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644FE7-AD48-4B47-82DF-549B8B94C985}" type="datetimeFigureOut">
              <a:rPr lang="en-SI" smtClean="0"/>
              <a:t>06/06/2022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1848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06/06/2022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3105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06/06/2022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5677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06/06/2022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474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44FE7-AD48-4B47-82DF-549B8B94C985}" type="datetimeFigureOut">
              <a:rPr lang="en-SI" smtClean="0"/>
              <a:t>06/06/2022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4295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06/06/2022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8617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06/06/2022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9348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06/06/2022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3195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4FE7-AD48-4B47-82DF-549B8B94C985}" type="datetimeFigureOut">
              <a:rPr lang="en-SI" smtClean="0"/>
              <a:t>06/06/2022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095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44FE7-AD48-4B47-82DF-549B8B94C985}" type="datetimeFigureOut">
              <a:rPr lang="en-SI" smtClean="0"/>
              <a:t>06/06/2022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41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44FE7-AD48-4B47-82DF-549B8B94C985}" type="datetimeFigureOut">
              <a:rPr lang="en-SI" smtClean="0"/>
              <a:t>06/06/2022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41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644FE7-AD48-4B47-82DF-549B8B94C985}" type="datetimeFigureOut">
              <a:rPr lang="en-SI" smtClean="0"/>
              <a:t>06/06/2022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F44464-AF3D-4F43-A885-537C4112BBD1}" type="slidenum">
              <a:rPr lang="en-SI" smtClean="0"/>
              <a:t>‹#›</a:t>
            </a:fld>
            <a:endParaRPr lang="en-SI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276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D03F54-90D7-7E19-8640-0335FA103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Predstavitev</a:t>
            </a:r>
            <a:r>
              <a:rPr lang="en-GB" dirty="0"/>
              <a:t> </a:t>
            </a:r>
            <a:r>
              <a:rPr lang="en-GB" dirty="0" err="1"/>
              <a:t>projekta</a:t>
            </a:r>
            <a:endParaRPr lang="en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9FFCB87-AF26-6360-0DDC-E9FF1FB48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8997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326CCA-DBE6-7F2D-F578-1B4C205C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FF99C43-8A86-0BD5-BBB6-16B7A6AC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7732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9119F9-D2FE-8D3E-F62F-30B84B23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32C7351-9E66-F544-1A64-983E54D9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96018470"/>
      </p:ext>
    </p:extLst>
  </p:cSld>
  <p:clrMapOvr>
    <a:masterClrMapping/>
  </p:clrMapOvr>
</p:sld>
</file>

<file path=ppt/theme/theme1.xml><?xml version="1.0" encoding="utf-8"?>
<a:theme xmlns:a="http://schemas.openxmlformats.org/drawingml/2006/main" name="Obrezovanje">
  <a:themeElements>
    <a:clrScheme name="Obrezovanj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brezovanj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brezovanj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Obrezovanje</Template>
  <TotalTime>0</TotalTime>
  <Words>2</Words>
  <Application>Microsoft Office PowerPoint</Application>
  <PresentationFormat>Širokozaslonsko</PresentationFormat>
  <Paragraphs>1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5" baseType="lpstr">
      <vt:lpstr>Franklin Gothic Book</vt:lpstr>
      <vt:lpstr>Obrezovanje</vt:lpstr>
      <vt:lpstr>Predstavitev projekta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Predstavitev projekta</dc:title>
  <dc:creator>JOKER</dc:creator>
  <cp:lastModifiedBy>JOKER</cp:lastModifiedBy>
  <cp:revision>1</cp:revision>
  <dcterms:created xsi:type="dcterms:W3CDTF">2022-06-06T14:51:54Z</dcterms:created>
  <dcterms:modified xsi:type="dcterms:W3CDTF">2022-06-06T14:52:44Z</dcterms:modified>
</cp:coreProperties>
</file>