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1" r:id="rId2"/>
    <p:sldId id="266" r:id="rId3"/>
    <p:sldId id="262" r:id="rId4"/>
    <p:sldId id="263" r:id="rId5"/>
    <p:sldId id="257" r:id="rId6"/>
    <p:sldId id="256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6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02D74-C96C-459D-999F-568F85F2464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E87457-FDE6-4A4A-B0AF-A884851084B4}">
      <dgm:prSet/>
      <dgm:spPr/>
      <dgm:t>
        <a:bodyPr/>
        <a:lstStyle/>
        <a:p>
          <a:pPr rtl="0"/>
          <a:r>
            <a:rPr lang="en-GB" dirty="0" smtClean="0"/>
            <a:t>Help you to secure your cloud environment by controlling how traffic will be allowed into your EC2 machines</a:t>
          </a:r>
          <a:endParaRPr lang="en-IN" dirty="0"/>
        </a:p>
      </dgm:t>
    </dgm:pt>
    <dgm:pt modelId="{070298E4-2145-4B14-93FF-DDFE4215BA60}" type="parTrans" cxnId="{CA7C185B-613B-43AD-8C75-FDCCAECE4402}">
      <dgm:prSet/>
      <dgm:spPr/>
      <dgm:t>
        <a:bodyPr/>
        <a:lstStyle/>
        <a:p>
          <a:endParaRPr lang="en-US"/>
        </a:p>
      </dgm:t>
    </dgm:pt>
    <dgm:pt modelId="{D7AC8FC8-A477-4774-94E5-9A8A3E58F88D}" type="sibTrans" cxnId="{CA7C185B-613B-43AD-8C75-FDCCAECE4402}">
      <dgm:prSet/>
      <dgm:spPr/>
      <dgm:t>
        <a:bodyPr/>
        <a:lstStyle/>
        <a:p>
          <a:endParaRPr lang="en-US"/>
        </a:p>
      </dgm:t>
    </dgm:pt>
    <dgm:pt modelId="{03CA2C1F-6B36-48E5-AFAF-77B02961B72A}" type="pres">
      <dgm:prSet presAssocID="{70902D74-C96C-459D-999F-568F85F24645}" presName="linear" presStyleCnt="0">
        <dgm:presLayoutVars>
          <dgm:animLvl val="lvl"/>
          <dgm:resizeHandles val="exact"/>
        </dgm:presLayoutVars>
      </dgm:prSet>
      <dgm:spPr/>
    </dgm:pt>
    <dgm:pt modelId="{6A063841-ED18-495F-871B-A998DF26AA64}" type="pres">
      <dgm:prSet presAssocID="{5EE87457-FDE6-4A4A-B0AF-A884851084B4}" presName="parentText" presStyleLbl="node1" presStyleIdx="0" presStyleCnt="1" custLinFactNeighborX="-470" custLinFactNeighborY="4071">
        <dgm:presLayoutVars>
          <dgm:chMax val="0"/>
          <dgm:bulletEnabled val="1"/>
        </dgm:presLayoutVars>
      </dgm:prSet>
      <dgm:spPr/>
    </dgm:pt>
  </dgm:ptLst>
  <dgm:cxnLst>
    <dgm:cxn modelId="{CA7C185B-613B-43AD-8C75-FDCCAECE4402}" srcId="{70902D74-C96C-459D-999F-568F85F24645}" destId="{5EE87457-FDE6-4A4A-B0AF-A884851084B4}" srcOrd="0" destOrd="0" parTransId="{070298E4-2145-4B14-93FF-DDFE4215BA60}" sibTransId="{D7AC8FC8-A477-4774-94E5-9A8A3E58F88D}"/>
    <dgm:cxn modelId="{B36D8725-665D-4708-97D6-C799D972ACE5}" type="presOf" srcId="{5EE87457-FDE6-4A4A-B0AF-A884851084B4}" destId="{6A063841-ED18-495F-871B-A998DF26AA64}" srcOrd="0" destOrd="0" presId="urn:microsoft.com/office/officeart/2005/8/layout/vList2"/>
    <dgm:cxn modelId="{DD702F50-BAA4-4CD3-8ED6-02AE3D20AA34}" type="presOf" srcId="{70902D74-C96C-459D-999F-568F85F24645}" destId="{03CA2C1F-6B36-48E5-AFAF-77B02961B72A}" srcOrd="0" destOrd="0" presId="urn:microsoft.com/office/officeart/2005/8/layout/vList2"/>
    <dgm:cxn modelId="{1F40D9F2-861F-4EAD-96D6-807D1D7CCD9F}" type="presParOf" srcId="{03CA2C1F-6B36-48E5-AFAF-77B02961B72A}" destId="{6A063841-ED18-495F-871B-A998DF26AA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B74612-2733-47E4-940A-F59388ECF28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594A8F9-610D-4DD9-9EE1-7A11B9E57B37}">
      <dgm:prSet/>
      <dgm:spPr/>
      <dgm:t>
        <a:bodyPr/>
        <a:lstStyle/>
        <a:p>
          <a:pPr rtl="0"/>
          <a:r>
            <a:rPr lang="en-GB" dirty="0" smtClean="0"/>
            <a:t>If data that is accessed less frequently, but requires rapid access when needed. S3 Standard-IA offers the high durability, high throughput, and low latency of S3 Standard</a:t>
          </a:r>
          <a:endParaRPr lang="en-IN" dirty="0"/>
        </a:p>
      </dgm:t>
    </dgm:pt>
    <dgm:pt modelId="{E3D60865-58E2-4002-87B2-F607F8A294F6}" type="parTrans" cxnId="{C0C257E6-097B-42D8-83DE-19C8EEACDCBB}">
      <dgm:prSet/>
      <dgm:spPr/>
      <dgm:t>
        <a:bodyPr/>
        <a:lstStyle/>
        <a:p>
          <a:endParaRPr lang="en-US"/>
        </a:p>
      </dgm:t>
    </dgm:pt>
    <dgm:pt modelId="{AB95386D-8CE1-44E7-B174-A15B6BE3FCF0}" type="sibTrans" cxnId="{C0C257E6-097B-42D8-83DE-19C8EEACDCBB}">
      <dgm:prSet/>
      <dgm:spPr/>
      <dgm:t>
        <a:bodyPr/>
        <a:lstStyle/>
        <a:p>
          <a:endParaRPr lang="en-US"/>
        </a:p>
      </dgm:t>
    </dgm:pt>
    <dgm:pt modelId="{1EFEDB4C-3612-4CE7-9F92-9D08EEC13839}" type="pres">
      <dgm:prSet presAssocID="{02B74612-2733-47E4-940A-F59388ECF28E}" presName="linear" presStyleCnt="0">
        <dgm:presLayoutVars>
          <dgm:animLvl val="lvl"/>
          <dgm:resizeHandles val="exact"/>
        </dgm:presLayoutVars>
      </dgm:prSet>
      <dgm:spPr/>
    </dgm:pt>
    <dgm:pt modelId="{46154D55-631E-40E2-B864-C445EE7AE04A}" type="pres">
      <dgm:prSet presAssocID="{F594A8F9-610D-4DD9-9EE1-7A11B9E57B37}" presName="parentText" presStyleLbl="node1" presStyleIdx="0" presStyleCnt="1" custLinFactNeighborX="6127" custLinFactNeighborY="-88454">
        <dgm:presLayoutVars>
          <dgm:chMax val="0"/>
          <dgm:bulletEnabled val="1"/>
        </dgm:presLayoutVars>
      </dgm:prSet>
      <dgm:spPr/>
    </dgm:pt>
  </dgm:ptLst>
  <dgm:cxnLst>
    <dgm:cxn modelId="{7DAF5075-6206-4725-B929-6A566652506C}" type="presOf" srcId="{02B74612-2733-47E4-940A-F59388ECF28E}" destId="{1EFEDB4C-3612-4CE7-9F92-9D08EEC13839}" srcOrd="0" destOrd="0" presId="urn:microsoft.com/office/officeart/2005/8/layout/vList2"/>
    <dgm:cxn modelId="{C0C257E6-097B-42D8-83DE-19C8EEACDCBB}" srcId="{02B74612-2733-47E4-940A-F59388ECF28E}" destId="{F594A8F9-610D-4DD9-9EE1-7A11B9E57B37}" srcOrd="0" destOrd="0" parTransId="{E3D60865-58E2-4002-87B2-F607F8A294F6}" sibTransId="{AB95386D-8CE1-44E7-B174-A15B6BE3FCF0}"/>
    <dgm:cxn modelId="{BBEFF6B0-8C59-49DC-9A0C-8F31F71F4D32}" type="presOf" srcId="{F594A8F9-610D-4DD9-9EE1-7A11B9E57B37}" destId="{46154D55-631E-40E2-B864-C445EE7AE04A}" srcOrd="0" destOrd="0" presId="urn:microsoft.com/office/officeart/2005/8/layout/vList2"/>
    <dgm:cxn modelId="{8346DCD9-0B16-4B66-B49E-DB92CD85D7CA}" type="presParOf" srcId="{1EFEDB4C-3612-4CE7-9F92-9D08EEC13839}" destId="{46154D55-631E-40E2-B864-C445EE7AE0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434ECD-A1FE-4200-A8C5-AC6D6C42664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22E172-183A-4ADF-9B1B-FE4A8D4CF311}">
      <dgm:prSet/>
      <dgm:spPr/>
      <dgm:t>
        <a:bodyPr/>
        <a:lstStyle/>
        <a:p>
          <a:pPr rtl="0"/>
          <a:r>
            <a:rPr lang="en-GB" dirty="0" smtClean="0"/>
            <a:t>S3 Intelligent </a:t>
          </a:r>
          <a:r>
            <a:rPr lang="en-GB" dirty="0" err="1" smtClean="0"/>
            <a:t>Tiering</a:t>
          </a:r>
          <a:endParaRPr lang="en-IN" dirty="0"/>
        </a:p>
      </dgm:t>
    </dgm:pt>
    <dgm:pt modelId="{A40C07AD-6FAA-4373-BC5B-59F7F537C5A3}" type="parTrans" cxnId="{F7232173-EB01-489F-83D2-C7CADD4B132B}">
      <dgm:prSet/>
      <dgm:spPr/>
      <dgm:t>
        <a:bodyPr/>
        <a:lstStyle/>
        <a:p>
          <a:endParaRPr lang="en-US"/>
        </a:p>
      </dgm:t>
    </dgm:pt>
    <dgm:pt modelId="{5254D20E-112C-457A-BF41-8CEFB63A2117}" type="sibTrans" cxnId="{F7232173-EB01-489F-83D2-C7CADD4B132B}">
      <dgm:prSet/>
      <dgm:spPr/>
      <dgm:t>
        <a:bodyPr/>
        <a:lstStyle/>
        <a:p>
          <a:endParaRPr lang="en-US"/>
        </a:p>
      </dgm:t>
    </dgm:pt>
    <dgm:pt modelId="{C0EC60F0-0FF9-4C04-A017-3D1B51DBFB1C}" type="pres">
      <dgm:prSet presAssocID="{27434ECD-A1FE-4200-A8C5-AC6D6C42664F}" presName="linear" presStyleCnt="0">
        <dgm:presLayoutVars>
          <dgm:animLvl val="lvl"/>
          <dgm:resizeHandles val="exact"/>
        </dgm:presLayoutVars>
      </dgm:prSet>
      <dgm:spPr/>
    </dgm:pt>
    <dgm:pt modelId="{733FF7D9-4D39-46FD-A63C-263014DBFEB0}" type="pres">
      <dgm:prSet presAssocID="{3C22E172-183A-4ADF-9B1B-FE4A8D4CF311}" presName="parentText" presStyleLbl="node1" presStyleIdx="0" presStyleCnt="1" custLinFactNeighborY="-3652">
        <dgm:presLayoutVars>
          <dgm:chMax val="0"/>
          <dgm:bulletEnabled val="1"/>
        </dgm:presLayoutVars>
      </dgm:prSet>
      <dgm:spPr/>
    </dgm:pt>
  </dgm:ptLst>
  <dgm:cxnLst>
    <dgm:cxn modelId="{22715D0C-610B-44DE-A804-7D9CFB3864AB}" type="presOf" srcId="{3C22E172-183A-4ADF-9B1B-FE4A8D4CF311}" destId="{733FF7D9-4D39-46FD-A63C-263014DBFEB0}" srcOrd="0" destOrd="0" presId="urn:microsoft.com/office/officeart/2005/8/layout/vList2"/>
    <dgm:cxn modelId="{926561E9-34E3-4B31-8A84-D83D3B98C905}" type="presOf" srcId="{27434ECD-A1FE-4200-A8C5-AC6D6C42664F}" destId="{C0EC60F0-0FF9-4C04-A017-3D1B51DBFB1C}" srcOrd="0" destOrd="0" presId="urn:microsoft.com/office/officeart/2005/8/layout/vList2"/>
    <dgm:cxn modelId="{F7232173-EB01-489F-83D2-C7CADD4B132B}" srcId="{27434ECD-A1FE-4200-A8C5-AC6D6C42664F}" destId="{3C22E172-183A-4ADF-9B1B-FE4A8D4CF311}" srcOrd="0" destOrd="0" parTransId="{A40C07AD-6FAA-4373-BC5B-59F7F537C5A3}" sibTransId="{5254D20E-112C-457A-BF41-8CEFB63A2117}"/>
    <dgm:cxn modelId="{174FEA37-A800-49E3-8834-6FF2FCDBF8AB}" type="presParOf" srcId="{C0EC60F0-0FF9-4C04-A017-3D1B51DBFB1C}" destId="{733FF7D9-4D39-46FD-A63C-263014DBFE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85879C-66E6-4F57-A115-E5FEA6E92556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02D79B5-1392-4F72-BAE2-20B9D8ACBDFD}">
      <dgm:prSet custT="1"/>
      <dgm:spPr/>
      <dgm:t>
        <a:bodyPr/>
        <a:lstStyle/>
        <a:p>
          <a:pPr rtl="0"/>
          <a:r>
            <a:rPr lang="en-GB" sz="2000" dirty="0" smtClean="0"/>
            <a:t>S3 Intelligent-</a:t>
          </a:r>
          <a:r>
            <a:rPr lang="en-GB" sz="2000" dirty="0" err="1" smtClean="0"/>
            <a:t>Tiering</a:t>
          </a:r>
          <a:r>
            <a:rPr lang="en-GB" sz="2000" dirty="0" smtClean="0"/>
            <a:t> storage class that delivers automatic cost savings by moving data between two access tiers, frequent access and infrequent access based on each object's access patterns.</a:t>
          </a:r>
          <a:endParaRPr lang="en-IN" sz="2000" dirty="0"/>
        </a:p>
      </dgm:t>
    </dgm:pt>
    <dgm:pt modelId="{330AF680-434F-4CE0-9C5F-6DDA5583EA43}" type="parTrans" cxnId="{BD3A9A2F-16C1-45C0-B755-7BC220C3B183}">
      <dgm:prSet/>
      <dgm:spPr/>
      <dgm:t>
        <a:bodyPr/>
        <a:lstStyle/>
        <a:p>
          <a:endParaRPr lang="en-US"/>
        </a:p>
      </dgm:t>
    </dgm:pt>
    <dgm:pt modelId="{B2269284-B67F-447A-9C25-C71B9557ECD3}" type="sibTrans" cxnId="{BD3A9A2F-16C1-45C0-B755-7BC220C3B183}">
      <dgm:prSet/>
      <dgm:spPr/>
      <dgm:t>
        <a:bodyPr/>
        <a:lstStyle/>
        <a:p>
          <a:endParaRPr lang="en-US"/>
        </a:p>
      </dgm:t>
    </dgm:pt>
    <dgm:pt modelId="{C4289F9D-DB1D-4B57-BF99-FDF04DB2D22F}" type="pres">
      <dgm:prSet presAssocID="{CF85879C-66E6-4F57-A115-E5FEA6E92556}" presName="linear" presStyleCnt="0">
        <dgm:presLayoutVars>
          <dgm:animLvl val="lvl"/>
          <dgm:resizeHandles val="exact"/>
        </dgm:presLayoutVars>
      </dgm:prSet>
      <dgm:spPr/>
    </dgm:pt>
    <dgm:pt modelId="{7BE3D0F3-900C-4C34-BD06-A07E0661E915}" type="pres">
      <dgm:prSet presAssocID="{C02D79B5-1392-4F72-BAE2-20B9D8ACBDFD}" presName="parentText" presStyleLbl="node1" presStyleIdx="0" presStyleCnt="1" custScaleY="288057">
        <dgm:presLayoutVars>
          <dgm:chMax val="0"/>
          <dgm:bulletEnabled val="1"/>
        </dgm:presLayoutVars>
      </dgm:prSet>
      <dgm:spPr/>
    </dgm:pt>
  </dgm:ptLst>
  <dgm:cxnLst>
    <dgm:cxn modelId="{5E7295BD-B87B-4A80-A796-428F6DDC2CDD}" type="presOf" srcId="{C02D79B5-1392-4F72-BAE2-20B9D8ACBDFD}" destId="{7BE3D0F3-900C-4C34-BD06-A07E0661E915}" srcOrd="0" destOrd="0" presId="urn:microsoft.com/office/officeart/2005/8/layout/vList2"/>
    <dgm:cxn modelId="{BD3A9A2F-16C1-45C0-B755-7BC220C3B183}" srcId="{CF85879C-66E6-4F57-A115-E5FEA6E92556}" destId="{C02D79B5-1392-4F72-BAE2-20B9D8ACBDFD}" srcOrd="0" destOrd="0" parTransId="{330AF680-434F-4CE0-9C5F-6DDA5583EA43}" sibTransId="{B2269284-B67F-447A-9C25-C71B9557ECD3}"/>
    <dgm:cxn modelId="{3872333E-F6CF-4209-970E-F2B0E2F9103E}" type="presOf" srcId="{CF85879C-66E6-4F57-A115-E5FEA6E92556}" destId="{C4289F9D-DB1D-4B57-BF99-FDF04DB2D22F}" srcOrd="0" destOrd="0" presId="urn:microsoft.com/office/officeart/2005/8/layout/vList2"/>
    <dgm:cxn modelId="{437B0E93-D787-423C-BEDC-71E2640B5221}" type="presParOf" srcId="{C4289F9D-DB1D-4B57-BF99-FDF04DB2D22F}" destId="{7BE3D0F3-900C-4C34-BD06-A07E0661E9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8B6DFD-F41A-453B-A050-503F96A0758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E797C-8DCA-4C6B-9115-D53C98DF3D34}">
      <dgm:prSet custT="1"/>
      <dgm:spPr/>
      <dgm:t>
        <a:bodyPr/>
        <a:lstStyle/>
        <a:p>
          <a:pPr rtl="0"/>
          <a:r>
            <a:rPr lang="en-GB" sz="3200" dirty="0" smtClean="0"/>
            <a:t>S3 one Zone- IA</a:t>
          </a:r>
          <a:endParaRPr lang="en-IN" sz="3200" dirty="0"/>
        </a:p>
      </dgm:t>
    </dgm:pt>
    <dgm:pt modelId="{90B1C56E-D27E-49B0-B5FC-C7C61BCD855E}" type="parTrans" cxnId="{3426DC45-57F6-45E9-BDC8-DBD353CCB9E9}">
      <dgm:prSet/>
      <dgm:spPr/>
      <dgm:t>
        <a:bodyPr/>
        <a:lstStyle/>
        <a:p>
          <a:endParaRPr lang="en-US"/>
        </a:p>
      </dgm:t>
    </dgm:pt>
    <dgm:pt modelId="{3E6BD8B3-8C28-4B0B-BAF5-7DC4B7F65A6A}" type="sibTrans" cxnId="{3426DC45-57F6-45E9-BDC8-DBD353CCB9E9}">
      <dgm:prSet/>
      <dgm:spPr/>
      <dgm:t>
        <a:bodyPr/>
        <a:lstStyle/>
        <a:p>
          <a:endParaRPr lang="en-US"/>
        </a:p>
      </dgm:t>
    </dgm:pt>
    <dgm:pt modelId="{B170F8C2-0522-44B3-96E0-E0E1B0F9CBEE}" type="pres">
      <dgm:prSet presAssocID="{438B6DFD-F41A-453B-A050-503F96A07587}" presName="linear" presStyleCnt="0">
        <dgm:presLayoutVars>
          <dgm:animLvl val="lvl"/>
          <dgm:resizeHandles val="exact"/>
        </dgm:presLayoutVars>
      </dgm:prSet>
      <dgm:spPr/>
    </dgm:pt>
    <dgm:pt modelId="{2E5F3083-98C3-48B2-B09A-05FD7659C539}" type="pres">
      <dgm:prSet presAssocID="{4A2E797C-8DCA-4C6B-9115-D53C98DF3D34}" presName="parentText" presStyleLbl="node1" presStyleIdx="0" presStyleCnt="1" custFlipHor="1" custScaleX="145081" custScaleY="188811">
        <dgm:presLayoutVars>
          <dgm:chMax val="0"/>
          <dgm:bulletEnabled val="1"/>
        </dgm:presLayoutVars>
      </dgm:prSet>
      <dgm:spPr/>
    </dgm:pt>
  </dgm:ptLst>
  <dgm:cxnLst>
    <dgm:cxn modelId="{5CD32E7A-AAAA-4DBD-9371-DFA7A1CC6A33}" type="presOf" srcId="{4A2E797C-8DCA-4C6B-9115-D53C98DF3D34}" destId="{2E5F3083-98C3-48B2-B09A-05FD7659C539}" srcOrd="0" destOrd="0" presId="urn:microsoft.com/office/officeart/2005/8/layout/vList2"/>
    <dgm:cxn modelId="{0343FAEC-B85D-4804-A157-7A27EADE3CF3}" type="presOf" srcId="{438B6DFD-F41A-453B-A050-503F96A07587}" destId="{B170F8C2-0522-44B3-96E0-E0E1B0F9CBEE}" srcOrd="0" destOrd="0" presId="urn:microsoft.com/office/officeart/2005/8/layout/vList2"/>
    <dgm:cxn modelId="{3426DC45-57F6-45E9-BDC8-DBD353CCB9E9}" srcId="{438B6DFD-F41A-453B-A050-503F96A07587}" destId="{4A2E797C-8DCA-4C6B-9115-D53C98DF3D34}" srcOrd="0" destOrd="0" parTransId="{90B1C56E-D27E-49B0-B5FC-C7C61BCD855E}" sibTransId="{3E6BD8B3-8C28-4B0B-BAF5-7DC4B7F65A6A}"/>
    <dgm:cxn modelId="{D915F76B-2A13-4BCD-B732-C445C49ADCDC}" type="presParOf" srcId="{B170F8C2-0522-44B3-96E0-E0E1B0F9CBEE}" destId="{2E5F3083-98C3-48B2-B09A-05FD7659C5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7FD21D-211C-4453-ACB0-57002F677C30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14472486-4AC0-41CF-B549-8E334ED3E58A}">
      <dgm:prSet/>
      <dgm:spPr/>
      <dgm:t>
        <a:bodyPr/>
        <a:lstStyle/>
        <a:p>
          <a:pPr rtl="0"/>
          <a:r>
            <a:rPr lang="en-GB" dirty="0" smtClean="0"/>
            <a:t>New storage class designed for customers who want a lower-cost option for infrequently accessed data</a:t>
          </a:r>
          <a:endParaRPr lang="en-IN" dirty="0"/>
        </a:p>
      </dgm:t>
    </dgm:pt>
    <dgm:pt modelId="{1A2AB940-3E9F-478F-9568-8992746DF63C}" type="parTrans" cxnId="{3065BC3D-C021-4155-AF06-DA43961CA273}">
      <dgm:prSet/>
      <dgm:spPr/>
      <dgm:t>
        <a:bodyPr/>
        <a:lstStyle/>
        <a:p>
          <a:endParaRPr lang="en-US"/>
        </a:p>
      </dgm:t>
    </dgm:pt>
    <dgm:pt modelId="{9EFDBE3F-3973-49B5-9B53-E69A16BEECD7}" type="sibTrans" cxnId="{3065BC3D-C021-4155-AF06-DA43961CA273}">
      <dgm:prSet/>
      <dgm:spPr/>
      <dgm:t>
        <a:bodyPr/>
        <a:lstStyle/>
        <a:p>
          <a:endParaRPr lang="en-US"/>
        </a:p>
      </dgm:t>
    </dgm:pt>
    <dgm:pt modelId="{F99AD766-34C0-4A47-AE16-B86CF75C8ED8}">
      <dgm:prSet/>
      <dgm:spPr/>
      <dgm:t>
        <a:bodyPr/>
        <a:lstStyle/>
        <a:p>
          <a:pPr rtl="0"/>
          <a:r>
            <a:rPr lang="en-GB" dirty="0" smtClean="0"/>
            <a:t>But do not require the multiple Availability Zone</a:t>
          </a:r>
          <a:endParaRPr lang="en-IN" dirty="0"/>
        </a:p>
      </dgm:t>
    </dgm:pt>
    <dgm:pt modelId="{EC453400-7334-4733-AB83-87B5829A8316}" type="parTrans" cxnId="{AB40BC12-681B-4DC5-8532-09AD6D87590C}">
      <dgm:prSet/>
      <dgm:spPr/>
      <dgm:t>
        <a:bodyPr/>
        <a:lstStyle/>
        <a:p>
          <a:endParaRPr lang="en-US"/>
        </a:p>
      </dgm:t>
    </dgm:pt>
    <dgm:pt modelId="{E58CD816-C98F-4703-93E7-C51D6AFA9D04}" type="sibTrans" cxnId="{AB40BC12-681B-4DC5-8532-09AD6D87590C}">
      <dgm:prSet/>
      <dgm:spPr/>
      <dgm:t>
        <a:bodyPr/>
        <a:lstStyle/>
        <a:p>
          <a:endParaRPr lang="en-US"/>
        </a:p>
      </dgm:t>
    </dgm:pt>
    <dgm:pt modelId="{0650E3AA-477A-4C66-9F0D-C17F3B50EAF4}" type="pres">
      <dgm:prSet presAssocID="{BF7FD21D-211C-4453-ACB0-57002F677C30}" presName="linear" presStyleCnt="0">
        <dgm:presLayoutVars>
          <dgm:animLvl val="lvl"/>
          <dgm:resizeHandles val="exact"/>
        </dgm:presLayoutVars>
      </dgm:prSet>
      <dgm:spPr/>
    </dgm:pt>
    <dgm:pt modelId="{25C30619-0A94-44EF-8C42-595805DA66D0}" type="pres">
      <dgm:prSet presAssocID="{14472486-4AC0-41CF-B549-8E334ED3E5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25EC88-A0F0-4236-B9D2-A3CEAD8401A9}" type="pres">
      <dgm:prSet presAssocID="{9EFDBE3F-3973-49B5-9B53-E69A16BEECD7}" presName="spacer" presStyleCnt="0"/>
      <dgm:spPr/>
    </dgm:pt>
    <dgm:pt modelId="{392662FC-F1AC-4465-AD34-0102645D4E87}" type="pres">
      <dgm:prSet presAssocID="{F99AD766-34C0-4A47-AE16-B86CF75C8ED8}" presName="parentText" presStyleLbl="node1" presStyleIdx="1" presStyleCnt="2" custLinFactY="112676" custLinFactNeighborX="0" custLinFactNeighborY="200000">
        <dgm:presLayoutVars>
          <dgm:chMax val="0"/>
          <dgm:bulletEnabled val="1"/>
        </dgm:presLayoutVars>
      </dgm:prSet>
      <dgm:spPr/>
    </dgm:pt>
  </dgm:ptLst>
  <dgm:cxnLst>
    <dgm:cxn modelId="{D3D5B322-2E62-4554-91AB-14FC151E9F5D}" type="presOf" srcId="{F99AD766-34C0-4A47-AE16-B86CF75C8ED8}" destId="{392662FC-F1AC-4465-AD34-0102645D4E87}" srcOrd="0" destOrd="0" presId="urn:microsoft.com/office/officeart/2005/8/layout/vList2"/>
    <dgm:cxn modelId="{0D7BD410-8892-45F2-AFCE-0FAAB77CE4E8}" type="presOf" srcId="{14472486-4AC0-41CF-B549-8E334ED3E58A}" destId="{25C30619-0A94-44EF-8C42-595805DA66D0}" srcOrd="0" destOrd="0" presId="urn:microsoft.com/office/officeart/2005/8/layout/vList2"/>
    <dgm:cxn modelId="{AB40BC12-681B-4DC5-8532-09AD6D87590C}" srcId="{BF7FD21D-211C-4453-ACB0-57002F677C30}" destId="{F99AD766-34C0-4A47-AE16-B86CF75C8ED8}" srcOrd="1" destOrd="0" parTransId="{EC453400-7334-4733-AB83-87B5829A8316}" sibTransId="{E58CD816-C98F-4703-93E7-C51D6AFA9D04}"/>
    <dgm:cxn modelId="{3065BC3D-C021-4155-AF06-DA43961CA273}" srcId="{BF7FD21D-211C-4453-ACB0-57002F677C30}" destId="{14472486-4AC0-41CF-B549-8E334ED3E58A}" srcOrd="0" destOrd="0" parTransId="{1A2AB940-3E9F-478F-9568-8992746DF63C}" sibTransId="{9EFDBE3F-3973-49B5-9B53-E69A16BEECD7}"/>
    <dgm:cxn modelId="{EED9D348-55D2-4ED4-B9A8-C9EACB9E1E4E}" type="presOf" srcId="{BF7FD21D-211C-4453-ACB0-57002F677C30}" destId="{0650E3AA-477A-4C66-9F0D-C17F3B50EAF4}" srcOrd="0" destOrd="0" presId="urn:microsoft.com/office/officeart/2005/8/layout/vList2"/>
    <dgm:cxn modelId="{F2209A28-59EC-4287-9E9A-C0304FC1DAB8}" type="presParOf" srcId="{0650E3AA-477A-4C66-9F0D-C17F3B50EAF4}" destId="{25C30619-0A94-44EF-8C42-595805DA66D0}" srcOrd="0" destOrd="0" presId="urn:microsoft.com/office/officeart/2005/8/layout/vList2"/>
    <dgm:cxn modelId="{71BDF775-5258-4816-A6EA-9F7C232B9C74}" type="presParOf" srcId="{0650E3AA-477A-4C66-9F0D-C17F3B50EAF4}" destId="{0225EC88-A0F0-4236-B9D2-A3CEAD8401A9}" srcOrd="1" destOrd="0" presId="urn:microsoft.com/office/officeart/2005/8/layout/vList2"/>
    <dgm:cxn modelId="{6779E94E-8ADC-4CC6-A38B-91CC1555E4F8}" type="presParOf" srcId="{0650E3AA-477A-4C66-9F0D-C17F3B50EAF4}" destId="{392662FC-F1AC-4465-AD34-0102645D4E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E5911A-9B14-47E2-94A1-1B46887E4C3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FC604-A6F2-44C0-BD2A-ABFCAA9DFE60}">
      <dgm:prSet custT="1"/>
      <dgm:spPr/>
      <dgm:t>
        <a:bodyPr/>
        <a:lstStyle/>
        <a:p>
          <a:pPr rtl="0"/>
          <a:r>
            <a:rPr lang="en-GB" sz="3200" dirty="0" smtClean="0"/>
            <a:t>S3 Glacier</a:t>
          </a:r>
          <a:endParaRPr lang="en-IN" sz="3200" dirty="0"/>
        </a:p>
      </dgm:t>
    </dgm:pt>
    <dgm:pt modelId="{BB73674D-88B0-4607-9219-EEB6E964FF03}" type="parTrans" cxnId="{51B972D5-367D-4F64-9920-B357000AF95E}">
      <dgm:prSet/>
      <dgm:spPr/>
      <dgm:t>
        <a:bodyPr/>
        <a:lstStyle/>
        <a:p>
          <a:endParaRPr lang="en-US"/>
        </a:p>
      </dgm:t>
    </dgm:pt>
    <dgm:pt modelId="{7E077375-F1AF-4F73-B760-AF19258E4B92}" type="sibTrans" cxnId="{51B972D5-367D-4F64-9920-B357000AF95E}">
      <dgm:prSet/>
      <dgm:spPr/>
      <dgm:t>
        <a:bodyPr/>
        <a:lstStyle/>
        <a:p>
          <a:endParaRPr lang="en-US"/>
        </a:p>
      </dgm:t>
    </dgm:pt>
    <dgm:pt modelId="{1CE87B94-83DD-4E87-BDFD-FD6D5A257716}" type="pres">
      <dgm:prSet presAssocID="{61E5911A-9B14-47E2-94A1-1B46887E4C38}" presName="linear" presStyleCnt="0">
        <dgm:presLayoutVars>
          <dgm:animLvl val="lvl"/>
          <dgm:resizeHandles val="exact"/>
        </dgm:presLayoutVars>
      </dgm:prSet>
      <dgm:spPr/>
    </dgm:pt>
    <dgm:pt modelId="{BB08FFCD-6335-417A-BDD1-C829148FF835}" type="pres">
      <dgm:prSet presAssocID="{082FC604-A6F2-44C0-BD2A-ABFCAA9DFE60}" presName="parentText" presStyleLbl="node1" presStyleIdx="0" presStyleCnt="1" custScaleY="57706" custLinFactNeighborY="68832">
        <dgm:presLayoutVars>
          <dgm:chMax val="0"/>
          <dgm:bulletEnabled val="1"/>
        </dgm:presLayoutVars>
      </dgm:prSet>
      <dgm:spPr/>
    </dgm:pt>
  </dgm:ptLst>
  <dgm:cxnLst>
    <dgm:cxn modelId="{51B972D5-367D-4F64-9920-B357000AF95E}" srcId="{61E5911A-9B14-47E2-94A1-1B46887E4C38}" destId="{082FC604-A6F2-44C0-BD2A-ABFCAA9DFE60}" srcOrd="0" destOrd="0" parTransId="{BB73674D-88B0-4607-9219-EEB6E964FF03}" sibTransId="{7E077375-F1AF-4F73-B760-AF19258E4B92}"/>
    <dgm:cxn modelId="{63D89409-26AB-47A8-AEC5-2DD2D096BB04}" type="presOf" srcId="{61E5911A-9B14-47E2-94A1-1B46887E4C38}" destId="{1CE87B94-83DD-4E87-BDFD-FD6D5A257716}" srcOrd="0" destOrd="0" presId="urn:microsoft.com/office/officeart/2005/8/layout/vList2"/>
    <dgm:cxn modelId="{A4C5D5A4-DF68-473F-B74C-C38DC0EB0C9E}" type="presOf" srcId="{082FC604-A6F2-44C0-BD2A-ABFCAA9DFE60}" destId="{BB08FFCD-6335-417A-BDD1-C829148FF835}" srcOrd="0" destOrd="0" presId="urn:microsoft.com/office/officeart/2005/8/layout/vList2"/>
    <dgm:cxn modelId="{BE5DD857-E5F1-4391-A6E1-58EAD9754357}" type="presParOf" srcId="{1CE87B94-83DD-4E87-BDFD-FD6D5A257716}" destId="{BB08FFCD-6335-417A-BDD1-C829148FF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4C55B31-624A-4171-9CC9-1C7F13346C27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493625D-9C3D-4D93-9E9D-7FA87E50225D}">
      <dgm:prSet/>
      <dgm:spPr/>
      <dgm:t>
        <a:bodyPr/>
        <a:lstStyle/>
        <a:p>
          <a:pPr rtl="0"/>
          <a:r>
            <a:rPr lang="en-GB" dirty="0" smtClean="0"/>
            <a:t>Glacier, is a low-cost cloud storage service for data with longer retrieval times </a:t>
          </a:r>
          <a:endParaRPr lang="en-IN" dirty="0"/>
        </a:p>
      </dgm:t>
    </dgm:pt>
    <dgm:pt modelId="{634E6CD2-5B1E-4DAE-9F40-AAFFC09DCEBE}" type="parTrans" cxnId="{0673D4B3-D07F-4885-AB16-1C2F5BC1A03E}">
      <dgm:prSet/>
      <dgm:spPr/>
      <dgm:t>
        <a:bodyPr/>
        <a:lstStyle/>
        <a:p>
          <a:endParaRPr lang="en-US"/>
        </a:p>
      </dgm:t>
    </dgm:pt>
    <dgm:pt modelId="{E6788F2F-9B83-4799-9FAB-750D8543634D}" type="sibTrans" cxnId="{0673D4B3-D07F-4885-AB16-1C2F5BC1A03E}">
      <dgm:prSet/>
      <dgm:spPr/>
      <dgm:t>
        <a:bodyPr/>
        <a:lstStyle/>
        <a:p>
          <a:endParaRPr lang="en-US"/>
        </a:p>
      </dgm:t>
    </dgm:pt>
    <dgm:pt modelId="{950270A8-4AFB-45A7-AF72-14F90E983005}">
      <dgm:prSet/>
      <dgm:spPr/>
      <dgm:t>
        <a:bodyPr/>
        <a:lstStyle/>
        <a:p>
          <a:pPr rtl="0"/>
          <a:r>
            <a:rPr lang="en-GB" dirty="0" smtClean="0"/>
            <a:t>And it provides storage for data archiving and backup of cold data</a:t>
          </a:r>
          <a:endParaRPr lang="en-IN" dirty="0"/>
        </a:p>
      </dgm:t>
    </dgm:pt>
    <dgm:pt modelId="{1470367B-7038-4684-B7C5-72964AF0EE9B}" type="parTrans" cxnId="{FFF41E40-A1B5-4546-BD34-54E62DA49DB3}">
      <dgm:prSet/>
      <dgm:spPr/>
      <dgm:t>
        <a:bodyPr/>
        <a:lstStyle/>
        <a:p>
          <a:endParaRPr lang="en-US"/>
        </a:p>
      </dgm:t>
    </dgm:pt>
    <dgm:pt modelId="{7254C99A-7E05-4996-80E2-1091D784A23A}" type="sibTrans" cxnId="{FFF41E40-A1B5-4546-BD34-54E62DA49DB3}">
      <dgm:prSet/>
      <dgm:spPr/>
      <dgm:t>
        <a:bodyPr/>
        <a:lstStyle/>
        <a:p>
          <a:endParaRPr lang="en-US"/>
        </a:p>
      </dgm:t>
    </dgm:pt>
    <dgm:pt modelId="{EDCA2799-2FA7-4271-8152-E6F4254CF40A}" type="pres">
      <dgm:prSet presAssocID="{84C55B31-624A-4171-9CC9-1C7F13346C27}" presName="linear" presStyleCnt="0">
        <dgm:presLayoutVars>
          <dgm:animLvl val="lvl"/>
          <dgm:resizeHandles val="exact"/>
        </dgm:presLayoutVars>
      </dgm:prSet>
      <dgm:spPr/>
    </dgm:pt>
    <dgm:pt modelId="{D811997A-0230-4F07-9461-060820E12D01}" type="pres">
      <dgm:prSet presAssocID="{A493625D-9C3D-4D93-9E9D-7FA87E5022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5191B-8A22-4C31-B585-9C039BE00BF4}" type="pres">
      <dgm:prSet presAssocID="{E6788F2F-9B83-4799-9FAB-750D8543634D}" presName="spacer" presStyleCnt="0"/>
      <dgm:spPr/>
    </dgm:pt>
    <dgm:pt modelId="{229862E4-D425-49FF-92F0-06B381B49862}" type="pres">
      <dgm:prSet presAssocID="{950270A8-4AFB-45A7-AF72-14F90E9830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3D5D96-8CF9-4563-876B-D1459218C509}" type="presOf" srcId="{A493625D-9C3D-4D93-9E9D-7FA87E50225D}" destId="{D811997A-0230-4F07-9461-060820E12D01}" srcOrd="0" destOrd="0" presId="urn:microsoft.com/office/officeart/2005/8/layout/vList2"/>
    <dgm:cxn modelId="{0673D4B3-D07F-4885-AB16-1C2F5BC1A03E}" srcId="{84C55B31-624A-4171-9CC9-1C7F13346C27}" destId="{A493625D-9C3D-4D93-9E9D-7FA87E50225D}" srcOrd="0" destOrd="0" parTransId="{634E6CD2-5B1E-4DAE-9F40-AAFFC09DCEBE}" sibTransId="{E6788F2F-9B83-4799-9FAB-750D8543634D}"/>
    <dgm:cxn modelId="{5BFFEF54-ED2C-4248-BC85-115DF8FBD334}" type="presOf" srcId="{84C55B31-624A-4171-9CC9-1C7F13346C27}" destId="{EDCA2799-2FA7-4271-8152-E6F4254CF40A}" srcOrd="0" destOrd="0" presId="urn:microsoft.com/office/officeart/2005/8/layout/vList2"/>
    <dgm:cxn modelId="{FFF41E40-A1B5-4546-BD34-54E62DA49DB3}" srcId="{84C55B31-624A-4171-9CC9-1C7F13346C27}" destId="{950270A8-4AFB-45A7-AF72-14F90E983005}" srcOrd="1" destOrd="0" parTransId="{1470367B-7038-4684-B7C5-72964AF0EE9B}" sibTransId="{7254C99A-7E05-4996-80E2-1091D784A23A}"/>
    <dgm:cxn modelId="{1B7B4A6B-8D8D-4DAE-86B5-25AD64995A41}" type="presOf" srcId="{950270A8-4AFB-45A7-AF72-14F90E983005}" destId="{229862E4-D425-49FF-92F0-06B381B49862}" srcOrd="0" destOrd="0" presId="urn:microsoft.com/office/officeart/2005/8/layout/vList2"/>
    <dgm:cxn modelId="{99EBC1DF-230D-4F47-9595-946183D3BC57}" type="presParOf" srcId="{EDCA2799-2FA7-4271-8152-E6F4254CF40A}" destId="{D811997A-0230-4F07-9461-060820E12D01}" srcOrd="0" destOrd="0" presId="urn:microsoft.com/office/officeart/2005/8/layout/vList2"/>
    <dgm:cxn modelId="{A5BA356E-525D-4521-8D73-B229AA931378}" type="presParOf" srcId="{EDCA2799-2FA7-4271-8152-E6F4254CF40A}" destId="{09A5191B-8A22-4C31-B585-9C039BE00BF4}" srcOrd="1" destOrd="0" presId="urn:microsoft.com/office/officeart/2005/8/layout/vList2"/>
    <dgm:cxn modelId="{72BB959C-332A-4231-A35A-667D976B9CA1}" type="presParOf" srcId="{EDCA2799-2FA7-4271-8152-E6F4254CF40A}" destId="{229862E4-D425-49FF-92F0-06B381B498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16E6BD6-8F64-4C2D-8BF8-2A5A3BC9088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086D1E-3C53-43A2-A71A-B20E02B7C290}">
      <dgm:prSet/>
      <dgm:spPr/>
      <dgm:t>
        <a:bodyPr/>
        <a:lstStyle/>
        <a:p>
          <a:pPr rtl="0"/>
          <a:r>
            <a:rPr lang="en-GB" smtClean="0"/>
            <a:t>S3 Glacier Deep Archive</a:t>
          </a:r>
          <a:endParaRPr lang="en-IN"/>
        </a:p>
      </dgm:t>
    </dgm:pt>
    <dgm:pt modelId="{7F72148E-C006-4908-B3F1-10CA53ACCAE6}" type="parTrans" cxnId="{6DB437C9-B49C-444C-A788-D91469EDE2CC}">
      <dgm:prSet/>
      <dgm:spPr/>
      <dgm:t>
        <a:bodyPr/>
        <a:lstStyle/>
        <a:p>
          <a:endParaRPr lang="en-US"/>
        </a:p>
      </dgm:t>
    </dgm:pt>
    <dgm:pt modelId="{8BFC4454-99CD-4DE2-94F2-97DFE763F2D8}" type="sibTrans" cxnId="{6DB437C9-B49C-444C-A788-D91469EDE2CC}">
      <dgm:prSet/>
      <dgm:spPr/>
      <dgm:t>
        <a:bodyPr/>
        <a:lstStyle/>
        <a:p>
          <a:endParaRPr lang="en-US"/>
        </a:p>
      </dgm:t>
    </dgm:pt>
    <dgm:pt modelId="{98E42CEF-844F-4828-A300-D1E384F971F9}" type="pres">
      <dgm:prSet presAssocID="{516E6BD6-8F64-4C2D-8BF8-2A5A3BC90889}" presName="linear" presStyleCnt="0">
        <dgm:presLayoutVars>
          <dgm:animLvl val="lvl"/>
          <dgm:resizeHandles val="exact"/>
        </dgm:presLayoutVars>
      </dgm:prSet>
      <dgm:spPr/>
    </dgm:pt>
    <dgm:pt modelId="{7576750E-E2C6-4AAE-B711-63EDD1BDFFDC}" type="pres">
      <dgm:prSet presAssocID="{D0086D1E-3C53-43A2-A71A-B20E02B7C290}" presName="parentText" presStyleLbl="node1" presStyleIdx="0" presStyleCnt="1" custLinFactNeighborX="64974" custLinFactNeighborY="75643">
        <dgm:presLayoutVars>
          <dgm:chMax val="0"/>
          <dgm:bulletEnabled val="1"/>
        </dgm:presLayoutVars>
      </dgm:prSet>
      <dgm:spPr/>
    </dgm:pt>
  </dgm:ptLst>
  <dgm:cxnLst>
    <dgm:cxn modelId="{6DB437C9-B49C-444C-A788-D91469EDE2CC}" srcId="{516E6BD6-8F64-4C2D-8BF8-2A5A3BC90889}" destId="{D0086D1E-3C53-43A2-A71A-B20E02B7C290}" srcOrd="0" destOrd="0" parTransId="{7F72148E-C006-4908-B3F1-10CA53ACCAE6}" sibTransId="{8BFC4454-99CD-4DE2-94F2-97DFE763F2D8}"/>
    <dgm:cxn modelId="{33787613-F4D6-4525-ACEA-D002F4F398B3}" type="presOf" srcId="{D0086D1E-3C53-43A2-A71A-B20E02B7C290}" destId="{7576750E-E2C6-4AAE-B711-63EDD1BDFFDC}" srcOrd="0" destOrd="0" presId="urn:microsoft.com/office/officeart/2005/8/layout/vList2"/>
    <dgm:cxn modelId="{076F77E0-8F58-40B6-9286-2D35D9C4AF31}" type="presOf" srcId="{516E6BD6-8F64-4C2D-8BF8-2A5A3BC90889}" destId="{98E42CEF-844F-4828-A300-D1E384F971F9}" srcOrd="0" destOrd="0" presId="urn:microsoft.com/office/officeart/2005/8/layout/vList2"/>
    <dgm:cxn modelId="{E557ACB9-AD72-4610-8091-A23D44E1F9D1}" type="presParOf" srcId="{98E42CEF-844F-4828-A300-D1E384F971F9}" destId="{7576750E-E2C6-4AAE-B711-63EDD1BDFF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61C906-ADF6-49E0-97A6-B017161F1D60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73C9D8AB-CD43-440B-9D02-E236CB2B27DE}">
      <dgm:prSet/>
      <dgm:spPr/>
      <dgm:t>
        <a:bodyPr/>
        <a:lstStyle/>
        <a:p>
          <a:pPr rtl="0"/>
          <a:r>
            <a:rPr lang="en-GB" smtClean="0"/>
            <a:t>Glacier Deep Archive is a storage location for data that will probably not be accessed again, but must be kept in case of a compliance audit or some other business reason.</a:t>
          </a:r>
          <a:endParaRPr lang="en-IN"/>
        </a:p>
      </dgm:t>
    </dgm:pt>
    <dgm:pt modelId="{E6704318-94D6-4456-85F2-54E4EBE06012}" type="parTrans" cxnId="{7D26EB2E-3144-4CBB-8D26-AA4617344FA4}">
      <dgm:prSet/>
      <dgm:spPr/>
      <dgm:t>
        <a:bodyPr/>
        <a:lstStyle/>
        <a:p>
          <a:endParaRPr lang="en-US"/>
        </a:p>
      </dgm:t>
    </dgm:pt>
    <dgm:pt modelId="{1CEC33E5-B304-4F86-9F8E-2472DE7D57E1}" type="sibTrans" cxnId="{7D26EB2E-3144-4CBB-8D26-AA4617344FA4}">
      <dgm:prSet/>
      <dgm:spPr/>
      <dgm:t>
        <a:bodyPr/>
        <a:lstStyle/>
        <a:p>
          <a:endParaRPr lang="en-US"/>
        </a:p>
      </dgm:t>
    </dgm:pt>
    <dgm:pt modelId="{DC3291BA-EC7A-44F4-A295-D060B685C3C1}">
      <dgm:prSet/>
      <dgm:spPr/>
      <dgm:t>
        <a:bodyPr/>
        <a:lstStyle/>
        <a:p>
          <a:pPr rtl="0"/>
          <a:r>
            <a:rPr lang="en-GB" dirty="0" smtClean="0"/>
            <a:t>Storage hardware used for deep archives is usually less expensive and has lower performing options.</a:t>
          </a:r>
          <a:endParaRPr lang="en-IN" dirty="0"/>
        </a:p>
      </dgm:t>
    </dgm:pt>
    <dgm:pt modelId="{10FAE703-4F4F-426E-9828-746AAC60A381}" type="parTrans" cxnId="{61326DAF-5E9B-41E1-B084-CCA25C42EF58}">
      <dgm:prSet/>
      <dgm:spPr/>
      <dgm:t>
        <a:bodyPr/>
        <a:lstStyle/>
        <a:p>
          <a:endParaRPr lang="en-US"/>
        </a:p>
      </dgm:t>
    </dgm:pt>
    <dgm:pt modelId="{FAA7864E-DA76-4F47-BF16-BFE88FAE33D3}" type="sibTrans" cxnId="{61326DAF-5E9B-41E1-B084-CCA25C42EF58}">
      <dgm:prSet/>
      <dgm:spPr/>
      <dgm:t>
        <a:bodyPr/>
        <a:lstStyle/>
        <a:p>
          <a:endParaRPr lang="en-US"/>
        </a:p>
      </dgm:t>
    </dgm:pt>
    <dgm:pt modelId="{1E310066-FCD9-4EE8-A730-BF81545E5013}" type="pres">
      <dgm:prSet presAssocID="{3A61C906-ADF6-49E0-97A6-B017161F1D60}" presName="linear" presStyleCnt="0">
        <dgm:presLayoutVars>
          <dgm:animLvl val="lvl"/>
          <dgm:resizeHandles val="exact"/>
        </dgm:presLayoutVars>
      </dgm:prSet>
      <dgm:spPr/>
    </dgm:pt>
    <dgm:pt modelId="{011CFBBC-B410-4479-9773-5495334D3D7F}" type="pres">
      <dgm:prSet presAssocID="{73C9D8AB-CD43-440B-9D02-E236CB2B27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61A00F-8B0D-447C-AB25-E1D443785248}" type="pres">
      <dgm:prSet presAssocID="{1CEC33E5-B304-4F86-9F8E-2472DE7D57E1}" presName="spacer" presStyleCnt="0"/>
      <dgm:spPr/>
    </dgm:pt>
    <dgm:pt modelId="{41DA634B-971D-49F0-BFC6-66404E76958F}" type="pres">
      <dgm:prSet presAssocID="{DC3291BA-EC7A-44F4-A295-D060B685C3C1}" presName="parentText" presStyleLbl="node1" presStyleIdx="1" presStyleCnt="2" custLinFactY="82" custLinFactNeighborX="10746" custLinFactNeighborY="100000">
        <dgm:presLayoutVars>
          <dgm:chMax val="0"/>
          <dgm:bulletEnabled val="1"/>
        </dgm:presLayoutVars>
      </dgm:prSet>
      <dgm:spPr/>
    </dgm:pt>
  </dgm:ptLst>
  <dgm:cxnLst>
    <dgm:cxn modelId="{38D0AF0B-3B82-45A4-8B73-F130B80F3611}" type="presOf" srcId="{73C9D8AB-CD43-440B-9D02-E236CB2B27DE}" destId="{011CFBBC-B410-4479-9773-5495334D3D7F}" srcOrd="0" destOrd="0" presId="urn:microsoft.com/office/officeart/2005/8/layout/vList2"/>
    <dgm:cxn modelId="{61326DAF-5E9B-41E1-B084-CCA25C42EF58}" srcId="{3A61C906-ADF6-49E0-97A6-B017161F1D60}" destId="{DC3291BA-EC7A-44F4-A295-D060B685C3C1}" srcOrd="1" destOrd="0" parTransId="{10FAE703-4F4F-426E-9828-746AAC60A381}" sibTransId="{FAA7864E-DA76-4F47-BF16-BFE88FAE33D3}"/>
    <dgm:cxn modelId="{7D26EB2E-3144-4CBB-8D26-AA4617344FA4}" srcId="{3A61C906-ADF6-49E0-97A6-B017161F1D60}" destId="{73C9D8AB-CD43-440B-9D02-E236CB2B27DE}" srcOrd="0" destOrd="0" parTransId="{E6704318-94D6-4456-85F2-54E4EBE06012}" sibTransId="{1CEC33E5-B304-4F86-9F8E-2472DE7D57E1}"/>
    <dgm:cxn modelId="{CF6F7ED5-05F6-47CE-8F56-866098C7FE19}" type="presOf" srcId="{3A61C906-ADF6-49E0-97A6-B017161F1D60}" destId="{1E310066-FCD9-4EE8-A730-BF81545E5013}" srcOrd="0" destOrd="0" presId="urn:microsoft.com/office/officeart/2005/8/layout/vList2"/>
    <dgm:cxn modelId="{8E4331DC-A6C7-4303-9349-0AD736C2719C}" type="presOf" srcId="{DC3291BA-EC7A-44F4-A295-D060B685C3C1}" destId="{41DA634B-971D-49F0-BFC6-66404E76958F}" srcOrd="0" destOrd="0" presId="urn:microsoft.com/office/officeart/2005/8/layout/vList2"/>
    <dgm:cxn modelId="{7E6E432B-FE4E-44FB-9465-CBEB77693A3D}" type="presParOf" srcId="{1E310066-FCD9-4EE8-A730-BF81545E5013}" destId="{011CFBBC-B410-4479-9773-5495334D3D7F}" srcOrd="0" destOrd="0" presId="urn:microsoft.com/office/officeart/2005/8/layout/vList2"/>
    <dgm:cxn modelId="{83867671-CF97-410A-AC11-80F1C513678A}" type="presParOf" srcId="{1E310066-FCD9-4EE8-A730-BF81545E5013}" destId="{1961A00F-8B0D-447C-AB25-E1D443785248}" srcOrd="1" destOrd="0" presId="urn:microsoft.com/office/officeart/2005/8/layout/vList2"/>
    <dgm:cxn modelId="{B616CFE6-241A-4CCD-9A87-46775A2C795C}" type="presParOf" srcId="{1E310066-FCD9-4EE8-A730-BF81545E5013}" destId="{41DA634B-971D-49F0-BFC6-66404E7695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513D1B-4E6D-472D-95F2-A4DC274B10D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649E90-14C7-45F2-AFCA-001BEBCBCDF4}">
      <dgm:prSet/>
      <dgm:spPr/>
      <dgm:t>
        <a:bodyPr/>
        <a:lstStyle/>
        <a:p>
          <a:pPr rtl="0"/>
          <a:r>
            <a:rPr lang="en-GB" smtClean="0"/>
            <a:t>Lifecycle Management : </a:t>
          </a:r>
          <a:endParaRPr lang="en-IN"/>
        </a:p>
      </dgm:t>
    </dgm:pt>
    <dgm:pt modelId="{A1C51531-331F-4D70-B718-DC46BADE6C72}" type="parTrans" cxnId="{C36AB45C-7F1F-4823-8DDC-2E5D943CE4C0}">
      <dgm:prSet/>
      <dgm:spPr/>
      <dgm:t>
        <a:bodyPr/>
        <a:lstStyle/>
        <a:p>
          <a:endParaRPr lang="en-US"/>
        </a:p>
      </dgm:t>
    </dgm:pt>
    <dgm:pt modelId="{5850D946-9BD1-4A4E-9164-2822F634DD2B}" type="sibTrans" cxnId="{C36AB45C-7F1F-4823-8DDC-2E5D943CE4C0}">
      <dgm:prSet/>
      <dgm:spPr/>
      <dgm:t>
        <a:bodyPr/>
        <a:lstStyle/>
        <a:p>
          <a:endParaRPr lang="en-US"/>
        </a:p>
      </dgm:t>
    </dgm:pt>
    <dgm:pt modelId="{D510DC1D-D2BB-4C6E-8951-E0BB963A10EA}" type="pres">
      <dgm:prSet presAssocID="{91513D1B-4E6D-472D-95F2-A4DC274B10D5}" presName="linear" presStyleCnt="0">
        <dgm:presLayoutVars>
          <dgm:animLvl val="lvl"/>
          <dgm:resizeHandles val="exact"/>
        </dgm:presLayoutVars>
      </dgm:prSet>
      <dgm:spPr/>
    </dgm:pt>
    <dgm:pt modelId="{2E262B71-B57C-4A76-8467-A2731EA1120E}" type="pres">
      <dgm:prSet presAssocID="{C3649E90-14C7-45F2-AFCA-001BEBCBCD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36AB45C-7F1F-4823-8DDC-2E5D943CE4C0}" srcId="{91513D1B-4E6D-472D-95F2-A4DC274B10D5}" destId="{C3649E90-14C7-45F2-AFCA-001BEBCBCDF4}" srcOrd="0" destOrd="0" parTransId="{A1C51531-331F-4D70-B718-DC46BADE6C72}" sibTransId="{5850D946-9BD1-4A4E-9164-2822F634DD2B}"/>
    <dgm:cxn modelId="{C10658C8-6E8A-441A-BAC1-65A3D5B9CCB3}" type="presOf" srcId="{91513D1B-4E6D-472D-95F2-A4DC274B10D5}" destId="{D510DC1D-D2BB-4C6E-8951-E0BB963A10EA}" srcOrd="0" destOrd="0" presId="urn:microsoft.com/office/officeart/2005/8/layout/vList2"/>
    <dgm:cxn modelId="{BAB30E4A-1264-43B5-90B4-C519D207711B}" type="presOf" srcId="{C3649E90-14C7-45F2-AFCA-001BEBCBCDF4}" destId="{2E262B71-B57C-4A76-8467-A2731EA1120E}" srcOrd="0" destOrd="0" presId="urn:microsoft.com/office/officeart/2005/8/layout/vList2"/>
    <dgm:cxn modelId="{557DB4F8-16CB-4F64-90E7-CBDC0557E74A}" type="presParOf" srcId="{D510DC1D-D2BB-4C6E-8951-E0BB963A10EA}" destId="{2E262B71-B57C-4A76-8467-A2731EA112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812C8-E9F4-4AD8-95A4-E998216EBD7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E6BD8E2-492F-4D29-BD9C-D39937D6A375}">
      <dgm:prSet/>
      <dgm:spPr/>
      <dgm:t>
        <a:bodyPr/>
        <a:lstStyle/>
        <a:p>
          <a:pPr rtl="0"/>
          <a:r>
            <a:rPr lang="en-GB" smtClean="0"/>
            <a:t>Security groups are like allow/deny firewall rules that we are adding in specific sg , </a:t>
          </a:r>
          <a:endParaRPr lang="en-IN"/>
        </a:p>
      </dgm:t>
    </dgm:pt>
    <dgm:pt modelId="{EB767EE9-D98F-4121-A927-536163DD8B82}" type="parTrans" cxnId="{6F61A2C7-4BB0-4963-A5D4-ADF8FEDF16A5}">
      <dgm:prSet/>
      <dgm:spPr/>
      <dgm:t>
        <a:bodyPr/>
        <a:lstStyle/>
        <a:p>
          <a:endParaRPr lang="en-US"/>
        </a:p>
      </dgm:t>
    </dgm:pt>
    <dgm:pt modelId="{35CB4E01-E294-444D-A18D-C15D09011290}" type="sibTrans" cxnId="{6F61A2C7-4BB0-4963-A5D4-ADF8FEDF16A5}">
      <dgm:prSet/>
      <dgm:spPr/>
      <dgm:t>
        <a:bodyPr/>
        <a:lstStyle/>
        <a:p>
          <a:endParaRPr lang="en-US"/>
        </a:p>
      </dgm:t>
    </dgm:pt>
    <dgm:pt modelId="{42778B2F-DC19-4527-9455-B843050B282F}">
      <dgm:prSet/>
      <dgm:spPr/>
      <dgm:t>
        <a:bodyPr/>
        <a:lstStyle/>
        <a:p>
          <a:pPr rtl="0"/>
          <a:r>
            <a:rPr lang="en-GB" smtClean="0"/>
            <a:t>In the above pic, we can create a new sg or we can select existing one that we already created with some rules,</a:t>
          </a:r>
          <a:endParaRPr lang="en-IN"/>
        </a:p>
      </dgm:t>
    </dgm:pt>
    <dgm:pt modelId="{D7C89ACC-B04F-49CE-A871-42BDAA2703DD}" type="parTrans" cxnId="{A7A8719F-9645-486B-987A-6F13698C0DDD}">
      <dgm:prSet/>
      <dgm:spPr/>
      <dgm:t>
        <a:bodyPr/>
        <a:lstStyle/>
        <a:p>
          <a:endParaRPr lang="en-US"/>
        </a:p>
      </dgm:t>
    </dgm:pt>
    <dgm:pt modelId="{9728E4F4-18B7-4BC5-84DA-2275CCD8A260}" type="sibTrans" cxnId="{A7A8719F-9645-486B-987A-6F13698C0DDD}">
      <dgm:prSet/>
      <dgm:spPr/>
      <dgm:t>
        <a:bodyPr/>
        <a:lstStyle/>
        <a:p>
          <a:endParaRPr lang="en-US"/>
        </a:p>
      </dgm:t>
    </dgm:pt>
    <dgm:pt modelId="{E3147050-BA37-45BC-B06E-7F018B32511D}">
      <dgm:prSet/>
      <dgm:spPr/>
      <dgm:t>
        <a:bodyPr/>
        <a:lstStyle/>
        <a:p>
          <a:pPr rtl="0"/>
          <a:r>
            <a:rPr lang="en-GB" smtClean="0"/>
            <a:t>What we have creating and adding rules, the same will allow for both inbound and outbound traffic from security group.</a:t>
          </a:r>
          <a:endParaRPr lang="en-IN"/>
        </a:p>
      </dgm:t>
    </dgm:pt>
    <dgm:pt modelId="{C50B13C2-C426-4C14-87B0-FA886C7D4C33}" type="parTrans" cxnId="{254E724A-122D-49BD-A72D-08C432CBD32A}">
      <dgm:prSet/>
      <dgm:spPr/>
      <dgm:t>
        <a:bodyPr/>
        <a:lstStyle/>
        <a:p>
          <a:endParaRPr lang="en-US"/>
        </a:p>
      </dgm:t>
    </dgm:pt>
    <dgm:pt modelId="{9A30D87F-AF61-4174-864C-255EC8B65361}" type="sibTrans" cxnId="{254E724A-122D-49BD-A72D-08C432CBD32A}">
      <dgm:prSet/>
      <dgm:spPr/>
      <dgm:t>
        <a:bodyPr/>
        <a:lstStyle/>
        <a:p>
          <a:endParaRPr lang="en-US"/>
        </a:p>
      </dgm:t>
    </dgm:pt>
    <dgm:pt modelId="{F6EDD346-503F-4D28-8CFF-D0BED08FA2B5}" type="pres">
      <dgm:prSet presAssocID="{D23812C8-E9F4-4AD8-95A4-E998216EBD75}" presName="linear" presStyleCnt="0">
        <dgm:presLayoutVars>
          <dgm:animLvl val="lvl"/>
          <dgm:resizeHandles val="exact"/>
        </dgm:presLayoutVars>
      </dgm:prSet>
      <dgm:spPr/>
    </dgm:pt>
    <dgm:pt modelId="{173FED04-857B-4860-B71E-344E6639B91C}" type="pres">
      <dgm:prSet presAssocID="{DE6BD8E2-492F-4D29-BD9C-D39937D6A3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6CB387-9608-49B3-A4B7-BF397E595118}" type="pres">
      <dgm:prSet presAssocID="{35CB4E01-E294-444D-A18D-C15D09011290}" presName="spacer" presStyleCnt="0"/>
      <dgm:spPr/>
    </dgm:pt>
    <dgm:pt modelId="{A6440E9A-D4EE-4532-8880-BCD3E61D143F}" type="pres">
      <dgm:prSet presAssocID="{42778B2F-DC19-4527-9455-B843050B2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9EFB3B-F08F-44A5-8372-7D58000B4167}" type="pres">
      <dgm:prSet presAssocID="{9728E4F4-18B7-4BC5-84DA-2275CCD8A260}" presName="spacer" presStyleCnt="0"/>
      <dgm:spPr/>
    </dgm:pt>
    <dgm:pt modelId="{E9194928-D2E7-4960-9046-AD2BC88FC670}" type="pres">
      <dgm:prSet presAssocID="{E3147050-BA37-45BC-B06E-7F018B325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A8719F-9645-486B-987A-6F13698C0DDD}" srcId="{D23812C8-E9F4-4AD8-95A4-E998216EBD75}" destId="{42778B2F-DC19-4527-9455-B843050B282F}" srcOrd="1" destOrd="0" parTransId="{D7C89ACC-B04F-49CE-A871-42BDAA2703DD}" sibTransId="{9728E4F4-18B7-4BC5-84DA-2275CCD8A260}"/>
    <dgm:cxn modelId="{BCEBE938-E252-4EE6-8965-A2B647F0C265}" type="presOf" srcId="{E3147050-BA37-45BC-B06E-7F018B32511D}" destId="{E9194928-D2E7-4960-9046-AD2BC88FC670}" srcOrd="0" destOrd="0" presId="urn:microsoft.com/office/officeart/2005/8/layout/vList2"/>
    <dgm:cxn modelId="{003679B7-49A3-414E-A44C-A484A3A5AAD8}" type="presOf" srcId="{42778B2F-DC19-4527-9455-B843050B282F}" destId="{A6440E9A-D4EE-4532-8880-BCD3E61D143F}" srcOrd="0" destOrd="0" presId="urn:microsoft.com/office/officeart/2005/8/layout/vList2"/>
    <dgm:cxn modelId="{6F61A2C7-4BB0-4963-A5D4-ADF8FEDF16A5}" srcId="{D23812C8-E9F4-4AD8-95A4-E998216EBD75}" destId="{DE6BD8E2-492F-4D29-BD9C-D39937D6A375}" srcOrd="0" destOrd="0" parTransId="{EB767EE9-D98F-4121-A927-536163DD8B82}" sibTransId="{35CB4E01-E294-444D-A18D-C15D09011290}"/>
    <dgm:cxn modelId="{254E724A-122D-49BD-A72D-08C432CBD32A}" srcId="{D23812C8-E9F4-4AD8-95A4-E998216EBD75}" destId="{E3147050-BA37-45BC-B06E-7F018B32511D}" srcOrd="2" destOrd="0" parTransId="{C50B13C2-C426-4C14-87B0-FA886C7D4C33}" sibTransId="{9A30D87F-AF61-4174-864C-255EC8B65361}"/>
    <dgm:cxn modelId="{2C9E09DE-1E50-4F1B-B263-671ECFFF3E8D}" type="presOf" srcId="{DE6BD8E2-492F-4D29-BD9C-D39937D6A375}" destId="{173FED04-857B-4860-B71E-344E6639B91C}" srcOrd="0" destOrd="0" presId="urn:microsoft.com/office/officeart/2005/8/layout/vList2"/>
    <dgm:cxn modelId="{58F4DF44-FF63-4866-9E20-055858D132F5}" type="presOf" srcId="{D23812C8-E9F4-4AD8-95A4-E998216EBD75}" destId="{F6EDD346-503F-4D28-8CFF-D0BED08FA2B5}" srcOrd="0" destOrd="0" presId="urn:microsoft.com/office/officeart/2005/8/layout/vList2"/>
    <dgm:cxn modelId="{1A399AD4-3772-4C0E-95D0-82986AFE0112}" type="presParOf" srcId="{F6EDD346-503F-4D28-8CFF-D0BED08FA2B5}" destId="{173FED04-857B-4860-B71E-344E6639B91C}" srcOrd="0" destOrd="0" presId="urn:microsoft.com/office/officeart/2005/8/layout/vList2"/>
    <dgm:cxn modelId="{374C9EDF-A10E-4B3B-80D7-DF782E94305C}" type="presParOf" srcId="{F6EDD346-503F-4D28-8CFF-D0BED08FA2B5}" destId="{596CB387-9608-49B3-A4B7-BF397E595118}" srcOrd="1" destOrd="0" presId="urn:microsoft.com/office/officeart/2005/8/layout/vList2"/>
    <dgm:cxn modelId="{BF803B2E-DD30-4F75-BF13-411E96400957}" type="presParOf" srcId="{F6EDD346-503F-4D28-8CFF-D0BED08FA2B5}" destId="{A6440E9A-D4EE-4532-8880-BCD3E61D143F}" srcOrd="2" destOrd="0" presId="urn:microsoft.com/office/officeart/2005/8/layout/vList2"/>
    <dgm:cxn modelId="{3EF0EE10-CE60-403B-BD9D-FD43DC212A4A}" type="presParOf" srcId="{F6EDD346-503F-4D28-8CFF-D0BED08FA2B5}" destId="{149EFB3B-F08F-44A5-8372-7D58000B4167}" srcOrd="3" destOrd="0" presId="urn:microsoft.com/office/officeart/2005/8/layout/vList2"/>
    <dgm:cxn modelId="{D839F1CE-4D6C-47D3-9699-D0A1CB013712}" type="presParOf" srcId="{F6EDD346-503F-4D28-8CFF-D0BED08FA2B5}" destId="{E9194928-D2E7-4960-9046-AD2BC88FC6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17D9B6D-2301-4D64-B3A6-EBD52CF8C35C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A19DED4-F1C3-4A09-9086-D25832F19ABB}">
      <dgm:prSet/>
      <dgm:spPr/>
      <dgm:t>
        <a:bodyPr/>
        <a:lstStyle/>
        <a:p>
          <a:pPr rtl="0"/>
          <a:r>
            <a:rPr lang="en-GB" smtClean="0"/>
            <a:t>Automates moving your object between different tiers</a:t>
          </a:r>
          <a:endParaRPr lang="en-IN"/>
        </a:p>
      </dgm:t>
    </dgm:pt>
    <dgm:pt modelId="{ACC91280-BD49-41DB-BA7E-6C7FDE8683B8}" type="parTrans" cxnId="{F2605A4E-096F-486A-85C8-0A211AADAEC5}">
      <dgm:prSet/>
      <dgm:spPr/>
      <dgm:t>
        <a:bodyPr/>
        <a:lstStyle/>
        <a:p>
          <a:endParaRPr lang="en-US"/>
        </a:p>
      </dgm:t>
    </dgm:pt>
    <dgm:pt modelId="{264D84C4-3858-4F17-81A8-2AC2614B96EF}" type="sibTrans" cxnId="{F2605A4E-096F-486A-85C8-0A211AADAEC5}">
      <dgm:prSet/>
      <dgm:spPr/>
      <dgm:t>
        <a:bodyPr/>
        <a:lstStyle/>
        <a:p>
          <a:endParaRPr lang="en-US"/>
        </a:p>
      </dgm:t>
    </dgm:pt>
    <dgm:pt modelId="{BE03B4D7-47DE-4D34-AB59-D3890C43940C}">
      <dgm:prSet/>
      <dgm:spPr/>
      <dgm:t>
        <a:bodyPr/>
        <a:lstStyle/>
        <a:p>
          <a:pPr rtl="0"/>
          <a:r>
            <a:rPr lang="en-GB" smtClean="0"/>
            <a:t>Can be used with versioning ( Both Current and versions )</a:t>
          </a:r>
          <a:endParaRPr lang="en-IN"/>
        </a:p>
      </dgm:t>
    </dgm:pt>
    <dgm:pt modelId="{9E17636F-E286-4924-A6BE-162EEACDBA58}" type="parTrans" cxnId="{2EC723CD-B8AC-4B88-B7A8-DAFFA9B139E6}">
      <dgm:prSet/>
      <dgm:spPr/>
      <dgm:t>
        <a:bodyPr/>
        <a:lstStyle/>
        <a:p>
          <a:endParaRPr lang="en-US"/>
        </a:p>
      </dgm:t>
    </dgm:pt>
    <dgm:pt modelId="{57E05377-CF15-4F57-96DA-92D52E2D6558}" type="sibTrans" cxnId="{2EC723CD-B8AC-4B88-B7A8-DAFFA9B139E6}">
      <dgm:prSet/>
      <dgm:spPr/>
      <dgm:t>
        <a:bodyPr/>
        <a:lstStyle/>
        <a:p>
          <a:endParaRPr lang="en-US"/>
        </a:p>
      </dgm:t>
    </dgm:pt>
    <dgm:pt modelId="{1AE65EC5-0246-4893-9C70-652F31A1280B}">
      <dgm:prSet/>
      <dgm:spPr/>
      <dgm:t>
        <a:bodyPr/>
        <a:lstStyle/>
        <a:p>
          <a:pPr rtl="0"/>
          <a:r>
            <a:rPr lang="en-GB" smtClean="0"/>
            <a:t>You can also configure the lifecycle by using the Amazon S3 console</a:t>
          </a:r>
          <a:endParaRPr lang="en-IN"/>
        </a:p>
      </dgm:t>
    </dgm:pt>
    <dgm:pt modelId="{2E9994B3-8374-4BB4-8154-F994A582F606}" type="parTrans" cxnId="{508CED26-56BB-41AF-8D40-F709F9389249}">
      <dgm:prSet/>
      <dgm:spPr/>
      <dgm:t>
        <a:bodyPr/>
        <a:lstStyle/>
        <a:p>
          <a:endParaRPr lang="en-US"/>
        </a:p>
      </dgm:t>
    </dgm:pt>
    <dgm:pt modelId="{B9181BE6-7DDD-4A2E-8CAA-E89B7258F0BE}" type="sibTrans" cxnId="{508CED26-56BB-41AF-8D40-F709F9389249}">
      <dgm:prSet/>
      <dgm:spPr/>
      <dgm:t>
        <a:bodyPr/>
        <a:lstStyle/>
        <a:p>
          <a:endParaRPr lang="en-US"/>
        </a:p>
      </dgm:t>
    </dgm:pt>
    <dgm:pt modelId="{FFB9B58C-149B-4D40-8AF6-7CCF4C66F80D}" type="pres">
      <dgm:prSet presAssocID="{217D9B6D-2301-4D64-B3A6-EBD52CF8C35C}" presName="linear" presStyleCnt="0">
        <dgm:presLayoutVars>
          <dgm:animLvl val="lvl"/>
          <dgm:resizeHandles val="exact"/>
        </dgm:presLayoutVars>
      </dgm:prSet>
      <dgm:spPr/>
    </dgm:pt>
    <dgm:pt modelId="{C289650F-AA13-4EA5-98A0-17C5BC07C766}" type="pres">
      <dgm:prSet presAssocID="{DA19DED4-F1C3-4A09-9086-D25832F19A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B7B7FA-6A1B-4754-A9E4-EA791E120948}" type="pres">
      <dgm:prSet presAssocID="{264D84C4-3858-4F17-81A8-2AC2614B96EF}" presName="spacer" presStyleCnt="0"/>
      <dgm:spPr/>
    </dgm:pt>
    <dgm:pt modelId="{F6A8DDFD-FD82-4EF4-90D4-2F24DD56AAC8}" type="pres">
      <dgm:prSet presAssocID="{BE03B4D7-47DE-4D34-AB59-D3890C4394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8D768C-9324-4F87-9500-A839FBB5F1D8}" type="pres">
      <dgm:prSet presAssocID="{57E05377-CF15-4F57-96DA-92D52E2D6558}" presName="spacer" presStyleCnt="0"/>
      <dgm:spPr/>
    </dgm:pt>
    <dgm:pt modelId="{DD60842C-312F-484E-8761-E0B3C8D43F0A}" type="pres">
      <dgm:prSet presAssocID="{1AE65EC5-0246-4893-9C70-652F31A128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79CA5-658D-4B30-8535-1D90ECA24D43}" type="presOf" srcId="{1AE65EC5-0246-4893-9C70-652F31A1280B}" destId="{DD60842C-312F-484E-8761-E0B3C8D43F0A}" srcOrd="0" destOrd="0" presId="urn:microsoft.com/office/officeart/2005/8/layout/vList2"/>
    <dgm:cxn modelId="{3E7903E0-4770-451A-8255-14475B61B845}" type="presOf" srcId="{217D9B6D-2301-4D64-B3A6-EBD52CF8C35C}" destId="{FFB9B58C-149B-4D40-8AF6-7CCF4C66F80D}" srcOrd="0" destOrd="0" presId="urn:microsoft.com/office/officeart/2005/8/layout/vList2"/>
    <dgm:cxn modelId="{508CED26-56BB-41AF-8D40-F709F9389249}" srcId="{217D9B6D-2301-4D64-B3A6-EBD52CF8C35C}" destId="{1AE65EC5-0246-4893-9C70-652F31A1280B}" srcOrd="2" destOrd="0" parTransId="{2E9994B3-8374-4BB4-8154-F994A582F606}" sibTransId="{B9181BE6-7DDD-4A2E-8CAA-E89B7258F0BE}"/>
    <dgm:cxn modelId="{D8C748D6-53C3-4729-810B-93D92B54F39F}" type="presOf" srcId="{DA19DED4-F1C3-4A09-9086-D25832F19ABB}" destId="{C289650F-AA13-4EA5-98A0-17C5BC07C766}" srcOrd="0" destOrd="0" presId="urn:microsoft.com/office/officeart/2005/8/layout/vList2"/>
    <dgm:cxn modelId="{F2605A4E-096F-486A-85C8-0A211AADAEC5}" srcId="{217D9B6D-2301-4D64-B3A6-EBD52CF8C35C}" destId="{DA19DED4-F1C3-4A09-9086-D25832F19ABB}" srcOrd="0" destOrd="0" parTransId="{ACC91280-BD49-41DB-BA7E-6C7FDE8683B8}" sibTransId="{264D84C4-3858-4F17-81A8-2AC2614B96EF}"/>
    <dgm:cxn modelId="{F6578EA4-8410-4945-AB92-E28365610306}" type="presOf" srcId="{BE03B4D7-47DE-4D34-AB59-D3890C43940C}" destId="{F6A8DDFD-FD82-4EF4-90D4-2F24DD56AAC8}" srcOrd="0" destOrd="0" presId="urn:microsoft.com/office/officeart/2005/8/layout/vList2"/>
    <dgm:cxn modelId="{2EC723CD-B8AC-4B88-B7A8-DAFFA9B139E6}" srcId="{217D9B6D-2301-4D64-B3A6-EBD52CF8C35C}" destId="{BE03B4D7-47DE-4D34-AB59-D3890C43940C}" srcOrd="1" destOrd="0" parTransId="{9E17636F-E286-4924-A6BE-162EEACDBA58}" sibTransId="{57E05377-CF15-4F57-96DA-92D52E2D6558}"/>
    <dgm:cxn modelId="{7B845ABA-FE72-4F42-9541-347BA7DB5E62}" type="presParOf" srcId="{FFB9B58C-149B-4D40-8AF6-7CCF4C66F80D}" destId="{C289650F-AA13-4EA5-98A0-17C5BC07C766}" srcOrd="0" destOrd="0" presId="urn:microsoft.com/office/officeart/2005/8/layout/vList2"/>
    <dgm:cxn modelId="{A4592278-5E3B-4BC2-8047-98F5B2F20BBC}" type="presParOf" srcId="{FFB9B58C-149B-4D40-8AF6-7CCF4C66F80D}" destId="{A2B7B7FA-6A1B-4754-A9E4-EA791E120948}" srcOrd="1" destOrd="0" presId="urn:microsoft.com/office/officeart/2005/8/layout/vList2"/>
    <dgm:cxn modelId="{3D7F9C21-6F74-491F-9B0C-18B866539256}" type="presParOf" srcId="{FFB9B58C-149B-4D40-8AF6-7CCF4C66F80D}" destId="{F6A8DDFD-FD82-4EF4-90D4-2F24DD56AAC8}" srcOrd="2" destOrd="0" presId="urn:microsoft.com/office/officeart/2005/8/layout/vList2"/>
    <dgm:cxn modelId="{1CD519B5-8489-435E-A9C3-8CF17758CA54}" type="presParOf" srcId="{FFB9B58C-149B-4D40-8AF6-7CCF4C66F80D}" destId="{3A8D768C-9324-4F87-9500-A839FBB5F1D8}" srcOrd="3" destOrd="0" presId="urn:microsoft.com/office/officeart/2005/8/layout/vList2"/>
    <dgm:cxn modelId="{B9445B5C-5C93-48B3-982C-C1CFAC28AE78}" type="presParOf" srcId="{FFB9B58C-149B-4D40-8AF6-7CCF4C66F80D}" destId="{DD60842C-312F-484E-8761-E0B3C8D43F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96B070A-58DC-417E-A6F5-F30672E4CC0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B74BF-952A-4FF0-98A3-335F366171B4}">
      <dgm:prSet/>
      <dgm:spPr/>
      <dgm:t>
        <a:bodyPr/>
        <a:lstStyle/>
        <a:p>
          <a:pPr rtl="0"/>
          <a:r>
            <a:rPr lang="en-GB" smtClean="0"/>
            <a:t>Retrieve S3 Glacier Archive :</a:t>
          </a:r>
          <a:endParaRPr lang="en-IN"/>
        </a:p>
      </dgm:t>
    </dgm:pt>
    <dgm:pt modelId="{4BE07E5C-13A0-4D96-9C0F-8C156543D3C4}" type="parTrans" cxnId="{07E50E87-47FD-404C-BA04-013CE796AE07}">
      <dgm:prSet/>
      <dgm:spPr/>
      <dgm:t>
        <a:bodyPr/>
        <a:lstStyle/>
        <a:p>
          <a:endParaRPr lang="en-US"/>
        </a:p>
      </dgm:t>
    </dgm:pt>
    <dgm:pt modelId="{45A1262E-A5E7-4AFD-9CB5-F12AD6F5613D}" type="sibTrans" cxnId="{07E50E87-47FD-404C-BA04-013CE796AE07}">
      <dgm:prSet/>
      <dgm:spPr/>
      <dgm:t>
        <a:bodyPr/>
        <a:lstStyle/>
        <a:p>
          <a:endParaRPr lang="en-US"/>
        </a:p>
      </dgm:t>
    </dgm:pt>
    <dgm:pt modelId="{D001B111-7183-4174-92DA-6859407FE596}" type="pres">
      <dgm:prSet presAssocID="{296B070A-58DC-417E-A6F5-F30672E4CC06}" presName="linear" presStyleCnt="0">
        <dgm:presLayoutVars>
          <dgm:animLvl val="lvl"/>
          <dgm:resizeHandles val="exact"/>
        </dgm:presLayoutVars>
      </dgm:prSet>
      <dgm:spPr/>
    </dgm:pt>
    <dgm:pt modelId="{25DF2EB8-689D-4AE9-8E9A-B760F5931E72}" type="pres">
      <dgm:prSet presAssocID="{279B74BF-952A-4FF0-98A3-335F366171B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CEE690-035C-42B1-B1A5-6883844DEFD7}" type="presOf" srcId="{296B070A-58DC-417E-A6F5-F30672E4CC06}" destId="{D001B111-7183-4174-92DA-6859407FE596}" srcOrd="0" destOrd="0" presId="urn:microsoft.com/office/officeart/2005/8/layout/vList2"/>
    <dgm:cxn modelId="{07E50E87-47FD-404C-BA04-013CE796AE07}" srcId="{296B070A-58DC-417E-A6F5-F30672E4CC06}" destId="{279B74BF-952A-4FF0-98A3-335F366171B4}" srcOrd="0" destOrd="0" parTransId="{4BE07E5C-13A0-4D96-9C0F-8C156543D3C4}" sibTransId="{45A1262E-A5E7-4AFD-9CB5-F12AD6F5613D}"/>
    <dgm:cxn modelId="{A7E7AA3D-A742-447C-9D31-8A7F19C0FCBF}" type="presOf" srcId="{279B74BF-952A-4FF0-98A3-335F366171B4}" destId="{25DF2EB8-689D-4AE9-8E9A-B760F5931E72}" srcOrd="0" destOrd="0" presId="urn:microsoft.com/office/officeart/2005/8/layout/vList2"/>
    <dgm:cxn modelId="{21E048EA-2810-4904-AC16-2ABA0BBC9FAE}" type="presParOf" srcId="{D001B111-7183-4174-92DA-6859407FE596}" destId="{25DF2EB8-689D-4AE9-8E9A-B760F5931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892B8BE-CB3C-4D5D-A210-39885762AE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8D60E51-4643-40DD-9793-BA6F2A1052CF}">
      <dgm:prSet/>
      <dgm:spPr/>
      <dgm:t>
        <a:bodyPr/>
        <a:lstStyle/>
        <a:p>
          <a:pPr rtl="0"/>
          <a:r>
            <a:rPr lang="en-GB" smtClean="0"/>
            <a:t>Expedited </a:t>
          </a:r>
          <a:endParaRPr lang="en-IN"/>
        </a:p>
      </dgm:t>
    </dgm:pt>
    <dgm:pt modelId="{708EE0D6-F312-4A11-84BD-8A60B31371A4}" type="parTrans" cxnId="{50B4C4D5-B837-4DB2-BAC3-065D58573948}">
      <dgm:prSet/>
      <dgm:spPr/>
      <dgm:t>
        <a:bodyPr/>
        <a:lstStyle/>
        <a:p>
          <a:endParaRPr lang="en-US"/>
        </a:p>
      </dgm:t>
    </dgm:pt>
    <dgm:pt modelId="{C594E7D7-340B-442A-A1A4-014781513EC7}" type="sibTrans" cxnId="{50B4C4D5-B837-4DB2-BAC3-065D58573948}">
      <dgm:prSet/>
      <dgm:spPr/>
      <dgm:t>
        <a:bodyPr/>
        <a:lstStyle/>
        <a:p>
          <a:endParaRPr lang="en-US"/>
        </a:p>
      </dgm:t>
    </dgm:pt>
    <dgm:pt modelId="{813E7DBF-E675-4F9A-813F-AC8E51453103}">
      <dgm:prSet/>
      <dgm:spPr/>
      <dgm:t>
        <a:bodyPr/>
        <a:lstStyle/>
        <a:p>
          <a:pPr rtl="0"/>
          <a:r>
            <a:rPr lang="en-GB" smtClean="0"/>
            <a:t>Standard </a:t>
          </a:r>
          <a:endParaRPr lang="en-IN"/>
        </a:p>
      </dgm:t>
    </dgm:pt>
    <dgm:pt modelId="{EC98E44C-58D0-4BD5-A88F-7383A00E771F}" type="parTrans" cxnId="{8F18F442-C55D-4674-BC85-61E6875E95EC}">
      <dgm:prSet/>
      <dgm:spPr/>
      <dgm:t>
        <a:bodyPr/>
        <a:lstStyle/>
        <a:p>
          <a:endParaRPr lang="en-US"/>
        </a:p>
      </dgm:t>
    </dgm:pt>
    <dgm:pt modelId="{FFB3949E-D563-4C8C-9B2B-2159D07A3F80}" type="sibTrans" cxnId="{8F18F442-C55D-4674-BC85-61E6875E95EC}">
      <dgm:prSet/>
      <dgm:spPr/>
      <dgm:t>
        <a:bodyPr/>
        <a:lstStyle/>
        <a:p>
          <a:endParaRPr lang="en-US"/>
        </a:p>
      </dgm:t>
    </dgm:pt>
    <dgm:pt modelId="{354971B2-4319-413A-8FCB-95E3617D1276}">
      <dgm:prSet/>
      <dgm:spPr/>
      <dgm:t>
        <a:bodyPr/>
        <a:lstStyle/>
        <a:p>
          <a:pPr rtl="0"/>
          <a:r>
            <a:rPr lang="en-GB" smtClean="0"/>
            <a:t>Bulk </a:t>
          </a:r>
          <a:endParaRPr lang="en-IN"/>
        </a:p>
      </dgm:t>
    </dgm:pt>
    <dgm:pt modelId="{2173BDD8-93BA-4D4A-9BAF-C45CFC282DA8}" type="parTrans" cxnId="{14D194E9-4C81-4094-A87C-52C9AB0C9ECA}">
      <dgm:prSet/>
      <dgm:spPr/>
      <dgm:t>
        <a:bodyPr/>
        <a:lstStyle/>
        <a:p>
          <a:endParaRPr lang="en-US"/>
        </a:p>
      </dgm:t>
    </dgm:pt>
    <dgm:pt modelId="{9351A7F9-BE19-48F6-9306-8DCC9C8943F3}" type="sibTrans" cxnId="{14D194E9-4C81-4094-A87C-52C9AB0C9ECA}">
      <dgm:prSet/>
      <dgm:spPr/>
      <dgm:t>
        <a:bodyPr/>
        <a:lstStyle/>
        <a:p>
          <a:endParaRPr lang="en-US"/>
        </a:p>
      </dgm:t>
    </dgm:pt>
    <dgm:pt modelId="{5A5866B8-627E-4B4D-902C-F1A605C3DB48}" type="pres">
      <dgm:prSet presAssocID="{8892B8BE-CB3C-4D5D-A210-39885762AEB5}" presName="linear" presStyleCnt="0">
        <dgm:presLayoutVars>
          <dgm:animLvl val="lvl"/>
          <dgm:resizeHandles val="exact"/>
        </dgm:presLayoutVars>
      </dgm:prSet>
      <dgm:spPr/>
    </dgm:pt>
    <dgm:pt modelId="{B9FF4550-CF20-47DB-84B4-907B38E2FE15}" type="pres">
      <dgm:prSet presAssocID="{D8D60E51-4643-40DD-9793-BA6F2A1052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4C0930-D1FB-40E5-9D30-58C19277D9BA}" type="pres">
      <dgm:prSet presAssocID="{C594E7D7-340B-442A-A1A4-014781513EC7}" presName="spacer" presStyleCnt="0"/>
      <dgm:spPr/>
    </dgm:pt>
    <dgm:pt modelId="{D1C54755-5699-4351-9E92-D1911B81FFCB}" type="pres">
      <dgm:prSet presAssocID="{813E7DBF-E675-4F9A-813F-AC8E514531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0FCBF4-FF67-4F76-8580-1B9E7080629E}" type="pres">
      <dgm:prSet presAssocID="{FFB3949E-D563-4C8C-9B2B-2159D07A3F80}" presName="spacer" presStyleCnt="0"/>
      <dgm:spPr/>
    </dgm:pt>
    <dgm:pt modelId="{4A115F35-A220-405B-8C45-AAE53EF87605}" type="pres">
      <dgm:prSet presAssocID="{354971B2-4319-413A-8FCB-95E3617D12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18F442-C55D-4674-BC85-61E6875E95EC}" srcId="{8892B8BE-CB3C-4D5D-A210-39885762AEB5}" destId="{813E7DBF-E675-4F9A-813F-AC8E51453103}" srcOrd="1" destOrd="0" parTransId="{EC98E44C-58D0-4BD5-A88F-7383A00E771F}" sibTransId="{FFB3949E-D563-4C8C-9B2B-2159D07A3F80}"/>
    <dgm:cxn modelId="{F15DB934-B2E6-40C6-9340-BA3F50A821A5}" type="presOf" srcId="{354971B2-4319-413A-8FCB-95E3617D1276}" destId="{4A115F35-A220-405B-8C45-AAE53EF87605}" srcOrd="0" destOrd="0" presId="urn:microsoft.com/office/officeart/2005/8/layout/vList2"/>
    <dgm:cxn modelId="{50B4C4D5-B837-4DB2-BAC3-065D58573948}" srcId="{8892B8BE-CB3C-4D5D-A210-39885762AEB5}" destId="{D8D60E51-4643-40DD-9793-BA6F2A1052CF}" srcOrd="0" destOrd="0" parTransId="{708EE0D6-F312-4A11-84BD-8A60B31371A4}" sibTransId="{C594E7D7-340B-442A-A1A4-014781513EC7}"/>
    <dgm:cxn modelId="{14D194E9-4C81-4094-A87C-52C9AB0C9ECA}" srcId="{8892B8BE-CB3C-4D5D-A210-39885762AEB5}" destId="{354971B2-4319-413A-8FCB-95E3617D1276}" srcOrd="2" destOrd="0" parTransId="{2173BDD8-93BA-4D4A-9BAF-C45CFC282DA8}" sibTransId="{9351A7F9-BE19-48F6-9306-8DCC9C8943F3}"/>
    <dgm:cxn modelId="{428800F0-BBC5-47EE-8B35-5BF92E120508}" type="presOf" srcId="{8892B8BE-CB3C-4D5D-A210-39885762AEB5}" destId="{5A5866B8-627E-4B4D-902C-F1A605C3DB48}" srcOrd="0" destOrd="0" presId="urn:microsoft.com/office/officeart/2005/8/layout/vList2"/>
    <dgm:cxn modelId="{359AABF8-FF8F-4004-9F21-36C2F5FC2C40}" type="presOf" srcId="{D8D60E51-4643-40DD-9793-BA6F2A1052CF}" destId="{B9FF4550-CF20-47DB-84B4-907B38E2FE15}" srcOrd="0" destOrd="0" presId="urn:microsoft.com/office/officeart/2005/8/layout/vList2"/>
    <dgm:cxn modelId="{8601D87E-1974-4B55-8551-1E61506E52B5}" type="presOf" srcId="{813E7DBF-E675-4F9A-813F-AC8E51453103}" destId="{D1C54755-5699-4351-9E92-D1911B81FFCB}" srcOrd="0" destOrd="0" presId="urn:microsoft.com/office/officeart/2005/8/layout/vList2"/>
    <dgm:cxn modelId="{A579485B-EF4E-4B79-B859-9D4BCE20D60C}" type="presParOf" srcId="{5A5866B8-627E-4B4D-902C-F1A605C3DB48}" destId="{B9FF4550-CF20-47DB-84B4-907B38E2FE15}" srcOrd="0" destOrd="0" presId="urn:microsoft.com/office/officeart/2005/8/layout/vList2"/>
    <dgm:cxn modelId="{427E1ACF-CFC3-4F3D-B901-9369AAF9406D}" type="presParOf" srcId="{5A5866B8-627E-4B4D-902C-F1A605C3DB48}" destId="{4B4C0930-D1FB-40E5-9D30-58C19277D9BA}" srcOrd="1" destOrd="0" presId="urn:microsoft.com/office/officeart/2005/8/layout/vList2"/>
    <dgm:cxn modelId="{60DC1AF5-926C-4356-AAEA-60A9501D8639}" type="presParOf" srcId="{5A5866B8-627E-4B4D-902C-F1A605C3DB48}" destId="{D1C54755-5699-4351-9E92-D1911B81FFCB}" srcOrd="2" destOrd="0" presId="urn:microsoft.com/office/officeart/2005/8/layout/vList2"/>
    <dgm:cxn modelId="{6F5A40FF-118C-40BE-A4B1-B6CC36E135B8}" type="presParOf" srcId="{5A5866B8-627E-4B4D-902C-F1A605C3DB48}" destId="{160FCBF4-FF67-4F76-8580-1B9E7080629E}" srcOrd="3" destOrd="0" presId="urn:microsoft.com/office/officeart/2005/8/layout/vList2"/>
    <dgm:cxn modelId="{05D191BB-995B-4CA4-920F-AF04E912F2C4}" type="presParOf" srcId="{5A5866B8-627E-4B4D-902C-F1A605C3DB48}" destId="{4A115F35-A220-405B-8C45-AAE53EF876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36750D1-2DA8-4169-AF0C-2D56D346BC1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83AE48-FD30-4856-B3F8-CAFC8682FC84}">
      <dgm:prSet/>
      <dgm:spPr/>
      <dgm:t>
        <a:bodyPr/>
        <a:lstStyle/>
        <a:p>
          <a:pPr rtl="0"/>
          <a:r>
            <a:rPr lang="en-GB" smtClean="0"/>
            <a:t>S3 to Host Website :</a:t>
          </a:r>
          <a:endParaRPr lang="en-IN"/>
        </a:p>
      </dgm:t>
    </dgm:pt>
    <dgm:pt modelId="{B619BBB3-9EB0-4F0C-92F3-8166A5161F28}" type="parTrans" cxnId="{CF8BAE3B-17B8-4078-A9DD-E777A2AE7D40}">
      <dgm:prSet/>
      <dgm:spPr/>
      <dgm:t>
        <a:bodyPr/>
        <a:lstStyle/>
        <a:p>
          <a:endParaRPr lang="en-US"/>
        </a:p>
      </dgm:t>
    </dgm:pt>
    <dgm:pt modelId="{26F51F06-CBB1-45F1-ADE3-024015C5F78B}" type="sibTrans" cxnId="{CF8BAE3B-17B8-4078-A9DD-E777A2AE7D40}">
      <dgm:prSet/>
      <dgm:spPr/>
      <dgm:t>
        <a:bodyPr/>
        <a:lstStyle/>
        <a:p>
          <a:endParaRPr lang="en-US"/>
        </a:p>
      </dgm:t>
    </dgm:pt>
    <dgm:pt modelId="{02BF46EF-53DA-4467-8A3B-D691E892EBC9}" type="pres">
      <dgm:prSet presAssocID="{436750D1-2DA8-4169-AF0C-2D56D346BC1F}" presName="linear" presStyleCnt="0">
        <dgm:presLayoutVars>
          <dgm:animLvl val="lvl"/>
          <dgm:resizeHandles val="exact"/>
        </dgm:presLayoutVars>
      </dgm:prSet>
      <dgm:spPr/>
    </dgm:pt>
    <dgm:pt modelId="{0CD5C0EA-3F47-429E-A680-A948081B5957}" type="pres">
      <dgm:prSet presAssocID="{C683AE48-FD30-4856-B3F8-CAFC8682FC8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8BAE3B-17B8-4078-A9DD-E777A2AE7D40}" srcId="{436750D1-2DA8-4169-AF0C-2D56D346BC1F}" destId="{C683AE48-FD30-4856-B3F8-CAFC8682FC84}" srcOrd="0" destOrd="0" parTransId="{B619BBB3-9EB0-4F0C-92F3-8166A5161F28}" sibTransId="{26F51F06-CBB1-45F1-ADE3-024015C5F78B}"/>
    <dgm:cxn modelId="{F32AAF6C-DF5C-4EAB-BD00-3C4D4DA69C0B}" type="presOf" srcId="{436750D1-2DA8-4169-AF0C-2D56D346BC1F}" destId="{02BF46EF-53DA-4467-8A3B-D691E892EBC9}" srcOrd="0" destOrd="0" presId="urn:microsoft.com/office/officeart/2005/8/layout/vList2"/>
    <dgm:cxn modelId="{6622140C-8C66-4778-8453-784E46E71272}" type="presOf" srcId="{C683AE48-FD30-4856-B3F8-CAFC8682FC84}" destId="{0CD5C0EA-3F47-429E-A680-A948081B5957}" srcOrd="0" destOrd="0" presId="urn:microsoft.com/office/officeart/2005/8/layout/vList2"/>
    <dgm:cxn modelId="{AA630FF8-56D7-4057-818F-38B2A83EAE9C}" type="presParOf" srcId="{02BF46EF-53DA-4467-8A3B-D691E892EBC9}" destId="{0CD5C0EA-3F47-429E-A680-A948081B59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181731C-F9EA-402F-9428-F420A376A97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3BD3079-24A8-40CA-86C9-B9932F2DB665}">
      <dgm:prSet/>
      <dgm:spPr/>
      <dgm:t>
        <a:bodyPr/>
        <a:lstStyle/>
        <a:p>
          <a:pPr rtl="0"/>
          <a:r>
            <a:rPr lang="en-GB" smtClean="0"/>
            <a:t>The bucket must have the same name as your subdomain </a:t>
          </a:r>
          <a:endParaRPr lang="en-IN"/>
        </a:p>
      </dgm:t>
    </dgm:pt>
    <dgm:pt modelId="{18CEF315-9299-490C-9BEC-4038637EAEBD}" type="parTrans" cxnId="{A7D1F64F-5305-4757-B8C4-5A5A67A46F7C}">
      <dgm:prSet/>
      <dgm:spPr/>
      <dgm:t>
        <a:bodyPr/>
        <a:lstStyle/>
        <a:p>
          <a:endParaRPr lang="en-US"/>
        </a:p>
      </dgm:t>
    </dgm:pt>
    <dgm:pt modelId="{9925F4C0-4AF3-4906-A3BC-6BE78876555A}" type="sibTrans" cxnId="{A7D1F64F-5305-4757-B8C4-5A5A67A46F7C}">
      <dgm:prSet/>
      <dgm:spPr/>
      <dgm:t>
        <a:bodyPr/>
        <a:lstStyle/>
        <a:p>
          <a:endParaRPr lang="en-US"/>
        </a:p>
      </dgm:t>
    </dgm:pt>
    <dgm:pt modelId="{145C31F1-11F5-4097-AB53-43B08B3C417B}">
      <dgm:prSet/>
      <dgm:spPr/>
      <dgm:t>
        <a:bodyPr/>
        <a:lstStyle/>
        <a:p>
          <a:pPr rtl="0"/>
          <a:r>
            <a:rPr lang="en-GB" smtClean="0"/>
            <a:t>A Registered domain name, You can use route domain register, or you can use a different register .</a:t>
          </a:r>
          <a:endParaRPr lang="en-IN"/>
        </a:p>
      </dgm:t>
    </dgm:pt>
    <dgm:pt modelId="{0E3D1C69-8C1C-4FAA-B68D-7394895F4060}" type="parTrans" cxnId="{79CEB2EC-2961-4586-A23A-05789CB0B644}">
      <dgm:prSet/>
      <dgm:spPr/>
      <dgm:t>
        <a:bodyPr/>
        <a:lstStyle/>
        <a:p>
          <a:endParaRPr lang="en-US"/>
        </a:p>
      </dgm:t>
    </dgm:pt>
    <dgm:pt modelId="{CCA056CF-FEC3-4A8B-A327-35C7D24360C4}" type="sibTrans" cxnId="{79CEB2EC-2961-4586-A23A-05789CB0B644}">
      <dgm:prSet/>
      <dgm:spPr/>
      <dgm:t>
        <a:bodyPr/>
        <a:lstStyle/>
        <a:p>
          <a:endParaRPr lang="en-US"/>
        </a:p>
      </dgm:t>
    </dgm:pt>
    <dgm:pt modelId="{A075B106-5133-46F4-AA5F-AF0E0E2892AC}" type="pres">
      <dgm:prSet presAssocID="{3181731C-F9EA-402F-9428-F420A376A97E}" presName="linear" presStyleCnt="0">
        <dgm:presLayoutVars>
          <dgm:animLvl val="lvl"/>
          <dgm:resizeHandles val="exact"/>
        </dgm:presLayoutVars>
      </dgm:prSet>
      <dgm:spPr/>
    </dgm:pt>
    <dgm:pt modelId="{E73BA1F7-8D59-49D7-9FE2-372F4CCC7718}" type="pres">
      <dgm:prSet presAssocID="{B3BD3079-24A8-40CA-86C9-B9932F2DB6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5DE52-9632-4785-A1C6-EBBE554BA8CC}" type="pres">
      <dgm:prSet presAssocID="{9925F4C0-4AF3-4906-A3BC-6BE78876555A}" presName="spacer" presStyleCnt="0"/>
      <dgm:spPr/>
    </dgm:pt>
    <dgm:pt modelId="{E0A0640A-3860-465F-A250-4475CAC70ACA}" type="pres">
      <dgm:prSet presAssocID="{145C31F1-11F5-4097-AB53-43B08B3C41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F231F5-6499-4FC8-8324-705C3709D836}" type="presOf" srcId="{B3BD3079-24A8-40CA-86C9-B9932F2DB665}" destId="{E73BA1F7-8D59-49D7-9FE2-372F4CCC7718}" srcOrd="0" destOrd="0" presId="urn:microsoft.com/office/officeart/2005/8/layout/vList2"/>
    <dgm:cxn modelId="{A7D1F64F-5305-4757-B8C4-5A5A67A46F7C}" srcId="{3181731C-F9EA-402F-9428-F420A376A97E}" destId="{B3BD3079-24A8-40CA-86C9-B9932F2DB665}" srcOrd="0" destOrd="0" parTransId="{18CEF315-9299-490C-9BEC-4038637EAEBD}" sibTransId="{9925F4C0-4AF3-4906-A3BC-6BE78876555A}"/>
    <dgm:cxn modelId="{FC7BE702-074A-45BD-8E05-70A6DB2D484E}" type="presOf" srcId="{145C31F1-11F5-4097-AB53-43B08B3C417B}" destId="{E0A0640A-3860-465F-A250-4475CAC70ACA}" srcOrd="0" destOrd="0" presId="urn:microsoft.com/office/officeart/2005/8/layout/vList2"/>
    <dgm:cxn modelId="{79CEB2EC-2961-4586-A23A-05789CB0B644}" srcId="{3181731C-F9EA-402F-9428-F420A376A97E}" destId="{145C31F1-11F5-4097-AB53-43B08B3C417B}" srcOrd="1" destOrd="0" parTransId="{0E3D1C69-8C1C-4FAA-B68D-7394895F4060}" sibTransId="{CCA056CF-FEC3-4A8B-A327-35C7D24360C4}"/>
    <dgm:cxn modelId="{F52B3394-3CB3-4725-A9D5-637BACD9A375}" type="presOf" srcId="{3181731C-F9EA-402F-9428-F420A376A97E}" destId="{A075B106-5133-46F4-AA5F-AF0E0E2892AC}" srcOrd="0" destOrd="0" presId="urn:microsoft.com/office/officeart/2005/8/layout/vList2"/>
    <dgm:cxn modelId="{1A0AF4AC-F1D6-42FA-8BE2-2AA971414E42}" type="presParOf" srcId="{A075B106-5133-46F4-AA5F-AF0E0E2892AC}" destId="{E73BA1F7-8D59-49D7-9FE2-372F4CCC7718}" srcOrd="0" destOrd="0" presId="urn:microsoft.com/office/officeart/2005/8/layout/vList2"/>
    <dgm:cxn modelId="{03879538-F84A-47AD-9C85-3E88E83C0E44}" type="presParOf" srcId="{A075B106-5133-46F4-AA5F-AF0E0E2892AC}" destId="{E865DE52-9632-4785-A1C6-EBBE554BA8CC}" srcOrd="1" destOrd="0" presId="urn:microsoft.com/office/officeart/2005/8/layout/vList2"/>
    <dgm:cxn modelId="{9149F47C-3A59-472B-AE39-E6F7C63B50EF}" type="presParOf" srcId="{A075B106-5133-46F4-AA5F-AF0E0E2892AC}" destId="{E0A0640A-3860-465F-A250-4475CAC70A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5E01C5D-989A-419E-9D71-538864B7F95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943598-A803-4AAF-8623-076F2EB0E0E4}">
      <dgm:prSet/>
      <dgm:spPr/>
      <dgm:t>
        <a:bodyPr/>
        <a:lstStyle/>
        <a:p>
          <a:pPr rtl="0"/>
          <a:r>
            <a:rPr lang="en-GB" smtClean="0"/>
            <a:t>S3 Select :</a:t>
          </a:r>
          <a:endParaRPr lang="en-IN"/>
        </a:p>
      </dgm:t>
    </dgm:pt>
    <dgm:pt modelId="{9A1B62E7-478F-461A-A4CB-221A1F911165}" type="parTrans" cxnId="{53734355-41A2-48BA-8EC2-92E6C0C7DAA1}">
      <dgm:prSet/>
      <dgm:spPr/>
      <dgm:t>
        <a:bodyPr/>
        <a:lstStyle/>
        <a:p>
          <a:endParaRPr lang="en-US"/>
        </a:p>
      </dgm:t>
    </dgm:pt>
    <dgm:pt modelId="{0443F134-9DFA-4419-8A74-FD32ED8C9A64}" type="sibTrans" cxnId="{53734355-41A2-48BA-8EC2-92E6C0C7DAA1}">
      <dgm:prSet/>
      <dgm:spPr/>
      <dgm:t>
        <a:bodyPr/>
        <a:lstStyle/>
        <a:p>
          <a:endParaRPr lang="en-US"/>
        </a:p>
      </dgm:t>
    </dgm:pt>
    <dgm:pt modelId="{87147429-AF6E-42FD-A8C2-DD4CD1A49889}" type="pres">
      <dgm:prSet presAssocID="{35E01C5D-989A-419E-9D71-538864B7F957}" presName="linear" presStyleCnt="0">
        <dgm:presLayoutVars>
          <dgm:animLvl val="lvl"/>
          <dgm:resizeHandles val="exact"/>
        </dgm:presLayoutVars>
      </dgm:prSet>
      <dgm:spPr/>
    </dgm:pt>
    <dgm:pt modelId="{42EEAC36-EB81-44A8-A76E-166E79FCD41A}" type="pres">
      <dgm:prSet presAssocID="{65943598-A803-4AAF-8623-076F2EB0E0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0ED662-D132-4913-AB74-4EEAFD4248AF}" type="presOf" srcId="{65943598-A803-4AAF-8623-076F2EB0E0E4}" destId="{42EEAC36-EB81-44A8-A76E-166E79FCD41A}" srcOrd="0" destOrd="0" presId="urn:microsoft.com/office/officeart/2005/8/layout/vList2"/>
    <dgm:cxn modelId="{53734355-41A2-48BA-8EC2-92E6C0C7DAA1}" srcId="{35E01C5D-989A-419E-9D71-538864B7F957}" destId="{65943598-A803-4AAF-8623-076F2EB0E0E4}" srcOrd="0" destOrd="0" parTransId="{9A1B62E7-478F-461A-A4CB-221A1F911165}" sibTransId="{0443F134-9DFA-4419-8A74-FD32ED8C9A64}"/>
    <dgm:cxn modelId="{8CF3E82E-C855-4458-B867-CAE050CABC3C}" type="presOf" srcId="{35E01C5D-989A-419E-9D71-538864B7F957}" destId="{87147429-AF6E-42FD-A8C2-DD4CD1A49889}" srcOrd="0" destOrd="0" presId="urn:microsoft.com/office/officeart/2005/8/layout/vList2"/>
    <dgm:cxn modelId="{C6F59BF0-6294-4A7D-A418-181EB01BB617}" type="presParOf" srcId="{87147429-AF6E-42FD-A8C2-DD4CD1A49889}" destId="{42EEAC36-EB81-44A8-A76E-166E79FCD4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D361776-DD06-4656-9F0A-B190E0C792A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AE5E7C7-E2BB-4D06-9CD9-FDF649E3A58B}">
      <dgm:prSet/>
      <dgm:spPr/>
      <dgm:t>
        <a:bodyPr/>
        <a:lstStyle/>
        <a:p>
          <a:pPr rtl="0"/>
          <a:r>
            <a:rPr lang="en-GB" smtClean="0"/>
            <a:t>S3 select is an Amazon S3 Feature that makes if retrieve specific data from the contents of an a simple SQL expression without having to retrieve the entire object.</a:t>
          </a:r>
          <a:endParaRPr lang="en-IN"/>
        </a:p>
      </dgm:t>
    </dgm:pt>
    <dgm:pt modelId="{44DB2936-4900-4B8E-BACE-1DB23CD7EA3A}" type="parTrans" cxnId="{886A8B1E-5ED8-4014-8EE2-8D85EE786E88}">
      <dgm:prSet/>
      <dgm:spPr/>
      <dgm:t>
        <a:bodyPr/>
        <a:lstStyle/>
        <a:p>
          <a:endParaRPr lang="en-US"/>
        </a:p>
      </dgm:t>
    </dgm:pt>
    <dgm:pt modelId="{AD83A1B4-B50C-43BB-ADEB-2062EB3C646A}" type="sibTrans" cxnId="{886A8B1E-5ED8-4014-8EE2-8D85EE786E88}">
      <dgm:prSet/>
      <dgm:spPr/>
      <dgm:t>
        <a:bodyPr/>
        <a:lstStyle/>
        <a:p>
          <a:endParaRPr lang="en-US"/>
        </a:p>
      </dgm:t>
    </dgm:pt>
    <dgm:pt modelId="{B3FC779B-8D46-46B2-8AF3-9CAA345CB1BC}" type="pres">
      <dgm:prSet presAssocID="{1D361776-DD06-4656-9F0A-B190E0C792AC}" presName="linear" presStyleCnt="0">
        <dgm:presLayoutVars>
          <dgm:animLvl val="lvl"/>
          <dgm:resizeHandles val="exact"/>
        </dgm:presLayoutVars>
      </dgm:prSet>
      <dgm:spPr/>
    </dgm:pt>
    <dgm:pt modelId="{C30C74E3-35DE-4254-B2E8-4938F24BC71D}" type="pres">
      <dgm:prSet presAssocID="{9AE5E7C7-E2BB-4D06-9CD9-FDF649E3A58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A0D0F4-2FE7-4019-8B03-1ECA1E7E8BA9}" type="presOf" srcId="{9AE5E7C7-E2BB-4D06-9CD9-FDF649E3A58B}" destId="{C30C74E3-35DE-4254-B2E8-4938F24BC71D}" srcOrd="0" destOrd="0" presId="urn:microsoft.com/office/officeart/2005/8/layout/vList2"/>
    <dgm:cxn modelId="{886A8B1E-5ED8-4014-8EE2-8D85EE786E88}" srcId="{1D361776-DD06-4656-9F0A-B190E0C792AC}" destId="{9AE5E7C7-E2BB-4D06-9CD9-FDF649E3A58B}" srcOrd="0" destOrd="0" parTransId="{44DB2936-4900-4B8E-BACE-1DB23CD7EA3A}" sibTransId="{AD83A1B4-B50C-43BB-ADEB-2062EB3C646A}"/>
    <dgm:cxn modelId="{C964BDAC-07DD-4858-A7AD-FECEAD5357B4}" type="presOf" srcId="{1D361776-DD06-4656-9F0A-B190E0C792AC}" destId="{B3FC779B-8D46-46B2-8AF3-9CAA345CB1BC}" srcOrd="0" destOrd="0" presId="urn:microsoft.com/office/officeart/2005/8/layout/vList2"/>
    <dgm:cxn modelId="{BE3FC202-561A-406E-94AB-7B03BBAB1840}" type="presParOf" srcId="{B3FC779B-8D46-46B2-8AF3-9CAA345CB1BC}" destId="{C30C74E3-35DE-4254-B2E8-4938F24BC7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AA10F71-688F-4D93-9E2C-303C6F8CE6B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5737B9-0370-4F81-9D98-51C7F81E6ADD}">
      <dgm:prSet/>
      <dgm:spPr/>
      <dgm:t>
        <a:bodyPr/>
        <a:lstStyle/>
        <a:p>
          <a:pPr rtl="0"/>
          <a:r>
            <a:rPr lang="en-GB" smtClean="0"/>
            <a:t>Conclusion  :</a:t>
          </a:r>
          <a:endParaRPr lang="en-IN"/>
        </a:p>
      </dgm:t>
    </dgm:pt>
    <dgm:pt modelId="{708DCDF5-E497-42F3-8713-448B3B1688A5}" type="parTrans" cxnId="{CC37DD35-B26B-42EA-B656-BD37F4C3B6F9}">
      <dgm:prSet/>
      <dgm:spPr/>
      <dgm:t>
        <a:bodyPr/>
        <a:lstStyle/>
        <a:p>
          <a:endParaRPr lang="en-US"/>
        </a:p>
      </dgm:t>
    </dgm:pt>
    <dgm:pt modelId="{C6B2743E-1F8E-4F2C-8BD0-69FF77252044}" type="sibTrans" cxnId="{CC37DD35-B26B-42EA-B656-BD37F4C3B6F9}">
      <dgm:prSet/>
      <dgm:spPr/>
      <dgm:t>
        <a:bodyPr/>
        <a:lstStyle/>
        <a:p>
          <a:endParaRPr lang="en-US"/>
        </a:p>
      </dgm:t>
    </dgm:pt>
    <dgm:pt modelId="{5458BABD-E49F-4588-BA27-2078FD908031}" type="pres">
      <dgm:prSet presAssocID="{5AA10F71-688F-4D93-9E2C-303C6F8CE6B5}" presName="linear" presStyleCnt="0">
        <dgm:presLayoutVars>
          <dgm:animLvl val="lvl"/>
          <dgm:resizeHandles val="exact"/>
        </dgm:presLayoutVars>
      </dgm:prSet>
      <dgm:spPr/>
    </dgm:pt>
    <dgm:pt modelId="{068B5247-8C2D-41D3-AF40-63995AD12129}" type="pres">
      <dgm:prSet presAssocID="{BC5737B9-0370-4F81-9D98-51C7F81E6AD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60DD08-D09C-4542-B58F-0E09A58C8392}" type="presOf" srcId="{BC5737B9-0370-4F81-9D98-51C7F81E6ADD}" destId="{068B5247-8C2D-41D3-AF40-63995AD12129}" srcOrd="0" destOrd="0" presId="urn:microsoft.com/office/officeart/2005/8/layout/vList2"/>
    <dgm:cxn modelId="{4D242D7B-F7DE-4FEE-9EC8-E36A5C9AD80B}" type="presOf" srcId="{5AA10F71-688F-4D93-9E2C-303C6F8CE6B5}" destId="{5458BABD-E49F-4588-BA27-2078FD908031}" srcOrd="0" destOrd="0" presId="urn:microsoft.com/office/officeart/2005/8/layout/vList2"/>
    <dgm:cxn modelId="{CC37DD35-B26B-42EA-B656-BD37F4C3B6F9}" srcId="{5AA10F71-688F-4D93-9E2C-303C6F8CE6B5}" destId="{BC5737B9-0370-4F81-9D98-51C7F81E6ADD}" srcOrd="0" destOrd="0" parTransId="{708DCDF5-E497-42F3-8713-448B3B1688A5}" sibTransId="{C6B2743E-1F8E-4F2C-8BD0-69FF77252044}"/>
    <dgm:cxn modelId="{C7FC4BE8-4104-451D-BF77-DC3E3CEACA5A}" type="presParOf" srcId="{5458BABD-E49F-4588-BA27-2078FD908031}" destId="{068B5247-8C2D-41D3-AF40-63995AD121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7E2FB3-EAD0-4A62-B2E2-00991BC5E2D6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7D6D34D-2761-452B-A22F-03BD39D491E0}">
      <dgm:prSet/>
      <dgm:spPr/>
      <dgm:t>
        <a:bodyPr/>
        <a:lstStyle/>
        <a:p>
          <a:pPr rtl="0"/>
          <a:r>
            <a:rPr lang="en-GB" smtClean="0"/>
            <a:t>This are the main things that we can use in the AWS S3.</a:t>
          </a:r>
          <a:endParaRPr lang="en-IN"/>
        </a:p>
      </dgm:t>
    </dgm:pt>
    <dgm:pt modelId="{02E641BA-B7EB-4985-ABFF-B658C0D51811}" type="parTrans" cxnId="{70E54BDB-0EFE-43A2-B01E-398DDDA8AFE4}">
      <dgm:prSet/>
      <dgm:spPr/>
      <dgm:t>
        <a:bodyPr/>
        <a:lstStyle/>
        <a:p>
          <a:endParaRPr lang="en-US"/>
        </a:p>
      </dgm:t>
    </dgm:pt>
    <dgm:pt modelId="{72F12EB4-B523-4EC3-AA4B-A9CD546BD7AA}" type="sibTrans" cxnId="{70E54BDB-0EFE-43A2-B01E-398DDDA8AFE4}">
      <dgm:prSet/>
      <dgm:spPr/>
      <dgm:t>
        <a:bodyPr/>
        <a:lstStyle/>
        <a:p>
          <a:endParaRPr lang="en-US"/>
        </a:p>
      </dgm:t>
    </dgm:pt>
    <dgm:pt modelId="{401B6A75-CD00-4225-81CF-B60F0E44115A}" type="pres">
      <dgm:prSet presAssocID="{357E2FB3-EAD0-4A62-B2E2-00991BC5E2D6}" presName="linear" presStyleCnt="0">
        <dgm:presLayoutVars>
          <dgm:animLvl val="lvl"/>
          <dgm:resizeHandles val="exact"/>
        </dgm:presLayoutVars>
      </dgm:prSet>
      <dgm:spPr/>
    </dgm:pt>
    <dgm:pt modelId="{A6306653-9AD2-4345-89EF-7CE8059BF1D0}" type="pres">
      <dgm:prSet presAssocID="{D7D6D34D-2761-452B-A22F-03BD39D491E0}" presName="parentText" presStyleLbl="node1" presStyleIdx="0" presStyleCnt="1" custLinFactNeighborX="-4444" custLinFactNeighborY="3298">
        <dgm:presLayoutVars>
          <dgm:chMax val="0"/>
          <dgm:bulletEnabled val="1"/>
        </dgm:presLayoutVars>
      </dgm:prSet>
      <dgm:spPr/>
    </dgm:pt>
  </dgm:ptLst>
  <dgm:cxnLst>
    <dgm:cxn modelId="{F3891121-357B-4E8E-BFBC-9FC2428C5E90}" type="presOf" srcId="{D7D6D34D-2761-452B-A22F-03BD39D491E0}" destId="{A6306653-9AD2-4345-89EF-7CE8059BF1D0}" srcOrd="0" destOrd="0" presId="urn:microsoft.com/office/officeart/2005/8/layout/vList2"/>
    <dgm:cxn modelId="{158F588E-FA88-49B5-B959-4FB574176BFA}" type="presOf" srcId="{357E2FB3-EAD0-4A62-B2E2-00991BC5E2D6}" destId="{401B6A75-CD00-4225-81CF-B60F0E44115A}" srcOrd="0" destOrd="0" presId="urn:microsoft.com/office/officeart/2005/8/layout/vList2"/>
    <dgm:cxn modelId="{70E54BDB-0EFE-43A2-B01E-398DDDA8AFE4}" srcId="{357E2FB3-EAD0-4A62-B2E2-00991BC5E2D6}" destId="{D7D6D34D-2761-452B-A22F-03BD39D491E0}" srcOrd="0" destOrd="0" parTransId="{02E641BA-B7EB-4985-ABFF-B658C0D51811}" sibTransId="{72F12EB4-B523-4EC3-AA4B-A9CD546BD7AA}"/>
    <dgm:cxn modelId="{801AEFD0-03C8-4CAD-9EBC-3FFAA5F38088}" type="presParOf" srcId="{401B6A75-CD00-4225-81CF-B60F0E44115A}" destId="{A6306653-9AD2-4345-89EF-7CE8059BF1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A4193-3911-48D1-A7B5-186F9B94F98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34DAE-9325-4A46-A3A5-CE1B798C14A9}">
      <dgm:prSet/>
      <dgm:spPr/>
      <dgm:t>
        <a:bodyPr/>
        <a:lstStyle/>
        <a:p>
          <a:pPr rtl="0"/>
          <a:r>
            <a:rPr lang="en-GB" smtClean="0"/>
            <a:t>Conclusion :</a:t>
          </a:r>
          <a:endParaRPr lang="en-IN"/>
        </a:p>
      </dgm:t>
    </dgm:pt>
    <dgm:pt modelId="{C840F0AA-D984-4A79-8108-E98EA92D6A06}" type="parTrans" cxnId="{C1D035E0-9A97-4674-8E73-A578497201DE}">
      <dgm:prSet/>
      <dgm:spPr/>
      <dgm:t>
        <a:bodyPr/>
        <a:lstStyle/>
        <a:p>
          <a:endParaRPr lang="en-US"/>
        </a:p>
      </dgm:t>
    </dgm:pt>
    <dgm:pt modelId="{0790B546-36D9-4EB0-99B4-D55FEAA8FB36}" type="sibTrans" cxnId="{C1D035E0-9A97-4674-8E73-A578497201DE}">
      <dgm:prSet/>
      <dgm:spPr/>
      <dgm:t>
        <a:bodyPr/>
        <a:lstStyle/>
        <a:p>
          <a:endParaRPr lang="en-US"/>
        </a:p>
      </dgm:t>
    </dgm:pt>
    <dgm:pt modelId="{8D1DC21F-D76F-4AFD-84F6-30152E375764}" type="pres">
      <dgm:prSet presAssocID="{8C0A4193-3911-48D1-A7B5-186F9B94F98A}" presName="linear" presStyleCnt="0">
        <dgm:presLayoutVars>
          <dgm:animLvl val="lvl"/>
          <dgm:resizeHandles val="exact"/>
        </dgm:presLayoutVars>
      </dgm:prSet>
      <dgm:spPr/>
    </dgm:pt>
    <dgm:pt modelId="{DF605791-A039-4D73-93AE-3C3CEDED51F0}" type="pres">
      <dgm:prSet presAssocID="{45534DAE-9325-4A46-A3A5-CE1B798C14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D035E0-9A97-4674-8E73-A578497201DE}" srcId="{8C0A4193-3911-48D1-A7B5-186F9B94F98A}" destId="{45534DAE-9325-4A46-A3A5-CE1B798C14A9}" srcOrd="0" destOrd="0" parTransId="{C840F0AA-D984-4A79-8108-E98EA92D6A06}" sibTransId="{0790B546-36D9-4EB0-99B4-D55FEAA8FB36}"/>
    <dgm:cxn modelId="{9E52A071-1B1B-4C8E-B5F5-13B98088FD3B}" type="presOf" srcId="{8C0A4193-3911-48D1-A7B5-186F9B94F98A}" destId="{8D1DC21F-D76F-4AFD-84F6-30152E375764}" srcOrd="0" destOrd="0" presId="urn:microsoft.com/office/officeart/2005/8/layout/vList2"/>
    <dgm:cxn modelId="{20EBE44C-1BEB-482D-8C38-8F0B54251AAB}" type="presOf" srcId="{45534DAE-9325-4A46-A3A5-CE1B798C14A9}" destId="{DF605791-A039-4D73-93AE-3C3CEDED51F0}" srcOrd="0" destOrd="0" presId="urn:microsoft.com/office/officeart/2005/8/layout/vList2"/>
    <dgm:cxn modelId="{C6987711-57A9-4F1A-B3CE-1F3EEFCD15BD}" type="presParOf" srcId="{8D1DC21F-D76F-4AFD-84F6-30152E375764}" destId="{DF605791-A039-4D73-93AE-3C3CEDED51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10286-F631-4C82-83E0-CAFC13782E00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4F0C69E-B433-4D99-AF75-CD2C3E58649A}">
      <dgm:prSet/>
      <dgm:spPr/>
      <dgm:t>
        <a:bodyPr/>
        <a:lstStyle/>
        <a:p>
          <a:pPr rtl="0"/>
          <a:r>
            <a:rPr lang="en-GB" smtClean="0"/>
            <a:t>To access Linux machine will use SSH ( Secure Shell ) port range 22,</a:t>
          </a:r>
          <a:endParaRPr lang="en-IN"/>
        </a:p>
      </dgm:t>
    </dgm:pt>
    <dgm:pt modelId="{8D0EA9CD-A5C2-4218-A7E6-03B63A113503}" type="parTrans" cxnId="{2B161B72-C0FA-4524-8E2A-0CE09F0734D4}">
      <dgm:prSet/>
      <dgm:spPr/>
      <dgm:t>
        <a:bodyPr/>
        <a:lstStyle/>
        <a:p>
          <a:endParaRPr lang="en-US"/>
        </a:p>
      </dgm:t>
    </dgm:pt>
    <dgm:pt modelId="{6CB2A6BE-B99C-4631-B0D6-AA20FA58FEF1}" type="sibTrans" cxnId="{2B161B72-C0FA-4524-8E2A-0CE09F0734D4}">
      <dgm:prSet/>
      <dgm:spPr/>
      <dgm:t>
        <a:bodyPr/>
        <a:lstStyle/>
        <a:p>
          <a:endParaRPr lang="en-US"/>
        </a:p>
      </dgm:t>
    </dgm:pt>
    <dgm:pt modelId="{FD895BBA-E2D7-45A4-8BCD-9C32D240596A}">
      <dgm:prSet/>
      <dgm:spPr/>
      <dgm:t>
        <a:bodyPr/>
        <a:lstStyle/>
        <a:p>
          <a:pPr rtl="0"/>
          <a:r>
            <a:rPr lang="en-GB" smtClean="0"/>
            <a:t>To access Windows machine will use RDP ( Remote  Desktop protocol ) port range 3389,</a:t>
          </a:r>
          <a:endParaRPr lang="en-IN"/>
        </a:p>
      </dgm:t>
    </dgm:pt>
    <dgm:pt modelId="{BF979180-9FBA-487A-A456-FB52D847FDF8}" type="parTrans" cxnId="{67962425-3C7E-4533-8512-CE23EB57F0F7}">
      <dgm:prSet/>
      <dgm:spPr/>
      <dgm:t>
        <a:bodyPr/>
        <a:lstStyle/>
        <a:p>
          <a:endParaRPr lang="en-US"/>
        </a:p>
      </dgm:t>
    </dgm:pt>
    <dgm:pt modelId="{F7D26884-C17C-4332-A4A3-DAD088DC4C04}" type="sibTrans" cxnId="{67962425-3C7E-4533-8512-CE23EB57F0F7}">
      <dgm:prSet/>
      <dgm:spPr/>
      <dgm:t>
        <a:bodyPr/>
        <a:lstStyle/>
        <a:p>
          <a:endParaRPr lang="en-US"/>
        </a:p>
      </dgm:t>
    </dgm:pt>
    <dgm:pt modelId="{1815DF5D-CFCA-4424-90A7-8080C557329A}">
      <dgm:prSet/>
      <dgm:spPr/>
      <dgm:t>
        <a:bodyPr/>
        <a:lstStyle/>
        <a:p>
          <a:pPr rtl="0"/>
          <a:r>
            <a:rPr lang="en-GB" smtClean="0"/>
            <a:t>With Security Groups, you can ensure that all the traffic that flows at the instance level is only through your created ports and protocols.</a:t>
          </a:r>
          <a:endParaRPr lang="en-IN"/>
        </a:p>
      </dgm:t>
    </dgm:pt>
    <dgm:pt modelId="{2C1D65E3-8A15-4457-9111-D39FE5CFD61E}" type="parTrans" cxnId="{52DA6286-1740-4BF1-8090-7A8E97389797}">
      <dgm:prSet/>
      <dgm:spPr/>
      <dgm:t>
        <a:bodyPr/>
        <a:lstStyle/>
        <a:p>
          <a:endParaRPr lang="en-US"/>
        </a:p>
      </dgm:t>
    </dgm:pt>
    <dgm:pt modelId="{BE3D185D-C71E-4B12-86B0-95619A866ECB}" type="sibTrans" cxnId="{52DA6286-1740-4BF1-8090-7A8E97389797}">
      <dgm:prSet/>
      <dgm:spPr/>
      <dgm:t>
        <a:bodyPr/>
        <a:lstStyle/>
        <a:p>
          <a:endParaRPr lang="en-US"/>
        </a:p>
      </dgm:t>
    </dgm:pt>
    <dgm:pt modelId="{04C91A30-7CAB-496B-9C85-9519A2ED7C0A}" type="pres">
      <dgm:prSet presAssocID="{B3810286-F631-4C82-83E0-CAFC13782E00}" presName="linear" presStyleCnt="0">
        <dgm:presLayoutVars>
          <dgm:animLvl val="lvl"/>
          <dgm:resizeHandles val="exact"/>
        </dgm:presLayoutVars>
      </dgm:prSet>
      <dgm:spPr/>
    </dgm:pt>
    <dgm:pt modelId="{D9B3FF57-4281-4D7B-A7BD-ADFABDA68AA0}" type="pres">
      <dgm:prSet presAssocID="{B4F0C69E-B433-4D99-AF75-CD2C3E5864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1D9EBA-BF99-42C1-98AD-7B477C069722}" type="pres">
      <dgm:prSet presAssocID="{6CB2A6BE-B99C-4631-B0D6-AA20FA58FEF1}" presName="spacer" presStyleCnt="0"/>
      <dgm:spPr/>
    </dgm:pt>
    <dgm:pt modelId="{5038754D-87FA-444B-AB2A-AD6B20FA9F32}" type="pres">
      <dgm:prSet presAssocID="{FD895BBA-E2D7-45A4-8BCD-9C32D2405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71CD46-E1F6-402B-B9B2-255BB15C01F7}" type="pres">
      <dgm:prSet presAssocID="{F7D26884-C17C-4332-A4A3-DAD088DC4C04}" presName="spacer" presStyleCnt="0"/>
      <dgm:spPr/>
    </dgm:pt>
    <dgm:pt modelId="{CE9769BE-1AFB-4894-A454-127B30DAEAE6}" type="pres">
      <dgm:prSet presAssocID="{1815DF5D-CFCA-4424-90A7-8080C55732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DA6286-1740-4BF1-8090-7A8E97389797}" srcId="{B3810286-F631-4C82-83E0-CAFC13782E00}" destId="{1815DF5D-CFCA-4424-90A7-8080C557329A}" srcOrd="2" destOrd="0" parTransId="{2C1D65E3-8A15-4457-9111-D39FE5CFD61E}" sibTransId="{BE3D185D-C71E-4B12-86B0-95619A866ECB}"/>
    <dgm:cxn modelId="{67962425-3C7E-4533-8512-CE23EB57F0F7}" srcId="{B3810286-F631-4C82-83E0-CAFC13782E00}" destId="{FD895BBA-E2D7-45A4-8BCD-9C32D240596A}" srcOrd="1" destOrd="0" parTransId="{BF979180-9FBA-487A-A456-FB52D847FDF8}" sibTransId="{F7D26884-C17C-4332-A4A3-DAD088DC4C04}"/>
    <dgm:cxn modelId="{8F92EAB9-AFE3-456B-BF82-9E21B668EDF8}" type="presOf" srcId="{B4F0C69E-B433-4D99-AF75-CD2C3E58649A}" destId="{D9B3FF57-4281-4D7B-A7BD-ADFABDA68AA0}" srcOrd="0" destOrd="0" presId="urn:microsoft.com/office/officeart/2005/8/layout/vList2"/>
    <dgm:cxn modelId="{055AB329-9859-4533-88D0-1EDE584E58CF}" type="presOf" srcId="{1815DF5D-CFCA-4424-90A7-8080C557329A}" destId="{CE9769BE-1AFB-4894-A454-127B30DAEAE6}" srcOrd="0" destOrd="0" presId="urn:microsoft.com/office/officeart/2005/8/layout/vList2"/>
    <dgm:cxn modelId="{97AF964D-5B4F-4274-A803-6E4B2A39801B}" type="presOf" srcId="{FD895BBA-E2D7-45A4-8BCD-9C32D240596A}" destId="{5038754D-87FA-444B-AB2A-AD6B20FA9F32}" srcOrd="0" destOrd="0" presId="urn:microsoft.com/office/officeart/2005/8/layout/vList2"/>
    <dgm:cxn modelId="{CBDE2A31-E196-43D2-9051-1BBD59E9A03D}" type="presOf" srcId="{B3810286-F631-4C82-83E0-CAFC13782E00}" destId="{04C91A30-7CAB-496B-9C85-9519A2ED7C0A}" srcOrd="0" destOrd="0" presId="urn:microsoft.com/office/officeart/2005/8/layout/vList2"/>
    <dgm:cxn modelId="{2B161B72-C0FA-4524-8E2A-0CE09F0734D4}" srcId="{B3810286-F631-4C82-83E0-CAFC13782E00}" destId="{B4F0C69E-B433-4D99-AF75-CD2C3E58649A}" srcOrd="0" destOrd="0" parTransId="{8D0EA9CD-A5C2-4218-A7E6-03B63A113503}" sibTransId="{6CB2A6BE-B99C-4631-B0D6-AA20FA58FEF1}"/>
    <dgm:cxn modelId="{DB1A6760-AC70-40E3-88A8-F1FCBBA52430}" type="presParOf" srcId="{04C91A30-7CAB-496B-9C85-9519A2ED7C0A}" destId="{D9B3FF57-4281-4D7B-A7BD-ADFABDA68AA0}" srcOrd="0" destOrd="0" presId="urn:microsoft.com/office/officeart/2005/8/layout/vList2"/>
    <dgm:cxn modelId="{C56A50F7-1777-4C78-BB6F-5C0057138EFD}" type="presParOf" srcId="{04C91A30-7CAB-496B-9C85-9519A2ED7C0A}" destId="{E21D9EBA-BF99-42C1-98AD-7B477C069722}" srcOrd="1" destOrd="0" presId="urn:microsoft.com/office/officeart/2005/8/layout/vList2"/>
    <dgm:cxn modelId="{0E030DE7-A81E-4561-B00A-C29DCB12F326}" type="presParOf" srcId="{04C91A30-7CAB-496B-9C85-9519A2ED7C0A}" destId="{5038754D-87FA-444B-AB2A-AD6B20FA9F32}" srcOrd="2" destOrd="0" presId="urn:microsoft.com/office/officeart/2005/8/layout/vList2"/>
    <dgm:cxn modelId="{42945C4F-5FCF-4C21-85BC-35909A23EAAF}" type="presParOf" srcId="{04C91A30-7CAB-496B-9C85-9519A2ED7C0A}" destId="{1171CD46-E1F6-402B-B9B2-255BB15C01F7}" srcOrd="3" destOrd="0" presId="urn:microsoft.com/office/officeart/2005/8/layout/vList2"/>
    <dgm:cxn modelId="{A660A103-A040-44A7-8A8E-39FF417FC39C}" type="presParOf" srcId="{04C91A30-7CAB-496B-9C85-9519A2ED7C0A}" destId="{CE9769BE-1AFB-4894-A454-127B30DAEA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2B5E8-C244-4A6D-8872-7491BD444E8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59019-A320-49D0-84A5-0D5757BD0719}">
      <dgm:prSet/>
      <dgm:spPr/>
      <dgm:t>
        <a:bodyPr/>
        <a:lstStyle/>
        <a:p>
          <a:pPr rtl="0"/>
          <a:r>
            <a:rPr lang="en-GB" smtClean="0"/>
            <a:t>S3 Standard </a:t>
          </a:r>
          <a:endParaRPr lang="en-IN"/>
        </a:p>
      </dgm:t>
    </dgm:pt>
    <dgm:pt modelId="{00232667-E90F-4B9E-9EFF-61FB821DD821}" type="parTrans" cxnId="{7A34D7F2-FD09-4AF4-9B1B-BAA0A6DF24CE}">
      <dgm:prSet/>
      <dgm:spPr/>
      <dgm:t>
        <a:bodyPr/>
        <a:lstStyle/>
        <a:p>
          <a:endParaRPr lang="en-US"/>
        </a:p>
      </dgm:t>
    </dgm:pt>
    <dgm:pt modelId="{E9833B3B-F846-4658-B130-8D191F5A3C38}" type="sibTrans" cxnId="{7A34D7F2-FD09-4AF4-9B1B-BAA0A6DF24CE}">
      <dgm:prSet/>
      <dgm:spPr/>
      <dgm:t>
        <a:bodyPr/>
        <a:lstStyle/>
        <a:p>
          <a:endParaRPr lang="en-US"/>
        </a:p>
      </dgm:t>
    </dgm:pt>
    <dgm:pt modelId="{8EBBF37C-71A0-44D5-B6F4-36ED144F3DD4}">
      <dgm:prSet/>
      <dgm:spPr/>
      <dgm:t>
        <a:bodyPr/>
        <a:lstStyle/>
        <a:p>
          <a:pPr rtl="0"/>
          <a:r>
            <a:rPr lang="en-GB" dirty="0" smtClean="0"/>
            <a:t>S3-IA ( Infrequent Access )</a:t>
          </a:r>
          <a:endParaRPr lang="en-IN" dirty="0"/>
        </a:p>
      </dgm:t>
    </dgm:pt>
    <dgm:pt modelId="{FA8ED233-234C-4599-8E08-3413CB53E532}" type="parTrans" cxnId="{B5AAB699-6CD2-47D5-83E1-6573BF9A5B49}">
      <dgm:prSet/>
      <dgm:spPr/>
      <dgm:t>
        <a:bodyPr/>
        <a:lstStyle/>
        <a:p>
          <a:endParaRPr lang="en-US"/>
        </a:p>
      </dgm:t>
    </dgm:pt>
    <dgm:pt modelId="{E155BD52-B6B4-4A8F-BEE0-8745358205B1}" type="sibTrans" cxnId="{B5AAB699-6CD2-47D5-83E1-6573BF9A5B49}">
      <dgm:prSet/>
      <dgm:spPr/>
      <dgm:t>
        <a:bodyPr/>
        <a:lstStyle/>
        <a:p>
          <a:endParaRPr lang="en-US"/>
        </a:p>
      </dgm:t>
    </dgm:pt>
    <dgm:pt modelId="{A8CB4F7B-4130-4EE4-BD80-2C6D4D8FEB82}">
      <dgm:prSet/>
      <dgm:spPr/>
      <dgm:t>
        <a:bodyPr/>
        <a:lstStyle/>
        <a:p>
          <a:pPr rtl="0"/>
          <a:r>
            <a:rPr lang="en-GB" dirty="0" smtClean="0"/>
            <a:t>S3 Intelligent </a:t>
          </a:r>
          <a:r>
            <a:rPr lang="en-GB" dirty="0" err="1" smtClean="0"/>
            <a:t>Tiering</a:t>
          </a:r>
          <a:endParaRPr lang="en-IN" dirty="0"/>
        </a:p>
      </dgm:t>
    </dgm:pt>
    <dgm:pt modelId="{2659525C-AA8E-47C1-B166-79C1264B0FB8}" type="parTrans" cxnId="{A4EE00F8-AE04-4F33-B661-ACBC1A59FBC3}">
      <dgm:prSet/>
      <dgm:spPr/>
      <dgm:t>
        <a:bodyPr/>
        <a:lstStyle/>
        <a:p>
          <a:endParaRPr lang="en-US"/>
        </a:p>
      </dgm:t>
    </dgm:pt>
    <dgm:pt modelId="{884742C7-B94E-4799-849E-D78550421E8D}" type="sibTrans" cxnId="{A4EE00F8-AE04-4F33-B661-ACBC1A59FBC3}">
      <dgm:prSet/>
      <dgm:spPr/>
      <dgm:t>
        <a:bodyPr/>
        <a:lstStyle/>
        <a:p>
          <a:endParaRPr lang="en-US"/>
        </a:p>
      </dgm:t>
    </dgm:pt>
    <dgm:pt modelId="{FAE5A324-4D22-4FAB-8E91-8AF2BF8A3FF4}">
      <dgm:prSet/>
      <dgm:spPr/>
      <dgm:t>
        <a:bodyPr/>
        <a:lstStyle/>
        <a:p>
          <a:pPr rtl="0"/>
          <a:r>
            <a:rPr lang="en-GB" dirty="0" smtClean="0"/>
            <a:t>S3 one Zone- IA</a:t>
          </a:r>
          <a:endParaRPr lang="en-IN" dirty="0"/>
        </a:p>
      </dgm:t>
    </dgm:pt>
    <dgm:pt modelId="{7FA02F15-BE19-49F0-BDB9-CACFBBE424CC}" type="parTrans" cxnId="{9923F3E0-2580-4C00-AAF5-72641703F7E0}">
      <dgm:prSet/>
      <dgm:spPr/>
      <dgm:t>
        <a:bodyPr/>
        <a:lstStyle/>
        <a:p>
          <a:endParaRPr lang="en-US"/>
        </a:p>
      </dgm:t>
    </dgm:pt>
    <dgm:pt modelId="{22358088-CD15-42CE-8DC9-18854697D237}" type="sibTrans" cxnId="{9923F3E0-2580-4C00-AAF5-72641703F7E0}">
      <dgm:prSet/>
      <dgm:spPr/>
      <dgm:t>
        <a:bodyPr/>
        <a:lstStyle/>
        <a:p>
          <a:endParaRPr lang="en-US"/>
        </a:p>
      </dgm:t>
    </dgm:pt>
    <dgm:pt modelId="{AE28497D-6C09-43C3-8E64-E6CC8FAE31C3}">
      <dgm:prSet/>
      <dgm:spPr/>
      <dgm:t>
        <a:bodyPr/>
        <a:lstStyle/>
        <a:p>
          <a:pPr rtl="0"/>
          <a:r>
            <a:rPr lang="en-GB" dirty="0" smtClean="0"/>
            <a:t>S3 Glacier</a:t>
          </a:r>
          <a:endParaRPr lang="en-IN" dirty="0"/>
        </a:p>
      </dgm:t>
    </dgm:pt>
    <dgm:pt modelId="{A1169F63-D48C-4F11-9591-A0BC635F6C5F}" type="parTrans" cxnId="{A3E6C7C3-9D9F-41AC-8121-19505DB35493}">
      <dgm:prSet/>
      <dgm:spPr/>
      <dgm:t>
        <a:bodyPr/>
        <a:lstStyle/>
        <a:p>
          <a:endParaRPr lang="en-US"/>
        </a:p>
      </dgm:t>
    </dgm:pt>
    <dgm:pt modelId="{6136694D-6CF6-4C3C-8B83-7A6CDAF12D09}" type="sibTrans" cxnId="{A3E6C7C3-9D9F-41AC-8121-19505DB35493}">
      <dgm:prSet/>
      <dgm:spPr/>
      <dgm:t>
        <a:bodyPr/>
        <a:lstStyle/>
        <a:p>
          <a:endParaRPr lang="en-US"/>
        </a:p>
      </dgm:t>
    </dgm:pt>
    <dgm:pt modelId="{978687C2-C691-47FB-BDB0-CA0AAC827A81}">
      <dgm:prSet/>
      <dgm:spPr/>
      <dgm:t>
        <a:bodyPr/>
        <a:lstStyle/>
        <a:p>
          <a:pPr rtl="0"/>
          <a:r>
            <a:rPr lang="en-GB" dirty="0" smtClean="0"/>
            <a:t>S3 Glacier Deep Archive</a:t>
          </a:r>
          <a:endParaRPr lang="en-IN" dirty="0"/>
        </a:p>
      </dgm:t>
    </dgm:pt>
    <dgm:pt modelId="{216266F2-17ED-4730-9A55-29363F86DA4A}" type="parTrans" cxnId="{E97BB543-3625-4362-A07E-CC254C2406AA}">
      <dgm:prSet/>
      <dgm:spPr/>
      <dgm:t>
        <a:bodyPr/>
        <a:lstStyle/>
        <a:p>
          <a:endParaRPr lang="en-US"/>
        </a:p>
      </dgm:t>
    </dgm:pt>
    <dgm:pt modelId="{ED8EFF7D-8859-48E1-B6A2-D2735634CBAE}" type="sibTrans" cxnId="{E97BB543-3625-4362-A07E-CC254C2406AA}">
      <dgm:prSet/>
      <dgm:spPr/>
      <dgm:t>
        <a:bodyPr/>
        <a:lstStyle/>
        <a:p>
          <a:endParaRPr lang="en-US"/>
        </a:p>
      </dgm:t>
    </dgm:pt>
    <dgm:pt modelId="{A13C7383-69F5-40D3-A054-41982AE35776}" type="pres">
      <dgm:prSet presAssocID="{AE92B5E8-C244-4A6D-8872-7491BD444E8B}" presName="Name0" presStyleCnt="0">
        <dgm:presLayoutVars>
          <dgm:dir/>
          <dgm:resizeHandles val="exact"/>
        </dgm:presLayoutVars>
      </dgm:prSet>
      <dgm:spPr/>
    </dgm:pt>
    <dgm:pt modelId="{278E11B0-887A-46B0-94E1-9F4D6514C098}" type="pres">
      <dgm:prSet presAssocID="{AE92B5E8-C244-4A6D-8872-7491BD444E8B}" presName="fgShape" presStyleLbl="fgShp" presStyleIdx="0" presStyleCnt="1"/>
      <dgm:spPr/>
    </dgm:pt>
    <dgm:pt modelId="{7483E851-7D49-4A10-8CAB-481E7A4567DA}" type="pres">
      <dgm:prSet presAssocID="{AE92B5E8-C244-4A6D-8872-7491BD444E8B}" presName="linComp" presStyleCnt="0"/>
      <dgm:spPr/>
    </dgm:pt>
    <dgm:pt modelId="{20888A77-BCC0-4E6F-A8FB-A0C2E2294E7F}" type="pres">
      <dgm:prSet presAssocID="{5EC59019-A320-49D0-84A5-0D5757BD0719}" presName="compNode" presStyleCnt="0"/>
      <dgm:spPr/>
    </dgm:pt>
    <dgm:pt modelId="{8A020BBA-E5DD-436B-A09A-38BF7A587FC8}" type="pres">
      <dgm:prSet presAssocID="{5EC59019-A320-49D0-84A5-0D5757BD0719}" presName="bkgdShape" presStyleLbl="node1" presStyleIdx="0" presStyleCnt="6"/>
      <dgm:spPr/>
    </dgm:pt>
    <dgm:pt modelId="{6499862A-3224-476B-B61A-77B1A2640B2D}" type="pres">
      <dgm:prSet presAssocID="{5EC59019-A320-49D0-84A5-0D5757BD0719}" presName="nodeTx" presStyleLbl="node1" presStyleIdx="0" presStyleCnt="6">
        <dgm:presLayoutVars>
          <dgm:bulletEnabled val="1"/>
        </dgm:presLayoutVars>
      </dgm:prSet>
      <dgm:spPr/>
    </dgm:pt>
    <dgm:pt modelId="{615A5760-56AC-4E43-893F-A420944DFC4A}" type="pres">
      <dgm:prSet presAssocID="{5EC59019-A320-49D0-84A5-0D5757BD0719}" presName="invisiNode" presStyleLbl="node1" presStyleIdx="0" presStyleCnt="6"/>
      <dgm:spPr/>
    </dgm:pt>
    <dgm:pt modelId="{864D0B5B-C17D-4E7A-8BB9-6E8B6D9E4DB9}" type="pres">
      <dgm:prSet presAssocID="{5EC59019-A320-49D0-84A5-0D5757BD0719}" presName="imagNode" presStyleLbl="fgImgPlace1" presStyleIdx="0" presStyleCnt="6" custLinFactNeighborX="3983" custLinFactNeighborY="720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617483F-9A37-4911-9231-8E97B6E8B4B9}" type="pres">
      <dgm:prSet presAssocID="{E9833B3B-F846-4658-B130-8D191F5A3C38}" presName="sibTrans" presStyleLbl="sibTrans2D1" presStyleIdx="0" presStyleCnt="0"/>
      <dgm:spPr/>
    </dgm:pt>
    <dgm:pt modelId="{80EE25AE-C013-4FF2-9998-4C9F8E039A96}" type="pres">
      <dgm:prSet presAssocID="{8EBBF37C-71A0-44D5-B6F4-36ED144F3DD4}" presName="compNode" presStyleCnt="0"/>
      <dgm:spPr/>
    </dgm:pt>
    <dgm:pt modelId="{5BAC1B9D-49EF-4746-B904-A5D2F0CED7A2}" type="pres">
      <dgm:prSet presAssocID="{8EBBF37C-71A0-44D5-B6F4-36ED144F3DD4}" presName="bkgdShape" presStyleLbl="node1" presStyleIdx="1" presStyleCnt="6"/>
      <dgm:spPr/>
    </dgm:pt>
    <dgm:pt modelId="{22A787D5-2CC7-46DB-B3C0-19F723790AE1}" type="pres">
      <dgm:prSet presAssocID="{8EBBF37C-71A0-44D5-B6F4-36ED144F3DD4}" presName="nodeTx" presStyleLbl="node1" presStyleIdx="1" presStyleCnt="6">
        <dgm:presLayoutVars>
          <dgm:bulletEnabled val="1"/>
        </dgm:presLayoutVars>
      </dgm:prSet>
      <dgm:spPr/>
    </dgm:pt>
    <dgm:pt modelId="{97A6D3F5-DE31-4CB0-9B5B-9C829DD5A25A}" type="pres">
      <dgm:prSet presAssocID="{8EBBF37C-71A0-44D5-B6F4-36ED144F3DD4}" presName="invisiNode" presStyleLbl="node1" presStyleIdx="1" presStyleCnt="6"/>
      <dgm:spPr/>
    </dgm:pt>
    <dgm:pt modelId="{177F3A9F-0CA3-400D-AA04-A87D012DAA34}" type="pres">
      <dgm:prSet presAssocID="{8EBBF37C-71A0-44D5-B6F4-36ED144F3DD4}" presName="imagNode" presStyleLbl="fgImgPlace1" presStyleIdx="1" presStyleCnt="6" custLinFactNeighborX="1328" custLinFactNeighborY="796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2D299EF-83EC-4E3E-879E-4AFFA74AE959}" type="pres">
      <dgm:prSet presAssocID="{E155BD52-B6B4-4A8F-BEE0-8745358205B1}" presName="sibTrans" presStyleLbl="sibTrans2D1" presStyleIdx="0" presStyleCnt="0"/>
      <dgm:spPr/>
    </dgm:pt>
    <dgm:pt modelId="{54C56A0F-CCEF-4D03-AB50-F34EA1E03F9E}" type="pres">
      <dgm:prSet presAssocID="{A8CB4F7B-4130-4EE4-BD80-2C6D4D8FEB82}" presName="compNode" presStyleCnt="0"/>
      <dgm:spPr/>
    </dgm:pt>
    <dgm:pt modelId="{95493B23-A031-419A-8357-65AF2B806505}" type="pres">
      <dgm:prSet presAssocID="{A8CB4F7B-4130-4EE4-BD80-2C6D4D8FEB82}" presName="bkgdShape" presStyleLbl="node1" presStyleIdx="2" presStyleCnt="6"/>
      <dgm:spPr/>
    </dgm:pt>
    <dgm:pt modelId="{BAA4C1B1-67B1-4A4C-B2B5-870F52B8AB90}" type="pres">
      <dgm:prSet presAssocID="{A8CB4F7B-4130-4EE4-BD80-2C6D4D8FEB82}" presName="nodeTx" presStyleLbl="node1" presStyleIdx="2" presStyleCnt="6">
        <dgm:presLayoutVars>
          <dgm:bulletEnabled val="1"/>
        </dgm:presLayoutVars>
      </dgm:prSet>
      <dgm:spPr/>
    </dgm:pt>
    <dgm:pt modelId="{0ADF1D57-590E-42EA-947E-A7EFC7A1B168}" type="pres">
      <dgm:prSet presAssocID="{A8CB4F7B-4130-4EE4-BD80-2C6D4D8FEB82}" presName="invisiNode" presStyleLbl="node1" presStyleIdx="2" presStyleCnt="6"/>
      <dgm:spPr/>
    </dgm:pt>
    <dgm:pt modelId="{8227865D-76BA-492D-9F6B-5E41DEEBA77D}" type="pres">
      <dgm:prSet presAssocID="{A8CB4F7B-4130-4EE4-BD80-2C6D4D8FEB82}" presName="imagNode" presStyleLbl="fgImgPlace1" presStyleIdx="2" presStyleCnt="6" custLinFactNeighborX="1328" custLinFactNeighborY="398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DF95BD1-7A61-4D16-8A1D-A6408C7576AD}" type="pres">
      <dgm:prSet presAssocID="{884742C7-B94E-4799-849E-D78550421E8D}" presName="sibTrans" presStyleLbl="sibTrans2D1" presStyleIdx="0" presStyleCnt="0"/>
      <dgm:spPr/>
    </dgm:pt>
    <dgm:pt modelId="{3802B886-AB6E-4400-8919-CB59394148E3}" type="pres">
      <dgm:prSet presAssocID="{FAE5A324-4D22-4FAB-8E91-8AF2BF8A3FF4}" presName="compNode" presStyleCnt="0"/>
      <dgm:spPr/>
    </dgm:pt>
    <dgm:pt modelId="{F10B469C-F39B-4984-BE40-6D5985FB77FC}" type="pres">
      <dgm:prSet presAssocID="{FAE5A324-4D22-4FAB-8E91-8AF2BF8A3FF4}" presName="bkgdShape" presStyleLbl="node1" presStyleIdx="3" presStyleCnt="6" custLinFactNeighborX="-793" custLinFactNeighborY="5105"/>
      <dgm:spPr/>
    </dgm:pt>
    <dgm:pt modelId="{493EB263-7668-4EE0-9CD2-CE426DEB0BE8}" type="pres">
      <dgm:prSet presAssocID="{FAE5A324-4D22-4FAB-8E91-8AF2BF8A3FF4}" presName="nodeTx" presStyleLbl="node1" presStyleIdx="3" presStyleCnt="6">
        <dgm:presLayoutVars>
          <dgm:bulletEnabled val="1"/>
        </dgm:presLayoutVars>
      </dgm:prSet>
      <dgm:spPr/>
    </dgm:pt>
    <dgm:pt modelId="{1BB07E62-6D4D-47E1-9749-BC0F9E9A5722}" type="pres">
      <dgm:prSet presAssocID="{FAE5A324-4D22-4FAB-8E91-8AF2BF8A3FF4}" presName="invisiNode" presStyleLbl="node1" presStyleIdx="3" presStyleCnt="6"/>
      <dgm:spPr/>
    </dgm:pt>
    <dgm:pt modelId="{5701C611-5E35-41D6-AEAA-D6DF0DC56A62}" type="pres">
      <dgm:prSet presAssocID="{FAE5A324-4D22-4FAB-8E91-8AF2BF8A3FF4}" presName="imagNode" presStyleLbl="fgImgPlace1" presStyleIdx="3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0BEE230-5AAC-40C3-BE4F-A8BEF62FDEF7}" type="pres">
      <dgm:prSet presAssocID="{22358088-CD15-42CE-8DC9-18854697D237}" presName="sibTrans" presStyleLbl="sibTrans2D1" presStyleIdx="0" presStyleCnt="0"/>
      <dgm:spPr/>
    </dgm:pt>
    <dgm:pt modelId="{596555AB-30E5-49DA-98E3-24D7CA712AD0}" type="pres">
      <dgm:prSet presAssocID="{AE28497D-6C09-43C3-8E64-E6CC8FAE31C3}" presName="compNode" presStyleCnt="0"/>
      <dgm:spPr/>
    </dgm:pt>
    <dgm:pt modelId="{F66D48F9-96B0-49EB-9747-EC4A10408083}" type="pres">
      <dgm:prSet presAssocID="{AE28497D-6C09-43C3-8E64-E6CC8FAE31C3}" presName="bkgdShape" presStyleLbl="node1" presStyleIdx="4" presStyleCnt="6"/>
      <dgm:spPr/>
    </dgm:pt>
    <dgm:pt modelId="{33A7915A-0921-40D4-B8BE-CF89B2FC1D43}" type="pres">
      <dgm:prSet presAssocID="{AE28497D-6C09-43C3-8E64-E6CC8FAE31C3}" presName="nodeTx" presStyleLbl="node1" presStyleIdx="4" presStyleCnt="6">
        <dgm:presLayoutVars>
          <dgm:bulletEnabled val="1"/>
        </dgm:presLayoutVars>
      </dgm:prSet>
      <dgm:spPr/>
    </dgm:pt>
    <dgm:pt modelId="{EB43BFDB-E258-4E8E-9CE9-A429267ED64E}" type="pres">
      <dgm:prSet presAssocID="{AE28497D-6C09-43C3-8E64-E6CC8FAE31C3}" presName="invisiNode" presStyleLbl="node1" presStyleIdx="4" presStyleCnt="6"/>
      <dgm:spPr/>
    </dgm:pt>
    <dgm:pt modelId="{8251A587-1AE7-4384-BF0D-D99D9EF1120B}" type="pres">
      <dgm:prSet presAssocID="{AE28497D-6C09-43C3-8E64-E6CC8FAE31C3}" presName="imagNode" presStyleLbl="fgImgPlace1" presStyleIdx="4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E56CBAD-7662-462A-9161-9B4732CB6401}" type="pres">
      <dgm:prSet presAssocID="{6136694D-6CF6-4C3C-8B83-7A6CDAF12D09}" presName="sibTrans" presStyleLbl="sibTrans2D1" presStyleIdx="0" presStyleCnt="0"/>
      <dgm:spPr/>
    </dgm:pt>
    <dgm:pt modelId="{56869A24-55FB-48AE-905D-7C038E1ACCE3}" type="pres">
      <dgm:prSet presAssocID="{978687C2-C691-47FB-BDB0-CA0AAC827A81}" presName="compNode" presStyleCnt="0"/>
      <dgm:spPr/>
    </dgm:pt>
    <dgm:pt modelId="{C4F4DF1B-600E-41BE-BF1B-37F587E7A2F7}" type="pres">
      <dgm:prSet presAssocID="{978687C2-C691-47FB-BDB0-CA0AAC827A81}" presName="bkgdShape" presStyleLbl="node1" presStyleIdx="5" presStyleCnt="6"/>
      <dgm:spPr/>
    </dgm:pt>
    <dgm:pt modelId="{A39A176B-E287-4AC7-8B79-8572500F9ED3}" type="pres">
      <dgm:prSet presAssocID="{978687C2-C691-47FB-BDB0-CA0AAC827A81}" presName="nodeTx" presStyleLbl="node1" presStyleIdx="5" presStyleCnt="6">
        <dgm:presLayoutVars>
          <dgm:bulletEnabled val="1"/>
        </dgm:presLayoutVars>
      </dgm:prSet>
      <dgm:spPr/>
    </dgm:pt>
    <dgm:pt modelId="{6108E4FF-E160-4AE4-AB6F-20F131B86E7A}" type="pres">
      <dgm:prSet presAssocID="{978687C2-C691-47FB-BDB0-CA0AAC827A81}" presName="invisiNode" presStyleLbl="node1" presStyleIdx="5" presStyleCnt="6"/>
      <dgm:spPr/>
    </dgm:pt>
    <dgm:pt modelId="{CC2DC92E-6910-41EE-B1EA-50E6AD048936}" type="pres">
      <dgm:prSet presAssocID="{978687C2-C691-47FB-BDB0-CA0AAC827A81}" presName="imagNode" presStyleLbl="fgImgPlace1" presStyleIdx="5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2D260B86-2065-4093-B73F-7396E97513D7}" type="presOf" srcId="{FAE5A324-4D22-4FAB-8E91-8AF2BF8A3FF4}" destId="{F10B469C-F39B-4984-BE40-6D5985FB77FC}" srcOrd="0" destOrd="0" presId="urn:microsoft.com/office/officeart/2005/8/layout/hList7"/>
    <dgm:cxn modelId="{FA899E66-0B1F-4DEC-A2FB-FF05EEBFD322}" type="presOf" srcId="{A8CB4F7B-4130-4EE4-BD80-2C6D4D8FEB82}" destId="{95493B23-A031-419A-8357-65AF2B806505}" srcOrd="0" destOrd="0" presId="urn:microsoft.com/office/officeart/2005/8/layout/hList7"/>
    <dgm:cxn modelId="{9923F3E0-2580-4C00-AAF5-72641703F7E0}" srcId="{AE92B5E8-C244-4A6D-8872-7491BD444E8B}" destId="{FAE5A324-4D22-4FAB-8E91-8AF2BF8A3FF4}" srcOrd="3" destOrd="0" parTransId="{7FA02F15-BE19-49F0-BDB9-CACFBBE424CC}" sibTransId="{22358088-CD15-42CE-8DC9-18854697D237}"/>
    <dgm:cxn modelId="{E97BB543-3625-4362-A07E-CC254C2406AA}" srcId="{AE92B5E8-C244-4A6D-8872-7491BD444E8B}" destId="{978687C2-C691-47FB-BDB0-CA0AAC827A81}" srcOrd="5" destOrd="0" parTransId="{216266F2-17ED-4730-9A55-29363F86DA4A}" sibTransId="{ED8EFF7D-8859-48E1-B6A2-D2735634CBAE}"/>
    <dgm:cxn modelId="{72F36584-1A36-4A4D-8AEA-967914745411}" type="presOf" srcId="{8EBBF37C-71A0-44D5-B6F4-36ED144F3DD4}" destId="{5BAC1B9D-49EF-4746-B904-A5D2F0CED7A2}" srcOrd="0" destOrd="0" presId="urn:microsoft.com/office/officeart/2005/8/layout/hList7"/>
    <dgm:cxn modelId="{D9225458-B0D3-4E64-B7B0-272579E06B45}" type="presOf" srcId="{8EBBF37C-71A0-44D5-B6F4-36ED144F3DD4}" destId="{22A787D5-2CC7-46DB-B3C0-19F723790AE1}" srcOrd="1" destOrd="0" presId="urn:microsoft.com/office/officeart/2005/8/layout/hList7"/>
    <dgm:cxn modelId="{1ED32FF7-DC6E-4F7F-B5AA-5379E0D1606D}" type="presOf" srcId="{978687C2-C691-47FB-BDB0-CA0AAC827A81}" destId="{A39A176B-E287-4AC7-8B79-8572500F9ED3}" srcOrd="1" destOrd="0" presId="urn:microsoft.com/office/officeart/2005/8/layout/hList7"/>
    <dgm:cxn modelId="{B238DD90-2863-4C2C-BFF3-4C79A8EEA2B7}" type="presOf" srcId="{A8CB4F7B-4130-4EE4-BD80-2C6D4D8FEB82}" destId="{BAA4C1B1-67B1-4A4C-B2B5-870F52B8AB90}" srcOrd="1" destOrd="0" presId="urn:microsoft.com/office/officeart/2005/8/layout/hList7"/>
    <dgm:cxn modelId="{9A2D881A-4F1F-4CE2-B8CB-95D7F595AB96}" type="presOf" srcId="{978687C2-C691-47FB-BDB0-CA0AAC827A81}" destId="{C4F4DF1B-600E-41BE-BF1B-37F587E7A2F7}" srcOrd="0" destOrd="0" presId="urn:microsoft.com/office/officeart/2005/8/layout/hList7"/>
    <dgm:cxn modelId="{4F17EC2A-F267-4ABD-B9BA-D164D6351FF3}" type="presOf" srcId="{5EC59019-A320-49D0-84A5-0D5757BD0719}" destId="{6499862A-3224-476B-B61A-77B1A2640B2D}" srcOrd="1" destOrd="0" presId="urn:microsoft.com/office/officeart/2005/8/layout/hList7"/>
    <dgm:cxn modelId="{A3E6C7C3-9D9F-41AC-8121-19505DB35493}" srcId="{AE92B5E8-C244-4A6D-8872-7491BD444E8B}" destId="{AE28497D-6C09-43C3-8E64-E6CC8FAE31C3}" srcOrd="4" destOrd="0" parTransId="{A1169F63-D48C-4F11-9591-A0BC635F6C5F}" sibTransId="{6136694D-6CF6-4C3C-8B83-7A6CDAF12D09}"/>
    <dgm:cxn modelId="{B5AAB699-6CD2-47D5-83E1-6573BF9A5B49}" srcId="{AE92B5E8-C244-4A6D-8872-7491BD444E8B}" destId="{8EBBF37C-71A0-44D5-B6F4-36ED144F3DD4}" srcOrd="1" destOrd="0" parTransId="{FA8ED233-234C-4599-8E08-3413CB53E532}" sibTransId="{E155BD52-B6B4-4A8F-BEE0-8745358205B1}"/>
    <dgm:cxn modelId="{2B7A3A86-A755-4BE3-A52A-8DB2C8FE1B19}" type="presOf" srcId="{6136694D-6CF6-4C3C-8B83-7A6CDAF12D09}" destId="{FE56CBAD-7662-462A-9161-9B4732CB6401}" srcOrd="0" destOrd="0" presId="urn:microsoft.com/office/officeart/2005/8/layout/hList7"/>
    <dgm:cxn modelId="{9FAB8745-3F36-4D60-8750-60EE187FD458}" type="presOf" srcId="{884742C7-B94E-4799-849E-D78550421E8D}" destId="{0DF95BD1-7A61-4D16-8A1D-A6408C7576AD}" srcOrd="0" destOrd="0" presId="urn:microsoft.com/office/officeart/2005/8/layout/hList7"/>
    <dgm:cxn modelId="{A4EE00F8-AE04-4F33-B661-ACBC1A59FBC3}" srcId="{AE92B5E8-C244-4A6D-8872-7491BD444E8B}" destId="{A8CB4F7B-4130-4EE4-BD80-2C6D4D8FEB82}" srcOrd="2" destOrd="0" parTransId="{2659525C-AA8E-47C1-B166-79C1264B0FB8}" sibTransId="{884742C7-B94E-4799-849E-D78550421E8D}"/>
    <dgm:cxn modelId="{7F0C4F6A-2280-4F5A-BC60-29822540E4AF}" type="presOf" srcId="{AE28497D-6C09-43C3-8E64-E6CC8FAE31C3}" destId="{F66D48F9-96B0-49EB-9747-EC4A10408083}" srcOrd="0" destOrd="0" presId="urn:microsoft.com/office/officeart/2005/8/layout/hList7"/>
    <dgm:cxn modelId="{7A34D7F2-FD09-4AF4-9B1B-BAA0A6DF24CE}" srcId="{AE92B5E8-C244-4A6D-8872-7491BD444E8B}" destId="{5EC59019-A320-49D0-84A5-0D5757BD0719}" srcOrd="0" destOrd="0" parTransId="{00232667-E90F-4B9E-9EFF-61FB821DD821}" sibTransId="{E9833B3B-F846-4658-B130-8D191F5A3C38}"/>
    <dgm:cxn modelId="{ED960D11-B6D9-402D-A2D1-7FA996B73F63}" type="presOf" srcId="{22358088-CD15-42CE-8DC9-18854697D237}" destId="{E0BEE230-5AAC-40C3-BE4F-A8BEF62FDEF7}" srcOrd="0" destOrd="0" presId="urn:microsoft.com/office/officeart/2005/8/layout/hList7"/>
    <dgm:cxn modelId="{1900F518-8FB2-4046-A003-4FAD67507D5E}" type="presOf" srcId="{5EC59019-A320-49D0-84A5-0D5757BD0719}" destId="{8A020BBA-E5DD-436B-A09A-38BF7A587FC8}" srcOrd="0" destOrd="0" presId="urn:microsoft.com/office/officeart/2005/8/layout/hList7"/>
    <dgm:cxn modelId="{87D50A52-F7E8-426C-8E80-72EF560C0D05}" type="presOf" srcId="{FAE5A324-4D22-4FAB-8E91-8AF2BF8A3FF4}" destId="{493EB263-7668-4EE0-9CD2-CE426DEB0BE8}" srcOrd="1" destOrd="0" presId="urn:microsoft.com/office/officeart/2005/8/layout/hList7"/>
    <dgm:cxn modelId="{41268225-F068-410D-82ED-438B2415CEE0}" type="presOf" srcId="{AE92B5E8-C244-4A6D-8872-7491BD444E8B}" destId="{A13C7383-69F5-40D3-A054-41982AE35776}" srcOrd="0" destOrd="0" presId="urn:microsoft.com/office/officeart/2005/8/layout/hList7"/>
    <dgm:cxn modelId="{C483B83E-852A-468F-BA52-0094C2B65F7A}" type="presOf" srcId="{E9833B3B-F846-4658-B130-8D191F5A3C38}" destId="{2617483F-9A37-4911-9231-8E97B6E8B4B9}" srcOrd="0" destOrd="0" presId="urn:microsoft.com/office/officeart/2005/8/layout/hList7"/>
    <dgm:cxn modelId="{A868A58F-FC00-4FE8-B8DD-7E156D5E1FA2}" type="presOf" srcId="{E155BD52-B6B4-4A8F-BEE0-8745358205B1}" destId="{92D299EF-83EC-4E3E-879E-4AFFA74AE959}" srcOrd="0" destOrd="0" presId="urn:microsoft.com/office/officeart/2005/8/layout/hList7"/>
    <dgm:cxn modelId="{1AAC8357-94B7-4FC8-A6A5-084933F2881D}" type="presOf" srcId="{AE28497D-6C09-43C3-8E64-E6CC8FAE31C3}" destId="{33A7915A-0921-40D4-B8BE-CF89B2FC1D43}" srcOrd="1" destOrd="0" presId="urn:microsoft.com/office/officeart/2005/8/layout/hList7"/>
    <dgm:cxn modelId="{A956A661-DC49-49C1-B4EE-2446474419B0}" type="presParOf" srcId="{A13C7383-69F5-40D3-A054-41982AE35776}" destId="{278E11B0-887A-46B0-94E1-9F4D6514C098}" srcOrd="0" destOrd="0" presId="urn:microsoft.com/office/officeart/2005/8/layout/hList7"/>
    <dgm:cxn modelId="{48030DB3-864D-4072-B3F2-7B1565A177B5}" type="presParOf" srcId="{A13C7383-69F5-40D3-A054-41982AE35776}" destId="{7483E851-7D49-4A10-8CAB-481E7A4567DA}" srcOrd="1" destOrd="0" presId="urn:microsoft.com/office/officeart/2005/8/layout/hList7"/>
    <dgm:cxn modelId="{31DE52D1-534A-4C9A-BA75-A3FE4318AB17}" type="presParOf" srcId="{7483E851-7D49-4A10-8CAB-481E7A4567DA}" destId="{20888A77-BCC0-4E6F-A8FB-A0C2E2294E7F}" srcOrd="0" destOrd="0" presId="urn:microsoft.com/office/officeart/2005/8/layout/hList7"/>
    <dgm:cxn modelId="{9ABE7629-B458-480D-8547-6C68A6B1AB6F}" type="presParOf" srcId="{20888A77-BCC0-4E6F-A8FB-A0C2E2294E7F}" destId="{8A020BBA-E5DD-436B-A09A-38BF7A587FC8}" srcOrd="0" destOrd="0" presId="urn:microsoft.com/office/officeart/2005/8/layout/hList7"/>
    <dgm:cxn modelId="{74E3B92B-8905-4139-A38C-6322BED277AB}" type="presParOf" srcId="{20888A77-BCC0-4E6F-A8FB-A0C2E2294E7F}" destId="{6499862A-3224-476B-B61A-77B1A2640B2D}" srcOrd="1" destOrd="0" presId="urn:microsoft.com/office/officeart/2005/8/layout/hList7"/>
    <dgm:cxn modelId="{4390B866-3A5A-4209-BE88-999165246044}" type="presParOf" srcId="{20888A77-BCC0-4E6F-A8FB-A0C2E2294E7F}" destId="{615A5760-56AC-4E43-893F-A420944DFC4A}" srcOrd="2" destOrd="0" presId="urn:microsoft.com/office/officeart/2005/8/layout/hList7"/>
    <dgm:cxn modelId="{AFAB2D5D-0F51-487A-8900-509031BB909A}" type="presParOf" srcId="{20888A77-BCC0-4E6F-A8FB-A0C2E2294E7F}" destId="{864D0B5B-C17D-4E7A-8BB9-6E8B6D9E4DB9}" srcOrd="3" destOrd="0" presId="urn:microsoft.com/office/officeart/2005/8/layout/hList7"/>
    <dgm:cxn modelId="{E118CF95-DFFD-49AA-AC4E-1F482D415F7E}" type="presParOf" srcId="{7483E851-7D49-4A10-8CAB-481E7A4567DA}" destId="{2617483F-9A37-4911-9231-8E97B6E8B4B9}" srcOrd="1" destOrd="0" presId="urn:microsoft.com/office/officeart/2005/8/layout/hList7"/>
    <dgm:cxn modelId="{0C6A05DE-37DA-4E6A-81FF-AE2585E93469}" type="presParOf" srcId="{7483E851-7D49-4A10-8CAB-481E7A4567DA}" destId="{80EE25AE-C013-4FF2-9998-4C9F8E039A96}" srcOrd="2" destOrd="0" presId="urn:microsoft.com/office/officeart/2005/8/layout/hList7"/>
    <dgm:cxn modelId="{791A49F1-C3DB-470C-B41F-F5BE5CFE3AC6}" type="presParOf" srcId="{80EE25AE-C013-4FF2-9998-4C9F8E039A96}" destId="{5BAC1B9D-49EF-4746-B904-A5D2F0CED7A2}" srcOrd="0" destOrd="0" presId="urn:microsoft.com/office/officeart/2005/8/layout/hList7"/>
    <dgm:cxn modelId="{A8AF10BC-7BE8-4515-B9EA-DF0C866F1BC2}" type="presParOf" srcId="{80EE25AE-C013-4FF2-9998-4C9F8E039A96}" destId="{22A787D5-2CC7-46DB-B3C0-19F723790AE1}" srcOrd="1" destOrd="0" presId="urn:microsoft.com/office/officeart/2005/8/layout/hList7"/>
    <dgm:cxn modelId="{F3984C94-392F-4B82-8E33-F40ED260E0D1}" type="presParOf" srcId="{80EE25AE-C013-4FF2-9998-4C9F8E039A96}" destId="{97A6D3F5-DE31-4CB0-9B5B-9C829DD5A25A}" srcOrd="2" destOrd="0" presId="urn:microsoft.com/office/officeart/2005/8/layout/hList7"/>
    <dgm:cxn modelId="{E2BCC537-5D76-480F-91A2-8361065C5F3D}" type="presParOf" srcId="{80EE25AE-C013-4FF2-9998-4C9F8E039A96}" destId="{177F3A9F-0CA3-400D-AA04-A87D012DAA34}" srcOrd="3" destOrd="0" presId="urn:microsoft.com/office/officeart/2005/8/layout/hList7"/>
    <dgm:cxn modelId="{003A8F2B-108E-4665-9E2C-BFF5A4C660E0}" type="presParOf" srcId="{7483E851-7D49-4A10-8CAB-481E7A4567DA}" destId="{92D299EF-83EC-4E3E-879E-4AFFA74AE959}" srcOrd="3" destOrd="0" presId="urn:microsoft.com/office/officeart/2005/8/layout/hList7"/>
    <dgm:cxn modelId="{040C436B-DE69-4D95-9438-E5E03AC5E1DA}" type="presParOf" srcId="{7483E851-7D49-4A10-8CAB-481E7A4567DA}" destId="{54C56A0F-CCEF-4D03-AB50-F34EA1E03F9E}" srcOrd="4" destOrd="0" presId="urn:microsoft.com/office/officeart/2005/8/layout/hList7"/>
    <dgm:cxn modelId="{7E4C86A6-0A8F-4123-9294-CC5F64641068}" type="presParOf" srcId="{54C56A0F-CCEF-4D03-AB50-F34EA1E03F9E}" destId="{95493B23-A031-419A-8357-65AF2B806505}" srcOrd="0" destOrd="0" presId="urn:microsoft.com/office/officeart/2005/8/layout/hList7"/>
    <dgm:cxn modelId="{BD6305E0-8125-4E74-8DCA-3C34057C408B}" type="presParOf" srcId="{54C56A0F-CCEF-4D03-AB50-F34EA1E03F9E}" destId="{BAA4C1B1-67B1-4A4C-B2B5-870F52B8AB90}" srcOrd="1" destOrd="0" presId="urn:microsoft.com/office/officeart/2005/8/layout/hList7"/>
    <dgm:cxn modelId="{46FD7174-AB59-452F-8436-35573F8969E1}" type="presParOf" srcId="{54C56A0F-CCEF-4D03-AB50-F34EA1E03F9E}" destId="{0ADF1D57-590E-42EA-947E-A7EFC7A1B168}" srcOrd="2" destOrd="0" presId="urn:microsoft.com/office/officeart/2005/8/layout/hList7"/>
    <dgm:cxn modelId="{42398032-B9C1-4231-8468-B1B973D23A2C}" type="presParOf" srcId="{54C56A0F-CCEF-4D03-AB50-F34EA1E03F9E}" destId="{8227865D-76BA-492D-9F6B-5E41DEEBA77D}" srcOrd="3" destOrd="0" presId="urn:microsoft.com/office/officeart/2005/8/layout/hList7"/>
    <dgm:cxn modelId="{9FB2BAA6-8BFF-4441-9C03-8AA2A783B4DA}" type="presParOf" srcId="{7483E851-7D49-4A10-8CAB-481E7A4567DA}" destId="{0DF95BD1-7A61-4D16-8A1D-A6408C7576AD}" srcOrd="5" destOrd="0" presId="urn:microsoft.com/office/officeart/2005/8/layout/hList7"/>
    <dgm:cxn modelId="{37C62744-2BBA-4057-968E-90AD9CE52C5E}" type="presParOf" srcId="{7483E851-7D49-4A10-8CAB-481E7A4567DA}" destId="{3802B886-AB6E-4400-8919-CB59394148E3}" srcOrd="6" destOrd="0" presId="urn:microsoft.com/office/officeart/2005/8/layout/hList7"/>
    <dgm:cxn modelId="{E63CCF43-C348-4762-9869-3B980B15FD00}" type="presParOf" srcId="{3802B886-AB6E-4400-8919-CB59394148E3}" destId="{F10B469C-F39B-4984-BE40-6D5985FB77FC}" srcOrd="0" destOrd="0" presId="urn:microsoft.com/office/officeart/2005/8/layout/hList7"/>
    <dgm:cxn modelId="{3576C006-AD30-4DBB-B521-C58AAD468968}" type="presParOf" srcId="{3802B886-AB6E-4400-8919-CB59394148E3}" destId="{493EB263-7668-4EE0-9CD2-CE426DEB0BE8}" srcOrd="1" destOrd="0" presId="urn:microsoft.com/office/officeart/2005/8/layout/hList7"/>
    <dgm:cxn modelId="{1CAB86A7-A6E6-49A2-9F2E-99A0BF58B61E}" type="presParOf" srcId="{3802B886-AB6E-4400-8919-CB59394148E3}" destId="{1BB07E62-6D4D-47E1-9749-BC0F9E9A5722}" srcOrd="2" destOrd="0" presId="urn:microsoft.com/office/officeart/2005/8/layout/hList7"/>
    <dgm:cxn modelId="{2B866CF5-A381-4560-A626-ADF3BE20C112}" type="presParOf" srcId="{3802B886-AB6E-4400-8919-CB59394148E3}" destId="{5701C611-5E35-41D6-AEAA-D6DF0DC56A62}" srcOrd="3" destOrd="0" presId="urn:microsoft.com/office/officeart/2005/8/layout/hList7"/>
    <dgm:cxn modelId="{27E604F1-6187-4043-8BEF-5FB52DCFC75E}" type="presParOf" srcId="{7483E851-7D49-4A10-8CAB-481E7A4567DA}" destId="{E0BEE230-5AAC-40C3-BE4F-A8BEF62FDEF7}" srcOrd="7" destOrd="0" presId="urn:microsoft.com/office/officeart/2005/8/layout/hList7"/>
    <dgm:cxn modelId="{47D0FB75-B0D0-4CD5-9224-D8DA85861362}" type="presParOf" srcId="{7483E851-7D49-4A10-8CAB-481E7A4567DA}" destId="{596555AB-30E5-49DA-98E3-24D7CA712AD0}" srcOrd="8" destOrd="0" presId="urn:microsoft.com/office/officeart/2005/8/layout/hList7"/>
    <dgm:cxn modelId="{C0D07C37-D630-407E-A143-0B5186A40603}" type="presParOf" srcId="{596555AB-30E5-49DA-98E3-24D7CA712AD0}" destId="{F66D48F9-96B0-49EB-9747-EC4A10408083}" srcOrd="0" destOrd="0" presId="urn:microsoft.com/office/officeart/2005/8/layout/hList7"/>
    <dgm:cxn modelId="{378C0054-8902-4162-972A-6E2F4C6BD322}" type="presParOf" srcId="{596555AB-30E5-49DA-98E3-24D7CA712AD0}" destId="{33A7915A-0921-40D4-B8BE-CF89B2FC1D43}" srcOrd="1" destOrd="0" presId="urn:microsoft.com/office/officeart/2005/8/layout/hList7"/>
    <dgm:cxn modelId="{8FBB1B18-3CAB-42DC-BD38-18EB04D3F0FA}" type="presParOf" srcId="{596555AB-30E5-49DA-98E3-24D7CA712AD0}" destId="{EB43BFDB-E258-4E8E-9CE9-A429267ED64E}" srcOrd="2" destOrd="0" presId="urn:microsoft.com/office/officeart/2005/8/layout/hList7"/>
    <dgm:cxn modelId="{E755E4FF-374F-4D10-8AE6-DE6C4933985D}" type="presParOf" srcId="{596555AB-30E5-49DA-98E3-24D7CA712AD0}" destId="{8251A587-1AE7-4384-BF0D-D99D9EF1120B}" srcOrd="3" destOrd="0" presId="urn:microsoft.com/office/officeart/2005/8/layout/hList7"/>
    <dgm:cxn modelId="{CDCFB690-742A-4543-A319-A6AD4049AFE6}" type="presParOf" srcId="{7483E851-7D49-4A10-8CAB-481E7A4567DA}" destId="{FE56CBAD-7662-462A-9161-9B4732CB6401}" srcOrd="9" destOrd="0" presId="urn:microsoft.com/office/officeart/2005/8/layout/hList7"/>
    <dgm:cxn modelId="{0D3824E4-7B43-413F-8C48-B40A2DF29035}" type="presParOf" srcId="{7483E851-7D49-4A10-8CAB-481E7A4567DA}" destId="{56869A24-55FB-48AE-905D-7C038E1ACCE3}" srcOrd="10" destOrd="0" presId="urn:microsoft.com/office/officeart/2005/8/layout/hList7"/>
    <dgm:cxn modelId="{B3091A43-677D-44AC-9201-D14BE82F7D5C}" type="presParOf" srcId="{56869A24-55FB-48AE-905D-7C038E1ACCE3}" destId="{C4F4DF1B-600E-41BE-BF1B-37F587E7A2F7}" srcOrd="0" destOrd="0" presId="urn:microsoft.com/office/officeart/2005/8/layout/hList7"/>
    <dgm:cxn modelId="{22575C43-EDD1-4C59-B621-E62BE33CD950}" type="presParOf" srcId="{56869A24-55FB-48AE-905D-7C038E1ACCE3}" destId="{A39A176B-E287-4AC7-8B79-8572500F9ED3}" srcOrd="1" destOrd="0" presId="urn:microsoft.com/office/officeart/2005/8/layout/hList7"/>
    <dgm:cxn modelId="{7E976F59-CDF9-4A58-B391-37ABDC1CD9C3}" type="presParOf" srcId="{56869A24-55FB-48AE-905D-7C038E1ACCE3}" destId="{6108E4FF-E160-4AE4-AB6F-20F131B86E7A}" srcOrd="2" destOrd="0" presId="urn:microsoft.com/office/officeart/2005/8/layout/hList7"/>
    <dgm:cxn modelId="{8CE6E0CF-CED7-442F-9462-6F92B66B4555}" type="presParOf" srcId="{56869A24-55FB-48AE-905D-7C038E1ACCE3}" destId="{CC2DC92E-6910-41EE-B1EA-50E6AD0489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FB5FA0-F17E-45D7-A190-73207A648665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872E9D-419B-4FC4-86C0-EFC3518A22E4}">
      <dgm:prSet/>
      <dgm:spPr/>
      <dgm:t>
        <a:bodyPr/>
        <a:lstStyle/>
        <a:p>
          <a:pPr rtl="0"/>
          <a:r>
            <a:rPr lang="en-GB" dirty="0" smtClean="0"/>
            <a:t>S3 Standard  </a:t>
          </a:r>
          <a:endParaRPr lang="en-IN" dirty="0"/>
        </a:p>
      </dgm:t>
    </dgm:pt>
    <dgm:pt modelId="{14D03C07-4E11-40B7-A710-D7FFC63DBDE5}" type="parTrans" cxnId="{7FD6E7D9-16E4-4442-8D1F-87F5D3FBDAD2}">
      <dgm:prSet/>
      <dgm:spPr/>
      <dgm:t>
        <a:bodyPr/>
        <a:lstStyle/>
        <a:p>
          <a:endParaRPr lang="en-US"/>
        </a:p>
      </dgm:t>
    </dgm:pt>
    <dgm:pt modelId="{12A04986-2796-4B84-BE4B-ED54CA85D2BD}" type="sibTrans" cxnId="{7FD6E7D9-16E4-4442-8D1F-87F5D3FBDAD2}">
      <dgm:prSet/>
      <dgm:spPr/>
      <dgm:t>
        <a:bodyPr/>
        <a:lstStyle/>
        <a:p>
          <a:endParaRPr lang="en-US"/>
        </a:p>
      </dgm:t>
    </dgm:pt>
    <dgm:pt modelId="{DD84CFB0-5CAE-4936-B52B-BE3B612CB093}" type="pres">
      <dgm:prSet presAssocID="{10FB5FA0-F17E-45D7-A190-73207A6486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A8DC77-5E2E-436D-8C47-578D0EFB3E50}" type="pres">
      <dgm:prSet presAssocID="{CB872E9D-419B-4FC4-86C0-EFC3518A22E4}" presName="hierRoot1" presStyleCnt="0">
        <dgm:presLayoutVars>
          <dgm:hierBranch val="init"/>
        </dgm:presLayoutVars>
      </dgm:prSet>
      <dgm:spPr/>
    </dgm:pt>
    <dgm:pt modelId="{9102E5D2-7BE7-49A0-B104-5FFB2B6AD4C7}" type="pres">
      <dgm:prSet presAssocID="{CB872E9D-419B-4FC4-86C0-EFC3518A22E4}" presName="rootComposite1" presStyleCnt="0"/>
      <dgm:spPr/>
    </dgm:pt>
    <dgm:pt modelId="{BED69AF0-7C0E-41FE-AE0C-7ECCA6F078CC}" type="pres">
      <dgm:prSet presAssocID="{CB872E9D-419B-4FC4-86C0-EFC3518A22E4}" presName="rootText1" presStyleLbl="node0" presStyleIdx="0" presStyleCnt="1" custScaleX="2134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E465E-5EF1-4F94-9299-32A170FCAF09}" type="pres">
      <dgm:prSet presAssocID="{CB872E9D-419B-4FC4-86C0-EFC3518A22E4}" presName="rootConnector1" presStyleLbl="node1" presStyleIdx="0" presStyleCnt="0"/>
      <dgm:spPr/>
    </dgm:pt>
    <dgm:pt modelId="{7820F366-D282-4521-92D9-D78DCB8D82DC}" type="pres">
      <dgm:prSet presAssocID="{CB872E9D-419B-4FC4-86C0-EFC3518A22E4}" presName="hierChild2" presStyleCnt="0"/>
      <dgm:spPr/>
    </dgm:pt>
    <dgm:pt modelId="{1A96AE4B-BE44-4E05-8511-B63BA82C8F9C}" type="pres">
      <dgm:prSet presAssocID="{CB872E9D-419B-4FC4-86C0-EFC3518A22E4}" presName="hierChild3" presStyleCnt="0"/>
      <dgm:spPr/>
    </dgm:pt>
  </dgm:ptLst>
  <dgm:cxnLst>
    <dgm:cxn modelId="{7FD6E7D9-16E4-4442-8D1F-87F5D3FBDAD2}" srcId="{10FB5FA0-F17E-45D7-A190-73207A648665}" destId="{CB872E9D-419B-4FC4-86C0-EFC3518A22E4}" srcOrd="0" destOrd="0" parTransId="{14D03C07-4E11-40B7-A710-D7FFC63DBDE5}" sibTransId="{12A04986-2796-4B84-BE4B-ED54CA85D2BD}"/>
    <dgm:cxn modelId="{A27DC5DF-D46E-4354-A934-E57DFEB293EF}" type="presOf" srcId="{CB872E9D-419B-4FC4-86C0-EFC3518A22E4}" destId="{BED69AF0-7C0E-41FE-AE0C-7ECCA6F078CC}" srcOrd="0" destOrd="0" presId="urn:microsoft.com/office/officeart/2005/8/layout/orgChart1"/>
    <dgm:cxn modelId="{3A9DD11B-BC11-47FC-A0F1-8F402207058E}" type="presOf" srcId="{CB872E9D-419B-4FC4-86C0-EFC3518A22E4}" destId="{CBCE465E-5EF1-4F94-9299-32A170FCAF09}" srcOrd="1" destOrd="0" presId="urn:microsoft.com/office/officeart/2005/8/layout/orgChart1"/>
    <dgm:cxn modelId="{40CAE70C-1EFB-4139-9EDA-0DE14E6AE1F4}" type="presOf" srcId="{10FB5FA0-F17E-45D7-A190-73207A648665}" destId="{DD84CFB0-5CAE-4936-B52B-BE3B612CB093}" srcOrd="0" destOrd="0" presId="urn:microsoft.com/office/officeart/2005/8/layout/orgChart1"/>
    <dgm:cxn modelId="{39880F1F-7F1B-4B31-A232-6D9824B2CBE2}" type="presParOf" srcId="{DD84CFB0-5CAE-4936-B52B-BE3B612CB093}" destId="{3AA8DC77-5E2E-436D-8C47-578D0EFB3E50}" srcOrd="0" destOrd="0" presId="urn:microsoft.com/office/officeart/2005/8/layout/orgChart1"/>
    <dgm:cxn modelId="{A2557CAC-3B85-4C9A-A838-221C67ED4448}" type="presParOf" srcId="{3AA8DC77-5E2E-436D-8C47-578D0EFB3E50}" destId="{9102E5D2-7BE7-49A0-B104-5FFB2B6AD4C7}" srcOrd="0" destOrd="0" presId="urn:microsoft.com/office/officeart/2005/8/layout/orgChart1"/>
    <dgm:cxn modelId="{FC97BB57-527F-4653-87E6-8231BE071F8D}" type="presParOf" srcId="{9102E5D2-7BE7-49A0-B104-5FFB2B6AD4C7}" destId="{BED69AF0-7C0E-41FE-AE0C-7ECCA6F078CC}" srcOrd="0" destOrd="0" presId="urn:microsoft.com/office/officeart/2005/8/layout/orgChart1"/>
    <dgm:cxn modelId="{B33F92DF-C720-4735-A8FB-C73183F22440}" type="presParOf" srcId="{9102E5D2-7BE7-49A0-B104-5FFB2B6AD4C7}" destId="{CBCE465E-5EF1-4F94-9299-32A170FCAF09}" srcOrd="1" destOrd="0" presId="urn:microsoft.com/office/officeart/2005/8/layout/orgChart1"/>
    <dgm:cxn modelId="{44357337-07B8-478E-8A19-25FFD5A1745D}" type="presParOf" srcId="{3AA8DC77-5E2E-436D-8C47-578D0EFB3E50}" destId="{7820F366-D282-4521-92D9-D78DCB8D82DC}" srcOrd="1" destOrd="0" presId="urn:microsoft.com/office/officeart/2005/8/layout/orgChart1"/>
    <dgm:cxn modelId="{51ACE975-D405-4DE8-878D-4E8A7D652135}" type="presParOf" srcId="{3AA8DC77-5E2E-436D-8C47-578D0EFB3E50}" destId="{1A96AE4B-BE44-4E05-8511-B63BA82C8F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CC3E7D-77B7-4A47-8A01-97EBA8EC7559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F3A95B3-2703-4177-81B5-CBD958E2C341}">
      <dgm:prSet/>
      <dgm:spPr/>
      <dgm:t>
        <a:bodyPr/>
        <a:lstStyle/>
        <a:p>
          <a:pPr rtl="0"/>
          <a:r>
            <a:rPr lang="en-GB" dirty="0" smtClean="0"/>
            <a:t>By default and most preferred to use is S3 Standard </a:t>
          </a:r>
          <a:endParaRPr lang="en-IN" dirty="0"/>
        </a:p>
      </dgm:t>
    </dgm:pt>
    <dgm:pt modelId="{5C9AF1C3-44C1-4574-A341-20433B6FD58B}" type="parTrans" cxnId="{B696AFE2-FB6C-48C7-8730-FB4D9CF4B56C}">
      <dgm:prSet/>
      <dgm:spPr/>
      <dgm:t>
        <a:bodyPr/>
        <a:lstStyle/>
        <a:p>
          <a:endParaRPr lang="en-US"/>
        </a:p>
      </dgm:t>
    </dgm:pt>
    <dgm:pt modelId="{0876DA55-F8CB-48F4-B93B-9D54AD36A603}" type="sibTrans" cxnId="{B696AFE2-FB6C-48C7-8730-FB4D9CF4B56C}">
      <dgm:prSet/>
      <dgm:spPr/>
      <dgm:t>
        <a:bodyPr/>
        <a:lstStyle/>
        <a:p>
          <a:endParaRPr lang="en-US"/>
        </a:p>
      </dgm:t>
    </dgm:pt>
    <dgm:pt modelId="{10063962-B8FD-49B9-B950-72EE589847F7}">
      <dgm:prSet/>
      <dgm:spPr/>
      <dgm:t>
        <a:bodyPr/>
        <a:lstStyle/>
        <a:p>
          <a:pPr rtl="0"/>
          <a:r>
            <a:rPr lang="en-GB" dirty="0" smtClean="0"/>
            <a:t>High durability, high throughput, and low latency</a:t>
          </a:r>
          <a:endParaRPr lang="en-IN" dirty="0"/>
        </a:p>
      </dgm:t>
    </dgm:pt>
    <dgm:pt modelId="{1E841490-7D11-45F1-ACC2-3DFC1B8AFF75}" type="parTrans" cxnId="{00648AC7-BBD6-4CAB-BDF4-7BE392599A23}">
      <dgm:prSet/>
      <dgm:spPr/>
      <dgm:t>
        <a:bodyPr/>
        <a:lstStyle/>
        <a:p>
          <a:endParaRPr lang="en-US"/>
        </a:p>
      </dgm:t>
    </dgm:pt>
    <dgm:pt modelId="{923C94BE-A021-4BEF-9C05-509227216E77}" type="sibTrans" cxnId="{00648AC7-BBD6-4CAB-BDF4-7BE392599A23}">
      <dgm:prSet/>
      <dgm:spPr/>
      <dgm:t>
        <a:bodyPr/>
        <a:lstStyle/>
        <a:p>
          <a:endParaRPr lang="en-US"/>
        </a:p>
      </dgm:t>
    </dgm:pt>
    <dgm:pt modelId="{C956550E-9101-431C-A7C4-C306C1DD86ED}">
      <dgm:prSet/>
      <dgm:spPr/>
      <dgm:t>
        <a:bodyPr/>
        <a:lstStyle/>
        <a:p>
          <a:pPr rtl="0"/>
          <a:r>
            <a:rPr lang="en-GB" dirty="0" smtClean="0"/>
            <a:t>Files uploading and recovering will be reflected immediately</a:t>
          </a:r>
          <a:endParaRPr lang="en-IN" dirty="0"/>
        </a:p>
      </dgm:t>
    </dgm:pt>
    <dgm:pt modelId="{CEB5AFDA-9414-48CD-9B24-43390F8C8BFE}" type="parTrans" cxnId="{F740DF87-6A15-4E4C-A61A-05014BB58DD5}">
      <dgm:prSet/>
      <dgm:spPr/>
      <dgm:t>
        <a:bodyPr/>
        <a:lstStyle/>
        <a:p>
          <a:endParaRPr lang="en-US"/>
        </a:p>
      </dgm:t>
    </dgm:pt>
    <dgm:pt modelId="{E485A32B-2273-4293-8FA0-0FAAB1D62F8E}" type="sibTrans" cxnId="{F740DF87-6A15-4E4C-A61A-05014BB58DD5}">
      <dgm:prSet/>
      <dgm:spPr/>
      <dgm:t>
        <a:bodyPr/>
        <a:lstStyle/>
        <a:p>
          <a:endParaRPr lang="en-US"/>
        </a:p>
      </dgm:t>
    </dgm:pt>
    <dgm:pt modelId="{0ADFA70B-9843-4123-AB6C-0794CF4A9ED1}">
      <dgm:prSet/>
      <dgm:spPr/>
      <dgm:t>
        <a:bodyPr/>
        <a:lstStyle/>
        <a:p>
          <a:pPr rtl="0"/>
          <a:r>
            <a:rPr lang="en-GB" dirty="0" smtClean="0"/>
            <a:t>If suppose two region - (AZ) has failure, but S3 standard will available</a:t>
          </a:r>
          <a:endParaRPr lang="en-IN" dirty="0"/>
        </a:p>
      </dgm:t>
    </dgm:pt>
    <dgm:pt modelId="{193ED4FA-3223-4A01-B32E-FEDC00542C00}" type="parTrans" cxnId="{7E63C477-2016-4A1C-B3FE-25DEB281B04B}">
      <dgm:prSet/>
      <dgm:spPr/>
      <dgm:t>
        <a:bodyPr/>
        <a:lstStyle/>
        <a:p>
          <a:endParaRPr lang="en-US"/>
        </a:p>
      </dgm:t>
    </dgm:pt>
    <dgm:pt modelId="{94776164-6E01-48E2-A57A-AFCE6F0CB547}" type="sibTrans" cxnId="{7E63C477-2016-4A1C-B3FE-25DEB281B04B}">
      <dgm:prSet/>
      <dgm:spPr/>
      <dgm:t>
        <a:bodyPr/>
        <a:lstStyle/>
        <a:p>
          <a:endParaRPr lang="en-US"/>
        </a:p>
      </dgm:t>
    </dgm:pt>
    <dgm:pt modelId="{82927456-BFE4-468E-B7CD-203217FBC0C8}" type="pres">
      <dgm:prSet presAssocID="{BDCC3E7D-77B7-4A47-8A01-97EBA8EC7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6C90DC-8520-4391-9873-C0452CAA0E77}" type="pres">
      <dgm:prSet presAssocID="{1F3A95B3-2703-4177-81B5-CBD958E2C341}" presName="hierRoot1" presStyleCnt="0">
        <dgm:presLayoutVars>
          <dgm:hierBranch val="init"/>
        </dgm:presLayoutVars>
      </dgm:prSet>
      <dgm:spPr/>
    </dgm:pt>
    <dgm:pt modelId="{3C540EE4-1BAE-41AC-9D07-F54DC49A1CB8}" type="pres">
      <dgm:prSet presAssocID="{1F3A95B3-2703-4177-81B5-CBD958E2C341}" presName="rootComposite1" presStyleCnt="0"/>
      <dgm:spPr/>
    </dgm:pt>
    <dgm:pt modelId="{62B45779-78BB-47FE-8D78-9395812FD9D2}" type="pres">
      <dgm:prSet presAssocID="{1F3A95B3-2703-4177-81B5-CBD958E2C341}" presName="rootText1" presStyleLbl="node0" presStyleIdx="0" presStyleCnt="4" custScaleY="135619">
        <dgm:presLayoutVars>
          <dgm:chPref val="3"/>
        </dgm:presLayoutVars>
      </dgm:prSet>
      <dgm:spPr/>
    </dgm:pt>
    <dgm:pt modelId="{2ACA35A7-827D-4E7D-B3D6-B357CB0DCD4E}" type="pres">
      <dgm:prSet presAssocID="{1F3A95B3-2703-4177-81B5-CBD958E2C341}" presName="rootConnector1" presStyleLbl="node1" presStyleIdx="0" presStyleCnt="0"/>
      <dgm:spPr/>
    </dgm:pt>
    <dgm:pt modelId="{24A31877-F114-41FB-AC79-950536ED6610}" type="pres">
      <dgm:prSet presAssocID="{1F3A95B3-2703-4177-81B5-CBD958E2C341}" presName="hierChild2" presStyleCnt="0"/>
      <dgm:spPr/>
    </dgm:pt>
    <dgm:pt modelId="{ED23491D-90D3-4D75-BA07-BDDD4CBEBB6D}" type="pres">
      <dgm:prSet presAssocID="{1F3A95B3-2703-4177-81B5-CBD958E2C341}" presName="hierChild3" presStyleCnt="0"/>
      <dgm:spPr/>
    </dgm:pt>
    <dgm:pt modelId="{1A5E2899-9703-4259-B5B6-27608020AC76}" type="pres">
      <dgm:prSet presAssocID="{10063962-B8FD-49B9-B950-72EE589847F7}" presName="hierRoot1" presStyleCnt="0">
        <dgm:presLayoutVars>
          <dgm:hierBranch val="init"/>
        </dgm:presLayoutVars>
      </dgm:prSet>
      <dgm:spPr/>
    </dgm:pt>
    <dgm:pt modelId="{B0C22367-4BDA-49CB-9970-08F6D986EA84}" type="pres">
      <dgm:prSet presAssocID="{10063962-B8FD-49B9-B950-72EE589847F7}" presName="rootComposite1" presStyleCnt="0"/>
      <dgm:spPr/>
    </dgm:pt>
    <dgm:pt modelId="{09FF9B4D-56B5-4076-B69E-3993A02848C1}" type="pres">
      <dgm:prSet presAssocID="{10063962-B8FD-49B9-B950-72EE589847F7}" presName="rootText1" presStyleLbl="node0" presStyleIdx="1" presStyleCnt="4" custScaleY="135811">
        <dgm:presLayoutVars>
          <dgm:chPref val="3"/>
        </dgm:presLayoutVars>
      </dgm:prSet>
      <dgm:spPr/>
    </dgm:pt>
    <dgm:pt modelId="{0D0016C1-E9F7-403F-98BF-108FB433170F}" type="pres">
      <dgm:prSet presAssocID="{10063962-B8FD-49B9-B950-72EE589847F7}" presName="rootConnector1" presStyleLbl="node1" presStyleIdx="0" presStyleCnt="0"/>
      <dgm:spPr/>
    </dgm:pt>
    <dgm:pt modelId="{D7FCDAA3-AF9F-438A-A163-DC3D1C3597F3}" type="pres">
      <dgm:prSet presAssocID="{10063962-B8FD-49B9-B950-72EE589847F7}" presName="hierChild2" presStyleCnt="0"/>
      <dgm:spPr/>
    </dgm:pt>
    <dgm:pt modelId="{1F5991CC-35F8-40E1-9CEA-82BC7B26B457}" type="pres">
      <dgm:prSet presAssocID="{10063962-B8FD-49B9-B950-72EE589847F7}" presName="hierChild3" presStyleCnt="0"/>
      <dgm:spPr/>
    </dgm:pt>
    <dgm:pt modelId="{5D975236-7C63-4909-8BAC-BC251350B9F4}" type="pres">
      <dgm:prSet presAssocID="{C956550E-9101-431C-A7C4-C306C1DD86ED}" presName="hierRoot1" presStyleCnt="0">
        <dgm:presLayoutVars>
          <dgm:hierBranch val="init"/>
        </dgm:presLayoutVars>
      </dgm:prSet>
      <dgm:spPr/>
    </dgm:pt>
    <dgm:pt modelId="{7F59234F-83A8-4DE9-886A-2A1FF4601305}" type="pres">
      <dgm:prSet presAssocID="{C956550E-9101-431C-A7C4-C306C1DD86ED}" presName="rootComposite1" presStyleCnt="0"/>
      <dgm:spPr/>
    </dgm:pt>
    <dgm:pt modelId="{22075393-3CBE-4DE3-B95C-2D7C41C2B97C}" type="pres">
      <dgm:prSet presAssocID="{C956550E-9101-431C-A7C4-C306C1DD86ED}" presName="rootText1" presStyleLbl="node0" presStyleIdx="2" presStyleCnt="4" custScaleY="136004">
        <dgm:presLayoutVars>
          <dgm:chPref val="3"/>
        </dgm:presLayoutVars>
      </dgm:prSet>
      <dgm:spPr/>
    </dgm:pt>
    <dgm:pt modelId="{9CC455A7-A702-41CD-A3A0-92E5F7153A8F}" type="pres">
      <dgm:prSet presAssocID="{C956550E-9101-431C-A7C4-C306C1DD86ED}" presName="rootConnector1" presStyleLbl="node1" presStyleIdx="0" presStyleCnt="0"/>
      <dgm:spPr/>
    </dgm:pt>
    <dgm:pt modelId="{58E916A7-0B2A-494F-B17B-4C951DDA9470}" type="pres">
      <dgm:prSet presAssocID="{C956550E-9101-431C-A7C4-C306C1DD86ED}" presName="hierChild2" presStyleCnt="0"/>
      <dgm:spPr/>
    </dgm:pt>
    <dgm:pt modelId="{C2DDB4E8-404D-41CE-BC77-612E4263A4D1}" type="pres">
      <dgm:prSet presAssocID="{C956550E-9101-431C-A7C4-C306C1DD86ED}" presName="hierChild3" presStyleCnt="0"/>
      <dgm:spPr/>
    </dgm:pt>
    <dgm:pt modelId="{945939AC-229E-4B04-A8DE-EBFB975F21A4}" type="pres">
      <dgm:prSet presAssocID="{0ADFA70B-9843-4123-AB6C-0794CF4A9ED1}" presName="hierRoot1" presStyleCnt="0">
        <dgm:presLayoutVars>
          <dgm:hierBranch val="init"/>
        </dgm:presLayoutVars>
      </dgm:prSet>
      <dgm:spPr/>
    </dgm:pt>
    <dgm:pt modelId="{3E53DB80-016D-4C89-B501-79D839067931}" type="pres">
      <dgm:prSet presAssocID="{0ADFA70B-9843-4123-AB6C-0794CF4A9ED1}" presName="rootComposite1" presStyleCnt="0"/>
      <dgm:spPr/>
    </dgm:pt>
    <dgm:pt modelId="{3759F07E-33C7-4F16-B31B-F7F048A1F15E}" type="pres">
      <dgm:prSet presAssocID="{0ADFA70B-9843-4123-AB6C-0794CF4A9ED1}" presName="rootText1" presStyleLbl="node0" presStyleIdx="3" presStyleCnt="4" custScaleY="136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B4280-78F7-4B39-B19F-B3EBD8C02F8B}" type="pres">
      <dgm:prSet presAssocID="{0ADFA70B-9843-4123-AB6C-0794CF4A9ED1}" presName="rootConnector1" presStyleLbl="node1" presStyleIdx="0" presStyleCnt="0"/>
      <dgm:spPr/>
    </dgm:pt>
    <dgm:pt modelId="{1D870FF1-5688-4255-9A7C-EA54D54461D1}" type="pres">
      <dgm:prSet presAssocID="{0ADFA70B-9843-4123-AB6C-0794CF4A9ED1}" presName="hierChild2" presStyleCnt="0"/>
      <dgm:spPr/>
    </dgm:pt>
    <dgm:pt modelId="{1D382617-B90E-445D-B896-2E46158ACCC4}" type="pres">
      <dgm:prSet presAssocID="{0ADFA70B-9843-4123-AB6C-0794CF4A9ED1}" presName="hierChild3" presStyleCnt="0"/>
      <dgm:spPr/>
    </dgm:pt>
  </dgm:ptLst>
  <dgm:cxnLst>
    <dgm:cxn modelId="{FC61FE6F-D6EB-4ABD-A7E5-94C476452EAC}" type="presOf" srcId="{C956550E-9101-431C-A7C4-C306C1DD86ED}" destId="{9CC455A7-A702-41CD-A3A0-92E5F7153A8F}" srcOrd="1" destOrd="0" presId="urn:microsoft.com/office/officeart/2005/8/layout/orgChart1"/>
    <dgm:cxn modelId="{CC329AC5-123C-48B3-AADA-AE133DA343EA}" type="presOf" srcId="{10063962-B8FD-49B9-B950-72EE589847F7}" destId="{0D0016C1-E9F7-403F-98BF-108FB433170F}" srcOrd="1" destOrd="0" presId="urn:microsoft.com/office/officeart/2005/8/layout/orgChart1"/>
    <dgm:cxn modelId="{F740DF87-6A15-4E4C-A61A-05014BB58DD5}" srcId="{BDCC3E7D-77B7-4A47-8A01-97EBA8EC7559}" destId="{C956550E-9101-431C-A7C4-C306C1DD86ED}" srcOrd="2" destOrd="0" parTransId="{CEB5AFDA-9414-48CD-9B24-43390F8C8BFE}" sibTransId="{E485A32B-2273-4293-8FA0-0FAAB1D62F8E}"/>
    <dgm:cxn modelId="{0641750A-0A25-4494-958E-A5FC5F4137E5}" type="presOf" srcId="{1F3A95B3-2703-4177-81B5-CBD958E2C341}" destId="{62B45779-78BB-47FE-8D78-9395812FD9D2}" srcOrd="0" destOrd="0" presId="urn:microsoft.com/office/officeart/2005/8/layout/orgChart1"/>
    <dgm:cxn modelId="{00648AC7-BBD6-4CAB-BDF4-7BE392599A23}" srcId="{BDCC3E7D-77B7-4A47-8A01-97EBA8EC7559}" destId="{10063962-B8FD-49B9-B950-72EE589847F7}" srcOrd="1" destOrd="0" parTransId="{1E841490-7D11-45F1-ACC2-3DFC1B8AFF75}" sibTransId="{923C94BE-A021-4BEF-9C05-509227216E77}"/>
    <dgm:cxn modelId="{7E63C477-2016-4A1C-B3FE-25DEB281B04B}" srcId="{BDCC3E7D-77B7-4A47-8A01-97EBA8EC7559}" destId="{0ADFA70B-9843-4123-AB6C-0794CF4A9ED1}" srcOrd="3" destOrd="0" parTransId="{193ED4FA-3223-4A01-B32E-FEDC00542C00}" sibTransId="{94776164-6E01-48E2-A57A-AFCE6F0CB547}"/>
    <dgm:cxn modelId="{6E9C9469-E1A5-4157-9453-17A5956AD8AD}" type="presOf" srcId="{10063962-B8FD-49B9-B950-72EE589847F7}" destId="{09FF9B4D-56B5-4076-B69E-3993A02848C1}" srcOrd="0" destOrd="0" presId="urn:microsoft.com/office/officeart/2005/8/layout/orgChart1"/>
    <dgm:cxn modelId="{6FA75226-8EFD-4E7E-96AB-7283E5B873A6}" type="presOf" srcId="{0ADFA70B-9843-4123-AB6C-0794CF4A9ED1}" destId="{3D6B4280-78F7-4B39-B19F-B3EBD8C02F8B}" srcOrd="1" destOrd="0" presId="urn:microsoft.com/office/officeart/2005/8/layout/orgChart1"/>
    <dgm:cxn modelId="{9BF2F823-42FC-4523-B7C2-2A0D7D19D203}" type="presOf" srcId="{BDCC3E7D-77B7-4A47-8A01-97EBA8EC7559}" destId="{82927456-BFE4-468E-B7CD-203217FBC0C8}" srcOrd="0" destOrd="0" presId="urn:microsoft.com/office/officeart/2005/8/layout/orgChart1"/>
    <dgm:cxn modelId="{B696AFE2-FB6C-48C7-8730-FB4D9CF4B56C}" srcId="{BDCC3E7D-77B7-4A47-8A01-97EBA8EC7559}" destId="{1F3A95B3-2703-4177-81B5-CBD958E2C341}" srcOrd="0" destOrd="0" parTransId="{5C9AF1C3-44C1-4574-A341-20433B6FD58B}" sibTransId="{0876DA55-F8CB-48F4-B93B-9D54AD36A603}"/>
    <dgm:cxn modelId="{00E01BFB-9846-4E56-A494-0AE60F4D4EE7}" type="presOf" srcId="{1F3A95B3-2703-4177-81B5-CBD958E2C341}" destId="{2ACA35A7-827D-4E7D-B3D6-B357CB0DCD4E}" srcOrd="1" destOrd="0" presId="urn:microsoft.com/office/officeart/2005/8/layout/orgChart1"/>
    <dgm:cxn modelId="{7A71E113-1161-4E97-8685-FF4753AB5CA6}" type="presOf" srcId="{C956550E-9101-431C-A7C4-C306C1DD86ED}" destId="{22075393-3CBE-4DE3-B95C-2D7C41C2B97C}" srcOrd="0" destOrd="0" presId="urn:microsoft.com/office/officeart/2005/8/layout/orgChart1"/>
    <dgm:cxn modelId="{C54CD37A-3759-40EC-8132-5202AC014455}" type="presOf" srcId="{0ADFA70B-9843-4123-AB6C-0794CF4A9ED1}" destId="{3759F07E-33C7-4F16-B31B-F7F048A1F15E}" srcOrd="0" destOrd="0" presId="urn:microsoft.com/office/officeart/2005/8/layout/orgChart1"/>
    <dgm:cxn modelId="{BF676796-E53F-42B7-A911-DCF1DE4A7799}" type="presParOf" srcId="{82927456-BFE4-468E-B7CD-203217FBC0C8}" destId="{EB6C90DC-8520-4391-9873-C0452CAA0E77}" srcOrd="0" destOrd="0" presId="urn:microsoft.com/office/officeart/2005/8/layout/orgChart1"/>
    <dgm:cxn modelId="{2A1507F4-4407-4C9E-ADC8-803A33C2C305}" type="presParOf" srcId="{EB6C90DC-8520-4391-9873-C0452CAA0E77}" destId="{3C540EE4-1BAE-41AC-9D07-F54DC49A1CB8}" srcOrd="0" destOrd="0" presId="urn:microsoft.com/office/officeart/2005/8/layout/orgChart1"/>
    <dgm:cxn modelId="{A233B58C-D301-4C7E-8FD1-286935589F5E}" type="presParOf" srcId="{3C540EE4-1BAE-41AC-9D07-F54DC49A1CB8}" destId="{62B45779-78BB-47FE-8D78-9395812FD9D2}" srcOrd="0" destOrd="0" presId="urn:microsoft.com/office/officeart/2005/8/layout/orgChart1"/>
    <dgm:cxn modelId="{01F7C8CF-7A4E-4C88-B823-35F06F441B6F}" type="presParOf" srcId="{3C540EE4-1BAE-41AC-9D07-F54DC49A1CB8}" destId="{2ACA35A7-827D-4E7D-B3D6-B357CB0DCD4E}" srcOrd="1" destOrd="0" presId="urn:microsoft.com/office/officeart/2005/8/layout/orgChart1"/>
    <dgm:cxn modelId="{515B926C-181B-49D5-87A3-C689A09F69CF}" type="presParOf" srcId="{EB6C90DC-8520-4391-9873-C0452CAA0E77}" destId="{24A31877-F114-41FB-AC79-950536ED6610}" srcOrd="1" destOrd="0" presId="urn:microsoft.com/office/officeart/2005/8/layout/orgChart1"/>
    <dgm:cxn modelId="{2071250B-898A-4E91-B1D1-170835FD7A4E}" type="presParOf" srcId="{EB6C90DC-8520-4391-9873-C0452CAA0E77}" destId="{ED23491D-90D3-4D75-BA07-BDDD4CBEBB6D}" srcOrd="2" destOrd="0" presId="urn:microsoft.com/office/officeart/2005/8/layout/orgChart1"/>
    <dgm:cxn modelId="{19AFEA12-F7F1-4D34-8C8C-17D00E6D336B}" type="presParOf" srcId="{82927456-BFE4-468E-B7CD-203217FBC0C8}" destId="{1A5E2899-9703-4259-B5B6-27608020AC76}" srcOrd="1" destOrd="0" presId="urn:microsoft.com/office/officeart/2005/8/layout/orgChart1"/>
    <dgm:cxn modelId="{E90BE9F0-B788-4C93-8B9B-5DED18994380}" type="presParOf" srcId="{1A5E2899-9703-4259-B5B6-27608020AC76}" destId="{B0C22367-4BDA-49CB-9970-08F6D986EA84}" srcOrd="0" destOrd="0" presId="urn:microsoft.com/office/officeart/2005/8/layout/orgChart1"/>
    <dgm:cxn modelId="{A900093F-5A26-4190-BAFB-CAFE3209AC33}" type="presParOf" srcId="{B0C22367-4BDA-49CB-9970-08F6D986EA84}" destId="{09FF9B4D-56B5-4076-B69E-3993A02848C1}" srcOrd="0" destOrd="0" presId="urn:microsoft.com/office/officeart/2005/8/layout/orgChart1"/>
    <dgm:cxn modelId="{270A8846-D0E1-4C0F-871C-06A679787610}" type="presParOf" srcId="{B0C22367-4BDA-49CB-9970-08F6D986EA84}" destId="{0D0016C1-E9F7-403F-98BF-108FB433170F}" srcOrd="1" destOrd="0" presId="urn:microsoft.com/office/officeart/2005/8/layout/orgChart1"/>
    <dgm:cxn modelId="{D954D815-AEE9-4FDC-818F-EC63112590AE}" type="presParOf" srcId="{1A5E2899-9703-4259-B5B6-27608020AC76}" destId="{D7FCDAA3-AF9F-438A-A163-DC3D1C3597F3}" srcOrd="1" destOrd="0" presId="urn:microsoft.com/office/officeart/2005/8/layout/orgChart1"/>
    <dgm:cxn modelId="{F6ECCE4F-AE60-4461-ACE0-A8DB3BB862E9}" type="presParOf" srcId="{1A5E2899-9703-4259-B5B6-27608020AC76}" destId="{1F5991CC-35F8-40E1-9CEA-82BC7B26B457}" srcOrd="2" destOrd="0" presId="urn:microsoft.com/office/officeart/2005/8/layout/orgChart1"/>
    <dgm:cxn modelId="{53AD76AB-3B84-4328-BFD0-293B1FB07EA7}" type="presParOf" srcId="{82927456-BFE4-468E-B7CD-203217FBC0C8}" destId="{5D975236-7C63-4909-8BAC-BC251350B9F4}" srcOrd="2" destOrd="0" presId="urn:microsoft.com/office/officeart/2005/8/layout/orgChart1"/>
    <dgm:cxn modelId="{08E75036-9033-46CD-836F-F6B5261F1763}" type="presParOf" srcId="{5D975236-7C63-4909-8BAC-BC251350B9F4}" destId="{7F59234F-83A8-4DE9-886A-2A1FF4601305}" srcOrd="0" destOrd="0" presId="urn:microsoft.com/office/officeart/2005/8/layout/orgChart1"/>
    <dgm:cxn modelId="{555544EA-0338-4B57-A614-B8325E05719C}" type="presParOf" srcId="{7F59234F-83A8-4DE9-886A-2A1FF4601305}" destId="{22075393-3CBE-4DE3-B95C-2D7C41C2B97C}" srcOrd="0" destOrd="0" presId="urn:microsoft.com/office/officeart/2005/8/layout/orgChart1"/>
    <dgm:cxn modelId="{FCD762A2-FA75-4B11-BE33-820CCC680C79}" type="presParOf" srcId="{7F59234F-83A8-4DE9-886A-2A1FF4601305}" destId="{9CC455A7-A702-41CD-A3A0-92E5F7153A8F}" srcOrd="1" destOrd="0" presId="urn:microsoft.com/office/officeart/2005/8/layout/orgChart1"/>
    <dgm:cxn modelId="{84171CBC-6116-42F2-A2DC-13DC174919B1}" type="presParOf" srcId="{5D975236-7C63-4909-8BAC-BC251350B9F4}" destId="{58E916A7-0B2A-494F-B17B-4C951DDA9470}" srcOrd="1" destOrd="0" presId="urn:microsoft.com/office/officeart/2005/8/layout/orgChart1"/>
    <dgm:cxn modelId="{628A1277-D63F-4069-9DA8-C9D68A744417}" type="presParOf" srcId="{5D975236-7C63-4909-8BAC-BC251350B9F4}" destId="{C2DDB4E8-404D-41CE-BC77-612E4263A4D1}" srcOrd="2" destOrd="0" presId="urn:microsoft.com/office/officeart/2005/8/layout/orgChart1"/>
    <dgm:cxn modelId="{2A044CF3-8668-4C33-A95B-B1799675D3F7}" type="presParOf" srcId="{82927456-BFE4-468E-B7CD-203217FBC0C8}" destId="{945939AC-229E-4B04-A8DE-EBFB975F21A4}" srcOrd="3" destOrd="0" presId="urn:microsoft.com/office/officeart/2005/8/layout/orgChart1"/>
    <dgm:cxn modelId="{3D19DF49-477E-4D13-956B-CA7AD1E8C771}" type="presParOf" srcId="{945939AC-229E-4B04-A8DE-EBFB975F21A4}" destId="{3E53DB80-016D-4C89-B501-79D839067931}" srcOrd="0" destOrd="0" presId="urn:microsoft.com/office/officeart/2005/8/layout/orgChart1"/>
    <dgm:cxn modelId="{284A1290-7E80-4262-A073-C145CCDEF5A7}" type="presParOf" srcId="{3E53DB80-016D-4C89-B501-79D839067931}" destId="{3759F07E-33C7-4F16-B31B-F7F048A1F15E}" srcOrd="0" destOrd="0" presId="urn:microsoft.com/office/officeart/2005/8/layout/orgChart1"/>
    <dgm:cxn modelId="{9C7EC67D-1408-414C-9CC6-B9E7AE9B4F3A}" type="presParOf" srcId="{3E53DB80-016D-4C89-B501-79D839067931}" destId="{3D6B4280-78F7-4B39-B19F-B3EBD8C02F8B}" srcOrd="1" destOrd="0" presId="urn:microsoft.com/office/officeart/2005/8/layout/orgChart1"/>
    <dgm:cxn modelId="{F786CEC4-0569-4B66-BAC1-7B4F46B15FD9}" type="presParOf" srcId="{945939AC-229E-4B04-A8DE-EBFB975F21A4}" destId="{1D870FF1-5688-4255-9A7C-EA54D54461D1}" srcOrd="1" destOrd="0" presId="urn:microsoft.com/office/officeart/2005/8/layout/orgChart1"/>
    <dgm:cxn modelId="{647D1582-0C1B-4844-8452-EAC59EA1945C}" type="presParOf" srcId="{945939AC-229E-4B04-A8DE-EBFB975F21A4}" destId="{1D382617-B90E-445D-B896-2E46158ACC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EBB988-8100-454B-A49E-BAF76AA48BB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3B862-8C9F-44E6-9DD9-C56965AC64D2}" type="pres">
      <dgm:prSet presAssocID="{88EBB988-8100-454B-A49E-BAF76AA48B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6C6FA1E-FDD9-43C7-BBC8-63C3997D131C}" type="presOf" srcId="{88EBB988-8100-454B-A49E-BAF76AA48BB5}" destId="{9C63B862-8C9F-44E6-9DD9-C56965AC64D2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9E98D8-6151-43EF-A32F-F4D8E571B001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AB76E-7EBA-409E-837F-586D04518391}">
      <dgm:prSet/>
      <dgm:spPr/>
      <dgm:t>
        <a:bodyPr/>
        <a:lstStyle/>
        <a:p>
          <a:pPr rtl="0"/>
          <a:r>
            <a:rPr lang="en-GB" dirty="0" smtClean="0"/>
            <a:t>S3 – IA Infrequent Access </a:t>
          </a:r>
          <a:endParaRPr lang="en-IN" dirty="0"/>
        </a:p>
      </dgm:t>
    </dgm:pt>
    <dgm:pt modelId="{A57B734A-94C0-407D-9D9E-FAEA6B546C46}" type="parTrans" cxnId="{882064CA-BACB-4505-B815-809EED757143}">
      <dgm:prSet/>
      <dgm:spPr/>
      <dgm:t>
        <a:bodyPr/>
        <a:lstStyle/>
        <a:p>
          <a:endParaRPr lang="en-US"/>
        </a:p>
      </dgm:t>
    </dgm:pt>
    <dgm:pt modelId="{68F1D09E-C7F0-4299-A721-CE3E995D4F7C}" type="sibTrans" cxnId="{882064CA-BACB-4505-B815-809EED757143}">
      <dgm:prSet/>
      <dgm:spPr/>
      <dgm:t>
        <a:bodyPr/>
        <a:lstStyle/>
        <a:p>
          <a:endParaRPr lang="en-US"/>
        </a:p>
      </dgm:t>
    </dgm:pt>
    <dgm:pt modelId="{3746FABF-1ADF-441F-A911-398179ABE115}" type="pres">
      <dgm:prSet presAssocID="{B49E98D8-6151-43EF-A32F-F4D8E571B0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5C98BE-E71A-45F7-A5FF-F3D9DA23B58E}" type="pres">
      <dgm:prSet presAssocID="{D56AB76E-7EBA-409E-837F-586D04518391}" presName="vertOne" presStyleCnt="0"/>
      <dgm:spPr/>
    </dgm:pt>
    <dgm:pt modelId="{20130C80-0785-4759-AEFC-04758A8600D4}" type="pres">
      <dgm:prSet presAssocID="{D56AB76E-7EBA-409E-837F-586D04518391}" presName="txOne" presStyleLbl="node0" presStyleIdx="0" presStyleCnt="1">
        <dgm:presLayoutVars>
          <dgm:chPref val="3"/>
        </dgm:presLayoutVars>
      </dgm:prSet>
      <dgm:spPr/>
    </dgm:pt>
    <dgm:pt modelId="{B9635A39-8A88-4B11-AD11-5AA2E9569171}" type="pres">
      <dgm:prSet presAssocID="{D56AB76E-7EBA-409E-837F-586D04518391}" presName="horzOne" presStyleCnt="0"/>
      <dgm:spPr/>
    </dgm:pt>
  </dgm:ptLst>
  <dgm:cxnLst>
    <dgm:cxn modelId="{7FE2077A-D3BF-48DF-A9A7-4DDEBB962561}" type="presOf" srcId="{B49E98D8-6151-43EF-A32F-F4D8E571B001}" destId="{3746FABF-1ADF-441F-A911-398179ABE115}" srcOrd="0" destOrd="0" presId="urn:microsoft.com/office/officeart/2005/8/layout/hierarchy4"/>
    <dgm:cxn modelId="{882064CA-BACB-4505-B815-809EED757143}" srcId="{B49E98D8-6151-43EF-A32F-F4D8E571B001}" destId="{D56AB76E-7EBA-409E-837F-586D04518391}" srcOrd="0" destOrd="0" parTransId="{A57B734A-94C0-407D-9D9E-FAEA6B546C46}" sibTransId="{68F1D09E-C7F0-4299-A721-CE3E995D4F7C}"/>
    <dgm:cxn modelId="{E9314BC0-4379-4FED-9EF4-B3CC63D9B985}" type="presOf" srcId="{D56AB76E-7EBA-409E-837F-586D04518391}" destId="{20130C80-0785-4759-AEFC-04758A8600D4}" srcOrd="0" destOrd="0" presId="urn:microsoft.com/office/officeart/2005/8/layout/hierarchy4"/>
    <dgm:cxn modelId="{92458B78-BBF0-482D-9CB7-E70C53D1E9FC}" type="presParOf" srcId="{3746FABF-1ADF-441F-A911-398179ABE115}" destId="{465C98BE-E71A-45F7-A5FF-F3D9DA23B58E}" srcOrd="0" destOrd="0" presId="urn:microsoft.com/office/officeart/2005/8/layout/hierarchy4"/>
    <dgm:cxn modelId="{116043C5-8E00-424E-90A7-AFD122A63989}" type="presParOf" srcId="{465C98BE-E71A-45F7-A5FF-F3D9DA23B58E}" destId="{20130C80-0785-4759-AEFC-04758A8600D4}" srcOrd="0" destOrd="0" presId="urn:microsoft.com/office/officeart/2005/8/layout/hierarchy4"/>
    <dgm:cxn modelId="{27CF2D35-D95A-4F26-9F1C-2B4EA0D34098}" type="presParOf" srcId="{465C98BE-E71A-45F7-A5FF-F3D9DA23B58E}" destId="{B9635A39-8A88-4B11-AD11-5AA2E956917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63841-ED18-495F-871B-A998DF26AA64}">
      <dsp:nvSpPr>
        <dsp:cNvPr id="0" name=""/>
        <dsp:cNvSpPr/>
      </dsp:nvSpPr>
      <dsp:spPr>
        <a:xfrm>
          <a:off x="0" y="39166"/>
          <a:ext cx="10816046" cy="9149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Help you to secure your cloud environment by controlling how traffic will be allowed into your EC2 machines</a:t>
          </a:r>
          <a:endParaRPr lang="en-IN" sz="2300" kern="1200" dirty="0"/>
        </a:p>
      </dsp:txBody>
      <dsp:txXfrm>
        <a:off x="44664" y="83830"/>
        <a:ext cx="10726718" cy="8256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54D55-631E-40E2-B864-C445EE7AE04A}">
      <dsp:nvSpPr>
        <dsp:cNvPr id="0" name=""/>
        <dsp:cNvSpPr/>
      </dsp:nvSpPr>
      <dsp:spPr>
        <a:xfrm>
          <a:off x="0" y="0"/>
          <a:ext cx="103632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If data that is accessed less frequently, but requires rapid access when needed. S3 Standard-IA offers the high durability, high throughput, and low latency of S3 Standard</a:t>
          </a:r>
          <a:endParaRPr lang="en-IN" sz="2000" kern="1200" dirty="0"/>
        </a:p>
      </dsp:txBody>
      <dsp:txXfrm>
        <a:off x="38838" y="38838"/>
        <a:ext cx="10285524" cy="717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FF7D9-4D39-46FD-A63C-263014DBFEB0}">
      <dsp:nvSpPr>
        <dsp:cNvPr id="0" name=""/>
        <dsp:cNvSpPr/>
      </dsp:nvSpPr>
      <dsp:spPr>
        <a:xfrm>
          <a:off x="0" y="0"/>
          <a:ext cx="37846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S3 Intelligent </a:t>
          </a:r>
          <a:r>
            <a:rPr lang="en-GB" sz="2900" kern="1200" dirty="0" err="1" smtClean="0"/>
            <a:t>Tiering</a:t>
          </a:r>
          <a:endParaRPr lang="en-IN" sz="2900" kern="1200" dirty="0"/>
        </a:p>
      </dsp:txBody>
      <dsp:txXfrm>
        <a:off x="33955" y="33955"/>
        <a:ext cx="3716690" cy="6276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D0F3-900C-4C34-BD06-A07E0661E915}">
      <dsp:nvSpPr>
        <dsp:cNvPr id="0" name=""/>
        <dsp:cNvSpPr/>
      </dsp:nvSpPr>
      <dsp:spPr>
        <a:xfrm>
          <a:off x="0" y="139700"/>
          <a:ext cx="10363200" cy="723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S3 Intelligent-</a:t>
          </a:r>
          <a:r>
            <a:rPr lang="en-GB" sz="2000" kern="1200" dirty="0" err="1" smtClean="0"/>
            <a:t>Tiering</a:t>
          </a:r>
          <a:r>
            <a:rPr lang="en-GB" sz="2000" kern="1200" dirty="0" smtClean="0"/>
            <a:t> storage class that delivers automatic cost savings by moving data between two access tiers, frequent access and infrequent access based on each object's access patterns.</a:t>
          </a:r>
          <a:endParaRPr lang="en-IN" sz="2000" kern="1200" dirty="0"/>
        </a:p>
      </dsp:txBody>
      <dsp:txXfrm>
        <a:off x="35338" y="175038"/>
        <a:ext cx="10292524" cy="6532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F3083-98C3-48B2-B09A-05FD7659C539}">
      <dsp:nvSpPr>
        <dsp:cNvPr id="0" name=""/>
        <dsp:cNvSpPr/>
      </dsp:nvSpPr>
      <dsp:spPr>
        <a:xfrm flipH="1">
          <a:off x="0" y="645"/>
          <a:ext cx="3746500" cy="66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S3 one Zone- IA</a:t>
          </a:r>
          <a:endParaRPr lang="en-IN" sz="3200" kern="1200" dirty="0"/>
        </a:p>
      </dsp:txBody>
      <dsp:txXfrm>
        <a:off x="32225" y="32870"/>
        <a:ext cx="3682050" cy="5956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30619-0A94-44EF-8C42-595805DA66D0}">
      <dsp:nvSpPr>
        <dsp:cNvPr id="0" name=""/>
        <dsp:cNvSpPr/>
      </dsp:nvSpPr>
      <dsp:spPr>
        <a:xfrm>
          <a:off x="0" y="128950"/>
          <a:ext cx="10058399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New storage class designed for customers who want a lower-cost option for infrequently accessed data</a:t>
          </a:r>
          <a:endParaRPr lang="en-IN" sz="1800" kern="1200" dirty="0"/>
        </a:p>
      </dsp:txBody>
      <dsp:txXfrm>
        <a:off x="21075" y="150025"/>
        <a:ext cx="10016249" cy="389580"/>
      </dsp:txXfrm>
    </dsp:sp>
    <dsp:sp modelId="{392662FC-F1AC-4465-AD34-0102645D4E87}">
      <dsp:nvSpPr>
        <dsp:cNvPr id="0" name=""/>
        <dsp:cNvSpPr/>
      </dsp:nvSpPr>
      <dsp:spPr>
        <a:xfrm>
          <a:off x="0" y="741472"/>
          <a:ext cx="10058399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But do not require the multiple Availability Zone</a:t>
          </a:r>
          <a:endParaRPr lang="en-IN" sz="1800" kern="1200" dirty="0"/>
        </a:p>
      </dsp:txBody>
      <dsp:txXfrm>
        <a:off x="21075" y="762547"/>
        <a:ext cx="10016249" cy="3895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FFCD-6335-417A-BDD1-C829148FF835}">
      <dsp:nvSpPr>
        <dsp:cNvPr id="0" name=""/>
        <dsp:cNvSpPr/>
      </dsp:nvSpPr>
      <dsp:spPr>
        <a:xfrm>
          <a:off x="0" y="196"/>
          <a:ext cx="3746500" cy="6602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S3 Glacier</a:t>
          </a:r>
          <a:endParaRPr lang="en-IN" sz="3200" kern="1200" dirty="0"/>
        </a:p>
      </dsp:txBody>
      <dsp:txXfrm>
        <a:off x="32228" y="32424"/>
        <a:ext cx="3682044" cy="5957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1997A-0230-4F07-9461-060820E12D01}">
      <dsp:nvSpPr>
        <dsp:cNvPr id="0" name=""/>
        <dsp:cNvSpPr/>
      </dsp:nvSpPr>
      <dsp:spPr>
        <a:xfrm>
          <a:off x="0" y="24899"/>
          <a:ext cx="98679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Glacier, is a low-cost cloud storage service for data with longer retrieval times </a:t>
          </a:r>
          <a:endParaRPr lang="en-IN" sz="2000" kern="1200" dirty="0"/>
        </a:p>
      </dsp:txBody>
      <dsp:txXfrm>
        <a:off x="23417" y="48316"/>
        <a:ext cx="9821066" cy="432866"/>
      </dsp:txXfrm>
    </dsp:sp>
    <dsp:sp modelId="{229862E4-D425-49FF-92F0-06B381B49862}">
      <dsp:nvSpPr>
        <dsp:cNvPr id="0" name=""/>
        <dsp:cNvSpPr/>
      </dsp:nvSpPr>
      <dsp:spPr>
        <a:xfrm>
          <a:off x="0" y="562199"/>
          <a:ext cx="98679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And it provides storage for data archiving and backup of cold data</a:t>
          </a:r>
          <a:endParaRPr lang="en-IN" sz="2000" kern="1200" dirty="0"/>
        </a:p>
      </dsp:txBody>
      <dsp:txXfrm>
        <a:off x="23417" y="585616"/>
        <a:ext cx="9821066" cy="4328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6750E-E2C6-4AAE-B711-63EDD1BDFFDC}">
      <dsp:nvSpPr>
        <dsp:cNvPr id="0" name=""/>
        <dsp:cNvSpPr/>
      </dsp:nvSpPr>
      <dsp:spPr>
        <a:xfrm>
          <a:off x="0" y="22299"/>
          <a:ext cx="48768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smtClean="0"/>
            <a:t>S3 Glacier Deep Archive</a:t>
          </a:r>
          <a:endParaRPr lang="en-IN" sz="3500" kern="1200"/>
        </a:p>
      </dsp:txBody>
      <dsp:txXfrm>
        <a:off x="40980" y="63279"/>
        <a:ext cx="4794840" cy="7575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FBBC-B410-4479-9773-5495334D3D7F}">
      <dsp:nvSpPr>
        <dsp:cNvPr id="0" name=""/>
        <dsp:cNvSpPr/>
      </dsp:nvSpPr>
      <dsp:spPr>
        <a:xfrm>
          <a:off x="0" y="26499"/>
          <a:ext cx="10045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Glacier Deep Archive is a storage location for data that will probably not be accessed again, but must be kept in case of a compliance audit or some other business reason.</a:t>
          </a:r>
          <a:endParaRPr lang="en-IN" sz="2000" kern="1200"/>
        </a:p>
      </dsp:txBody>
      <dsp:txXfrm>
        <a:off x="38838" y="65337"/>
        <a:ext cx="9968024" cy="717924"/>
      </dsp:txXfrm>
    </dsp:sp>
    <dsp:sp modelId="{41DA634B-971D-49F0-BFC6-66404E76958F}">
      <dsp:nvSpPr>
        <dsp:cNvPr id="0" name=""/>
        <dsp:cNvSpPr/>
      </dsp:nvSpPr>
      <dsp:spPr>
        <a:xfrm>
          <a:off x="0" y="906200"/>
          <a:ext cx="10045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Storage hardware used for deep archives is usually less expensive and has lower performing options.</a:t>
          </a:r>
          <a:endParaRPr lang="en-IN" sz="2000" kern="1200" dirty="0"/>
        </a:p>
      </dsp:txBody>
      <dsp:txXfrm>
        <a:off x="38838" y="945038"/>
        <a:ext cx="9968024" cy="7179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2B71-B57C-4A76-8467-A2731EA1120E}">
      <dsp:nvSpPr>
        <dsp:cNvPr id="0" name=""/>
        <dsp:cNvSpPr/>
      </dsp:nvSpPr>
      <dsp:spPr>
        <a:xfrm>
          <a:off x="0" y="4567"/>
          <a:ext cx="56769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Lifecycle Management : </a:t>
          </a:r>
          <a:endParaRPr lang="en-IN" sz="2400" kern="1200"/>
        </a:p>
      </dsp:txBody>
      <dsp:txXfrm>
        <a:off x="28100" y="32667"/>
        <a:ext cx="562070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FED04-857B-4860-B71E-344E6639B91C}">
      <dsp:nvSpPr>
        <dsp:cNvPr id="0" name=""/>
        <dsp:cNvSpPr/>
      </dsp:nvSpPr>
      <dsp:spPr>
        <a:xfrm>
          <a:off x="0" y="347775"/>
          <a:ext cx="10375574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Security groups are like allow/deny firewall rules that we are adding in specific sg , </a:t>
          </a:r>
          <a:endParaRPr lang="en-IN" sz="1600" kern="1200"/>
        </a:p>
      </dsp:txBody>
      <dsp:txXfrm>
        <a:off x="18734" y="366509"/>
        <a:ext cx="10338106" cy="346292"/>
      </dsp:txXfrm>
    </dsp:sp>
    <dsp:sp modelId="{A6440E9A-D4EE-4532-8880-BCD3E61D143F}">
      <dsp:nvSpPr>
        <dsp:cNvPr id="0" name=""/>
        <dsp:cNvSpPr/>
      </dsp:nvSpPr>
      <dsp:spPr>
        <a:xfrm>
          <a:off x="0" y="777615"/>
          <a:ext cx="10375574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In the above pic, we can create a new sg or we can select existing one that we already created with some rules,</a:t>
          </a:r>
          <a:endParaRPr lang="en-IN" sz="1600" kern="1200"/>
        </a:p>
      </dsp:txBody>
      <dsp:txXfrm>
        <a:off x="18734" y="796349"/>
        <a:ext cx="10338106" cy="346292"/>
      </dsp:txXfrm>
    </dsp:sp>
    <dsp:sp modelId="{E9194928-D2E7-4960-9046-AD2BC88FC670}">
      <dsp:nvSpPr>
        <dsp:cNvPr id="0" name=""/>
        <dsp:cNvSpPr/>
      </dsp:nvSpPr>
      <dsp:spPr>
        <a:xfrm>
          <a:off x="0" y="1207456"/>
          <a:ext cx="10375574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What we have creating and adding rules, the same will allow for both inbound and outbound traffic from security group.</a:t>
          </a:r>
          <a:endParaRPr lang="en-IN" sz="1600" kern="1200"/>
        </a:p>
      </dsp:txBody>
      <dsp:txXfrm>
        <a:off x="18734" y="1226190"/>
        <a:ext cx="10338106" cy="34629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9650F-AA13-4EA5-98A0-17C5BC07C766}">
      <dsp:nvSpPr>
        <dsp:cNvPr id="0" name=""/>
        <dsp:cNvSpPr/>
      </dsp:nvSpPr>
      <dsp:spPr>
        <a:xfrm>
          <a:off x="0" y="371"/>
          <a:ext cx="69088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Automates moving your object between different tiers</a:t>
          </a:r>
          <a:endParaRPr lang="en-IN" sz="1900" kern="1200"/>
        </a:p>
      </dsp:txBody>
      <dsp:txXfrm>
        <a:off x="22246" y="22617"/>
        <a:ext cx="6864308" cy="411223"/>
      </dsp:txXfrm>
    </dsp:sp>
    <dsp:sp modelId="{F6A8DDFD-FD82-4EF4-90D4-2F24DD56AAC8}">
      <dsp:nvSpPr>
        <dsp:cNvPr id="0" name=""/>
        <dsp:cNvSpPr/>
      </dsp:nvSpPr>
      <dsp:spPr>
        <a:xfrm>
          <a:off x="0" y="510806"/>
          <a:ext cx="69088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Can be used with versioning ( Both Current and versions )</a:t>
          </a:r>
          <a:endParaRPr lang="en-IN" sz="1900" kern="1200"/>
        </a:p>
      </dsp:txBody>
      <dsp:txXfrm>
        <a:off x="22246" y="533052"/>
        <a:ext cx="6864308" cy="411223"/>
      </dsp:txXfrm>
    </dsp:sp>
    <dsp:sp modelId="{DD60842C-312F-484E-8761-E0B3C8D43F0A}">
      <dsp:nvSpPr>
        <dsp:cNvPr id="0" name=""/>
        <dsp:cNvSpPr/>
      </dsp:nvSpPr>
      <dsp:spPr>
        <a:xfrm>
          <a:off x="0" y="1021241"/>
          <a:ext cx="69088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You can also configure the lifecycle by using the Amazon S3 console</a:t>
          </a:r>
          <a:endParaRPr lang="en-IN" sz="1900" kern="1200"/>
        </a:p>
      </dsp:txBody>
      <dsp:txXfrm>
        <a:off x="22246" y="1043487"/>
        <a:ext cx="6864308" cy="41122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F2EB8-689D-4AE9-8E9A-B760F5931E72}">
      <dsp:nvSpPr>
        <dsp:cNvPr id="0" name=""/>
        <dsp:cNvSpPr/>
      </dsp:nvSpPr>
      <dsp:spPr>
        <a:xfrm>
          <a:off x="0" y="4567"/>
          <a:ext cx="49657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Retrieve S3 Glacier Archive :</a:t>
          </a:r>
          <a:endParaRPr lang="en-IN" sz="2400" kern="1200"/>
        </a:p>
      </dsp:txBody>
      <dsp:txXfrm>
        <a:off x="28100" y="32667"/>
        <a:ext cx="4909500" cy="5194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F4550-CF20-47DB-84B4-907B38E2FE15}">
      <dsp:nvSpPr>
        <dsp:cNvPr id="0" name=""/>
        <dsp:cNvSpPr/>
      </dsp:nvSpPr>
      <dsp:spPr>
        <a:xfrm>
          <a:off x="0" y="371"/>
          <a:ext cx="53594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Expedited </a:t>
          </a:r>
          <a:endParaRPr lang="en-IN" sz="1900" kern="1200"/>
        </a:p>
      </dsp:txBody>
      <dsp:txXfrm>
        <a:off x="22246" y="22617"/>
        <a:ext cx="5314908" cy="411223"/>
      </dsp:txXfrm>
    </dsp:sp>
    <dsp:sp modelId="{D1C54755-5699-4351-9E92-D1911B81FFCB}">
      <dsp:nvSpPr>
        <dsp:cNvPr id="0" name=""/>
        <dsp:cNvSpPr/>
      </dsp:nvSpPr>
      <dsp:spPr>
        <a:xfrm>
          <a:off x="0" y="510806"/>
          <a:ext cx="53594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Standard </a:t>
          </a:r>
          <a:endParaRPr lang="en-IN" sz="1900" kern="1200"/>
        </a:p>
      </dsp:txBody>
      <dsp:txXfrm>
        <a:off x="22246" y="533052"/>
        <a:ext cx="5314908" cy="411223"/>
      </dsp:txXfrm>
    </dsp:sp>
    <dsp:sp modelId="{4A115F35-A220-405B-8C45-AAE53EF87605}">
      <dsp:nvSpPr>
        <dsp:cNvPr id="0" name=""/>
        <dsp:cNvSpPr/>
      </dsp:nvSpPr>
      <dsp:spPr>
        <a:xfrm>
          <a:off x="0" y="1021241"/>
          <a:ext cx="53594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Bulk </a:t>
          </a:r>
          <a:endParaRPr lang="en-IN" sz="1900" kern="1200"/>
        </a:p>
      </dsp:txBody>
      <dsp:txXfrm>
        <a:off x="22246" y="1043487"/>
        <a:ext cx="5314908" cy="4112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C0EA-3F47-429E-A680-A948081B5957}">
      <dsp:nvSpPr>
        <dsp:cNvPr id="0" name=""/>
        <dsp:cNvSpPr/>
      </dsp:nvSpPr>
      <dsp:spPr>
        <a:xfrm>
          <a:off x="0" y="4567"/>
          <a:ext cx="49149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S3 to Host Website :</a:t>
          </a:r>
          <a:endParaRPr lang="en-IN" sz="2400" kern="1200"/>
        </a:p>
      </dsp:txBody>
      <dsp:txXfrm>
        <a:off x="28100" y="32667"/>
        <a:ext cx="4858700" cy="51943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BA1F7-8D59-49D7-9FE2-372F4CCC7718}">
      <dsp:nvSpPr>
        <dsp:cNvPr id="0" name=""/>
        <dsp:cNvSpPr/>
      </dsp:nvSpPr>
      <dsp:spPr>
        <a:xfrm>
          <a:off x="0" y="193364"/>
          <a:ext cx="85471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The bucket must have the same name as your subdomain </a:t>
          </a:r>
          <a:endParaRPr lang="en-IN" sz="1600" kern="1200"/>
        </a:p>
      </dsp:txBody>
      <dsp:txXfrm>
        <a:off x="18734" y="212098"/>
        <a:ext cx="8509632" cy="346292"/>
      </dsp:txXfrm>
    </dsp:sp>
    <dsp:sp modelId="{E0A0640A-3860-465F-A250-4475CAC70ACA}">
      <dsp:nvSpPr>
        <dsp:cNvPr id="0" name=""/>
        <dsp:cNvSpPr/>
      </dsp:nvSpPr>
      <dsp:spPr>
        <a:xfrm>
          <a:off x="0" y="623204"/>
          <a:ext cx="85471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A Registered domain name, You can use route domain register, or you can use a different register .</a:t>
          </a:r>
          <a:endParaRPr lang="en-IN" sz="1600" kern="1200"/>
        </a:p>
      </dsp:txBody>
      <dsp:txXfrm>
        <a:off x="18734" y="641938"/>
        <a:ext cx="8509632" cy="34629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EAC36-EB81-44A8-A76E-166E79FCD41A}">
      <dsp:nvSpPr>
        <dsp:cNvPr id="0" name=""/>
        <dsp:cNvSpPr/>
      </dsp:nvSpPr>
      <dsp:spPr>
        <a:xfrm>
          <a:off x="0" y="4567"/>
          <a:ext cx="50673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S3 Select :</a:t>
          </a:r>
          <a:endParaRPr lang="en-IN" sz="2400" kern="1200"/>
        </a:p>
      </dsp:txBody>
      <dsp:txXfrm>
        <a:off x="28100" y="32667"/>
        <a:ext cx="5011100" cy="51943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C74E3-35DE-4254-B2E8-4938F24BC71D}">
      <dsp:nvSpPr>
        <dsp:cNvPr id="0" name=""/>
        <dsp:cNvSpPr/>
      </dsp:nvSpPr>
      <dsp:spPr>
        <a:xfrm>
          <a:off x="0" y="4925"/>
          <a:ext cx="8343900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S3 select is an Amazon S3 Feature that makes if retrieve specific data from the contents of an a simple SQL expression without having to retrieve the entire object.</a:t>
          </a:r>
          <a:endParaRPr lang="en-IN" sz="1600" kern="1200"/>
        </a:p>
      </dsp:txBody>
      <dsp:txXfrm>
        <a:off x="31070" y="35995"/>
        <a:ext cx="8281760" cy="5743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5247-8C2D-41D3-AF40-63995AD12129}">
      <dsp:nvSpPr>
        <dsp:cNvPr id="0" name=""/>
        <dsp:cNvSpPr/>
      </dsp:nvSpPr>
      <dsp:spPr>
        <a:xfrm>
          <a:off x="0" y="4567"/>
          <a:ext cx="33655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Conclusion  :</a:t>
          </a:r>
          <a:endParaRPr lang="en-IN" sz="2400" kern="1200"/>
        </a:p>
      </dsp:txBody>
      <dsp:txXfrm>
        <a:off x="28100" y="32667"/>
        <a:ext cx="3309300" cy="5194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06653-9AD2-4345-89EF-7CE8059BF1D0}">
      <dsp:nvSpPr>
        <dsp:cNvPr id="0" name=""/>
        <dsp:cNvSpPr/>
      </dsp:nvSpPr>
      <dsp:spPr>
        <a:xfrm>
          <a:off x="0" y="9851"/>
          <a:ext cx="3429000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This are the main things that we can use in the AWS S3.</a:t>
          </a:r>
          <a:endParaRPr lang="en-IN" sz="1600" kern="1200"/>
        </a:p>
      </dsp:txBody>
      <dsp:txXfrm>
        <a:off x="31070" y="40921"/>
        <a:ext cx="3366860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05791-A039-4D73-93AE-3C3CEDED51F0}">
      <dsp:nvSpPr>
        <dsp:cNvPr id="0" name=""/>
        <dsp:cNvSpPr/>
      </dsp:nvSpPr>
      <dsp:spPr>
        <a:xfrm>
          <a:off x="0" y="4146"/>
          <a:ext cx="5447211" cy="1007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smtClean="0"/>
            <a:t>Conclusion :</a:t>
          </a:r>
          <a:endParaRPr lang="en-IN" sz="4200" kern="1200"/>
        </a:p>
      </dsp:txBody>
      <dsp:txXfrm>
        <a:off x="49176" y="53322"/>
        <a:ext cx="5348859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3FF57-4281-4D7B-A7BD-ADFABDA68AA0}">
      <dsp:nvSpPr>
        <dsp:cNvPr id="0" name=""/>
        <dsp:cNvSpPr/>
      </dsp:nvSpPr>
      <dsp:spPr>
        <a:xfrm>
          <a:off x="0" y="54133"/>
          <a:ext cx="9470571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To access Linux machine will use SSH ( Secure Shell ) port range 22,</a:t>
          </a:r>
          <a:endParaRPr lang="en-IN" sz="2500" kern="1200"/>
        </a:p>
      </dsp:txBody>
      <dsp:txXfrm>
        <a:off x="48481" y="102614"/>
        <a:ext cx="9373609" cy="896166"/>
      </dsp:txXfrm>
    </dsp:sp>
    <dsp:sp modelId="{5038754D-87FA-444B-AB2A-AD6B20FA9F32}">
      <dsp:nvSpPr>
        <dsp:cNvPr id="0" name=""/>
        <dsp:cNvSpPr/>
      </dsp:nvSpPr>
      <dsp:spPr>
        <a:xfrm>
          <a:off x="0" y="1119262"/>
          <a:ext cx="9470571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To access Windows machine will use RDP ( Remote  Desktop protocol ) port range 3389,</a:t>
          </a:r>
          <a:endParaRPr lang="en-IN" sz="2500" kern="1200"/>
        </a:p>
      </dsp:txBody>
      <dsp:txXfrm>
        <a:off x="48481" y="1167743"/>
        <a:ext cx="9373609" cy="896166"/>
      </dsp:txXfrm>
    </dsp:sp>
    <dsp:sp modelId="{CE9769BE-1AFB-4894-A454-127B30DAEAE6}">
      <dsp:nvSpPr>
        <dsp:cNvPr id="0" name=""/>
        <dsp:cNvSpPr/>
      </dsp:nvSpPr>
      <dsp:spPr>
        <a:xfrm>
          <a:off x="0" y="2184391"/>
          <a:ext cx="9470571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With Security Groups, you can ensure that all the traffic that flows at the instance level is only through your created ports and protocols.</a:t>
          </a:r>
          <a:endParaRPr lang="en-IN" sz="2500" kern="1200"/>
        </a:p>
      </dsp:txBody>
      <dsp:txXfrm>
        <a:off x="48481" y="2232872"/>
        <a:ext cx="9373609" cy="896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0BBA-E5DD-436B-A09A-38BF7A587FC8}">
      <dsp:nvSpPr>
        <dsp:cNvPr id="0" name=""/>
        <dsp:cNvSpPr/>
      </dsp:nvSpPr>
      <dsp:spPr>
        <a:xfrm>
          <a:off x="123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S3 Standard </a:t>
          </a:r>
          <a:endParaRPr lang="en-IN" sz="2300" kern="1200"/>
        </a:p>
      </dsp:txBody>
      <dsp:txXfrm>
        <a:off x="123" y="1656370"/>
        <a:ext cx="1646092" cy="1656370"/>
      </dsp:txXfrm>
    </dsp:sp>
    <dsp:sp modelId="{864D0B5B-C17D-4E7A-8BB9-6E8B6D9E4DB9}">
      <dsp:nvSpPr>
        <dsp:cNvPr id="0" name=""/>
        <dsp:cNvSpPr/>
      </dsp:nvSpPr>
      <dsp:spPr>
        <a:xfrm>
          <a:off x="188628" y="347848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C1B9D-49EF-4746-B904-A5D2F0CED7A2}">
      <dsp:nvSpPr>
        <dsp:cNvPr id="0" name=""/>
        <dsp:cNvSpPr/>
      </dsp:nvSpPr>
      <dsp:spPr>
        <a:xfrm>
          <a:off x="1695598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S3-IA ( Infrequent Access )</a:t>
          </a:r>
          <a:endParaRPr lang="en-IN" sz="2300" kern="1200" dirty="0"/>
        </a:p>
      </dsp:txBody>
      <dsp:txXfrm>
        <a:off x="1695598" y="1656370"/>
        <a:ext cx="1646092" cy="1656370"/>
      </dsp:txXfrm>
    </dsp:sp>
    <dsp:sp modelId="{177F3A9F-0CA3-400D-AA04-A87D012DAA34}">
      <dsp:nvSpPr>
        <dsp:cNvPr id="0" name=""/>
        <dsp:cNvSpPr/>
      </dsp:nvSpPr>
      <dsp:spPr>
        <a:xfrm>
          <a:off x="1847492" y="358301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3B23-A031-419A-8357-65AF2B806505}">
      <dsp:nvSpPr>
        <dsp:cNvPr id="0" name=""/>
        <dsp:cNvSpPr/>
      </dsp:nvSpPr>
      <dsp:spPr>
        <a:xfrm>
          <a:off x="3391073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S3 Intelligent </a:t>
          </a:r>
          <a:r>
            <a:rPr lang="en-GB" sz="2300" kern="1200" dirty="0" err="1" smtClean="0"/>
            <a:t>Tiering</a:t>
          </a:r>
          <a:endParaRPr lang="en-IN" sz="2300" kern="1200" dirty="0"/>
        </a:p>
      </dsp:txBody>
      <dsp:txXfrm>
        <a:off x="3391073" y="1656370"/>
        <a:ext cx="1646092" cy="1656370"/>
      </dsp:txXfrm>
    </dsp:sp>
    <dsp:sp modelId="{8227865D-76BA-492D-9F6B-5E41DEEBA77D}">
      <dsp:nvSpPr>
        <dsp:cNvPr id="0" name=""/>
        <dsp:cNvSpPr/>
      </dsp:nvSpPr>
      <dsp:spPr>
        <a:xfrm>
          <a:off x="3542967" y="303378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B469C-F39B-4984-BE40-6D5985FB77FC}">
      <dsp:nvSpPr>
        <dsp:cNvPr id="0" name=""/>
        <dsp:cNvSpPr/>
      </dsp:nvSpPr>
      <dsp:spPr>
        <a:xfrm>
          <a:off x="5073495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S3 one Zone- IA</a:t>
          </a:r>
          <a:endParaRPr lang="en-IN" sz="2300" kern="1200" dirty="0"/>
        </a:p>
      </dsp:txBody>
      <dsp:txXfrm>
        <a:off x="5073495" y="1656370"/>
        <a:ext cx="1646092" cy="1656370"/>
      </dsp:txXfrm>
    </dsp:sp>
    <dsp:sp modelId="{5701C611-5E35-41D6-AEAA-D6DF0DC56A62}">
      <dsp:nvSpPr>
        <dsp:cNvPr id="0" name=""/>
        <dsp:cNvSpPr/>
      </dsp:nvSpPr>
      <dsp:spPr>
        <a:xfrm>
          <a:off x="5220130" y="248455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D48F9-96B0-49EB-9747-EC4A10408083}">
      <dsp:nvSpPr>
        <dsp:cNvPr id="0" name=""/>
        <dsp:cNvSpPr/>
      </dsp:nvSpPr>
      <dsp:spPr>
        <a:xfrm>
          <a:off x="6782023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S3 Glacier</a:t>
          </a:r>
          <a:endParaRPr lang="en-IN" sz="2300" kern="1200" dirty="0"/>
        </a:p>
      </dsp:txBody>
      <dsp:txXfrm>
        <a:off x="6782023" y="1656370"/>
        <a:ext cx="1646092" cy="1656370"/>
      </dsp:txXfrm>
    </dsp:sp>
    <dsp:sp modelId="{8251A587-1AE7-4384-BF0D-D99D9EF1120B}">
      <dsp:nvSpPr>
        <dsp:cNvPr id="0" name=""/>
        <dsp:cNvSpPr/>
      </dsp:nvSpPr>
      <dsp:spPr>
        <a:xfrm>
          <a:off x="6915605" y="248455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4DF1B-600E-41BE-BF1B-37F587E7A2F7}">
      <dsp:nvSpPr>
        <dsp:cNvPr id="0" name=""/>
        <dsp:cNvSpPr/>
      </dsp:nvSpPr>
      <dsp:spPr>
        <a:xfrm>
          <a:off x="8477499" y="0"/>
          <a:ext cx="1646092" cy="4140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S3 Glacier Deep Archive</a:t>
          </a:r>
          <a:endParaRPr lang="en-IN" sz="2300" kern="1200" dirty="0"/>
        </a:p>
      </dsp:txBody>
      <dsp:txXfrm>
        <a:off x="8477499" y="1656370"/>
        <a:ext cx="1646092" cy="1656370"/>
      </dsp:txXfrm>
    </dsp:sp>
    <dsp:sp modelId="{CC2DC92E-6910-41EE-B1EA-50E6AD048936}">
      <dsp:nvSpPr>
        <dsp:cNvPr id="0" name=""/>
        <dsp:cNvSpPr/>
      </dsp:nvSpPr>
      <dsp:spPr>
        <a:xfrm>
          <a:off x="8611080" y="248455"/>
          <a:ext cx="1378928" cy="137892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E11B0-887A-46B0-94E1-9F4D6514C098}">
      <dsp:nvSpPr>
        <dsp:cNvPr id="0" name=""/>
        <dsp:cNvSpPr/>
      </dsp:nvSpPr>
      <dsp:spPr>
        <a:xfrm>
          <a:off x="404948" y="3312741"/>
          <a:ext cx="9313817" cy="62113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9AF0-7C0E-41FE-AE0C-7ECCA6F078CC}">
      <dsp:nvSpPr>
        <dsp:cNvPr id="0" name=""/>
        <dsp:cNvSpPr/>
      </dsp:nvSpPr>
      <dsp:spPr>
        <a:xfrm>
          <a:off x="684402" y="461"/>
          <a:ext cx="3529766" cy="826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smtClean="0"/>
            <a:t>S3 Standard  </a:t>
          </a:r>
          <a:endParaRPr lang="en-IN" sz="5400" kern="1200" dirty="0"/>
        </a:p>
      </dsp:txBody>
      <dsp:txXfrm>
        <a:off x="684402" y="461"/>
        <a:ext cx="3529766" cy="8266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45779-78BB-47FE-8D78-9395812FD9D2}">
      <dsp:nvSpPr>
        <dsp:cNvPr id="0" name=""/>
        <dsp:cNvSpPr/>
      </dsp:nvSpPr>
      <dsp:spPr>
        <a:xfrm>
          <a:off x="5295" y="1438619"/>
          <a:ext cx="2208946" cy="14978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By default and most preferred to use is S3 Standard </a:t>
          </a:r>
          <a:endParaRPr lang="en-IN" sz="2100" kern="1200" dirty="0"/>
        </a:p>
      </dsp:txBody>
      <dsp:txXfrm>
        <a:off x="5295" y="1438619"/>
        <a:ext cx="2208946" cy="1497875"/>
      </dsp:txXfrm>
    </dsp:sp>
    <dsp:sp modelId="{09FF9B4D-56B5-4076-B69E-3993A02848C1}">
      <dsp:nvSpPr>
        <dsp:cNvPr id="0" name=""/>
        <dsp:cNvSpPr/>
      </dsp:nvSpPr>
      <dsp:spPr>
        <a:xfrm>
          <a:off x="2678120" y="1438619"/>
          <a:ext cx="2208946" cy="1499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High durability, high throughput, and low latency</a:t>
          </a:r>
          <a:endParaRPr lang="en-IN" sz="2100" kern="1200" dirty="0"/>
        </a:p>
      </dsp:txBody>
      <dsp:txXfrm>
        <a:off x="2678120" y="1438619"/>
        <a:ext cx="2208946" cy="1499996"/>
      </dsp:txXfrm>
    </dsp:sp>
    <dsp:sp modelId="{22075393-3CBE-4DE3-B95C-2D7C41C2B97C}">
      <dsp:nvSpPr>
        <dsp:cNvPr id="0" name=""/>
        <dsp:cNvSpPr/>
      </dsp:nvSpPr>
      <dsp:spPr>
        <a:xfrm>
          <a:off x="5350945" y="1438619"/>
          <a:ext cx="2208946" cy="1502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Files uploading and recovering will be reflected immediately</a:t>
          </a:r>
          <a:endParaRPr lang="en-IN" sz="2100" kern="1200" dirty="0"/>
        </a:p>
      </dsp:txBody>
      <dsp:txXfrm>
        <a:off x="5350945" y="1438619"/>
        <a:ext cx="2208946" cy="1502127"/>
      </dsp:txXfrm>
    </dsp:sp>
    <dsp:sp modelId="{3759F07E-33C7-4F16-B31B-F7F048A1F15E}">
      <dsp:nvSpPr>
        <dsp:cNvPr id="0" name=""/>
        <dsp:cNvSpPr/>
      </dsp:nvSpPr>
      <dsp:spPr>
        <a:xfrm>
          <a:off x="8023770" y="1438619"/>
          <a:ext cx="2208946" cy="1504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If suppose two region - (AZ) has failure, but S3 standard will available</a:t>
          </a:r>
          <a:endParaRPr lang="en-IN" sz="2100" kern="1200" dirty="0"/>
        </a:p>
      </dsp:txBody>
      <dsp:txXfrm>
        <a:off x="8023770" y="1438619"/>
        <a:ext cx="2208946" cy="1504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0C80-0785-4759-AEFC-04758A8600D4}">
      <dsp:nvSpPr>
        <dsp:cNvPr id="0" name=""/>
        <dsp:cNvSpPr/>
      </dsp:nvSpPr>
      <dsp:spPr>
        <a:xfrm>
          <a:off x="0" y="0"/>
          <a:ext cx="3784600" cy="698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S3 – IA Infrequent Access </a:t>
          </a:r>
          <a:endParaRPr lang="en-IN" sz="2700" kern="1200" dirty="0"/>
        </a:p>
      </dsp:txBody>
      <dsp:txXfrm>
        <a:off x="20458" y="20458"/>
        <a:ext cx="3743684" cy="657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9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D15A49-6816-4F94-A7EB-DF35EB1BAB21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FD80A7-0EDA-49C5-910A-EE5D5F82FE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1914552"/>
            <a:ext cx="10084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3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Presentation on Security group and storage in S3</a:t>
            </a:r>
            <a:endParaRPr lang="en-IN" sz="4000" spc="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823" y="4193178"/>
            <a:ext cx="538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By </a:t>
            </a:r>
            <a:r>
              <a:rPr lang="en-GB" sz="3600" u="sng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Goutham</a:t>
            </a:r>
            <a:r>
              <a:rPr lang="en-GB" sz="3600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S</a:t>
            </a:r>
            <a:endParaRPr lang="en-IN" sz="3600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" y="-2679"/>
            <a:ext cx="3840480" cy="6217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8754" y="613954"/>
            <a:ext cx="677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S3 : SIMPLE STORAGE SERVICE </a:t>
            </a:r>
          </a:p>
          <a:p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8754" y="1967839"/>
            <a:ext cx="677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We are going to learn about s3 bucket in AWS with some examples and types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5771" y="3106281"/>
            <a:ext cx="6152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Introductions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What is S3 Bucket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How it 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What are the types of class in S3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Conclusions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99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" y="356984"/>
            <a:ext cx="6485913" cy="2533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8263" y="1269781"/>
            <a:ext cx="4781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Introductions :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8263" y="2272938"/>
            <a:ext cx="500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three file storage system in AWS</a:t>
            </a:r>
            <a:r>
              <a:rPr lang="en-GB" dirty="0" smtClean="0"/>
              <a:t>,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S3, EBS, EFS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S3 is one of the main storage service in AWS.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8738" y="3768538"/>
            <a:ext cx="11234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S3 commonly used for store the object like jpeg image or html file that anything static ( object based storage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s3 we cant install OS, only we can store file’s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Files need to store as a bucket, and bucket name should be globally unique, </a:t>
            </a:r>
            <a:r>
              <a:rPr lang="en-GB" dirty="0"/>
              <a:t>A bucket has no limit to the amount of objects that it can store. No bucket can exist inside of other buckets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we uploading the object in s3,  whether the object is uploaded success or not for that we need to check the status code mention as 200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287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149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444136"/>
            <a:ext cx="9966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File size limit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store unlimited file size and can vary from 0 bytes to 5tb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no storage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S3, what we have using they same as we pay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single time we can upload 5gb of file in S3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we need to upload higher than 5gb, we need to use multipart to add larger file above 5gb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2" y="3433346"/>
            <a:ext cx="9415517" cy="26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4" y="287383"/>
            <a:ext cx="44021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CONSISTENCY MODELS 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33" y="287383"/>
            <a:ext cx="4521645" cy="22153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074" y="1149157"/>
            <a:ext cx="551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Put ( adding new object )in s3 bucket immediately it will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 after write consistency – changes will immediately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we modify or delete the file, changes will take some times to reflect ( its default ).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4042256"/>
            <a:ext cx="11495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Read-after-write consistency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Eventual consistency</a:t>
            </a:r>
          </a:p>
          <a:p>
            <a:r>
              <a:rPr lang="en-GB" dirty="0"/>
              <a:t>AWS s3 consistency model started with eventual only. But currently it supports new read-after-write along with eventual consistency.</a:t>
            </a:r>
          </a:p>
        </p:txBody>
      </p:sp>
    </p:spTree>
    <p:extLst>
      <p:ext uri="{BB962C8B-B14F-4D97-AF65-F5344CB8AC3E}">
        <p14:creationId xmlns:p14="http://schemas.microsoft.com/office/powerpoint/2010/main" val="31894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3958044"/>
            <a:ext cx="11325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Store all versions of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Versioning in Amazon S3 is </a:t>
            </a:r>
            <a:r>
              <a:rPr lang="en-GB" b="1" dirty="0"/>
              <a:t>a </a:t>
            </a:r>
            <a:r>
              <a:rPr lang="en-GB" b="1" dirty="0" smtClean="0"/>
              <a:t>mean of </a:t>
            </a:r>
            <a:r>
              <a:rPr lang="en-GB" b="1" dirty="0"/>
              <a:t>keeping multiple variants of an object in the same bucket</a:t>
            </a:r>
            <a:r>
              <a:rPr lang="en-GB" dirty="0"/>
              <a:t>. You can use the S3 Versioning feature to preserve, retrieve, and restore every version of every object stored in your </a:t>
            </a:r>
            <a:r>
              <a:rPr lang="en-GB" dirty="0" smtClean="0"/>
              <a:t>buckets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this main drawback is we need to pay for every single versions of the same file.</a:t>
            </a:r>
            <a:endParaRPr lang="en-GB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1815549"/>
            <a:ext cx="5107577" cy="1658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703" y="470263"/>
            <a:ext cx="38274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VERSIONING 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1593292"/>
            <a:ext cx="4206329" cy="23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3" y="261256"/>
            <a:ext cx="679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Cross Region </a:t>
            </a:r>
            <a:r>
              <a:rPr lang="en-GB" sz="3200" dirty="0"/>
              <a:t>R</a:t>
            </a:r>
            <a:r>
              <a:rPr lang="en-GB" sz="3200" dirty="0" smtClean="0"/>
              <a:t>eplication :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758" r="17756" b="5375"/>
          <a:stretch/>
        </p:blipFill>
        <p:spPr>
          <a:xfrm>
            <a:off x="6492240" y="134256"/>
            <a:ext cx="5408023" cy="5961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817" y="1437309"/>
            <a:ext cx="6322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replicate object in multiple regions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replicate in same regions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Versioning must be enabled for both source and destination bucket to use cross region replication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Already exiting bucket, we cant apply versioning and cross region replication, but we can do manually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Where we will use the cross region replication, a file can take backup in other location, and already exiting file cant be reflected and if deleted anything it also cant be reflected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79" y="1246562"/>
            <a:ext cx="119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accelerate uploading file faster, with the help of AWS edge location as below.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0" y="2011680"/>
            <a:ext cx="10871200" cy="4046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0079" y="266001"/>
            <a:ext cx="5538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S3 TRANSFER ACCELERATION 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583" y="378822"/>
            <a:ext cx="532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Storage Classes : </a:t>
            </a:r>
            <a:endParaRPr lang="en-IN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7669195"/>
              </p:ext>
            </p:extLst>
          </p:nvPr>
        </p:nvGraphicFramePr>
        <p:xfrm>
          <a:off x="1188718" y="1972490"/>
          <a:ext cx="10123715" cy="414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4583" y="1098711"/>
            <a:ext cx="540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Six types of storage classes in S3..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9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5870876"/>
              </p:ext>
            </p:extLst>
          </p:nvPr>
        </p:nvGraphicFramePr>
        <p:xfrm>
          <a:off x="3698420" y="607483"/>
          <a:ext cx="4898571" cy="82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7838204"/>
              </p:ext>
            </p:extLst>
          </p:nvPr>
        </p:nvGraphicFramePr>
        <p:xfrm>
          <a:off x="1028700" y="1435100"/>
          <a:ext cx="10238013" cy="438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60084832"/>
              </p:ext>
            </p:extLst>
          </p:nvPr>
        </p:nvGraphicFramePr>
        <p:xfrm>
          <a:off x="3455668" y="4318000"/>
          <a:ext cx="5524500" cy="86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916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" y="0"/>
            <a:ext cx="1216620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13508"/>
            <a:ext cx="738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SECURITY GROUP IN AWS </a:t>
            </a:r>
            <a:endParaRPr lang="en-IN" sz="3200" spc="3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014851"/>
              </p:ext>
            </p:extLst>
          </p:nvPr>
        </p:nvGraphicFramePr>
        <p:xfrm>
          <a:off x="292100" y="546100"/>
          <a:ext cx="3784600" cy="69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6938255"/>
              </p:ext>
            </p:extLst>
          </p:nvPr>
        </p:nvGraphicFramePr>
        <p:xfrm>
          <a:off x="1333500" y="1547574"/>
          <a:ext cx="10363200" cy="80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4406345"/>
              </p:ext>
            </p:extLst>
          </p:nvPr>
        </p:nvGraphicFramePr>
        <p:xfrm>
          <a:off x="292100" y="3175000"/>
          <a:ext cx="3784600" cy="71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32292380"/>
              </p:ext>
            </p:extLst>
          </p:nvPr>
        </p:nvGraphicFramePr>
        <p:xfrm>
          <a:off x="1333500" y="4660900"/>
          <a:ext cx="10363200" cy="100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603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6516938"/>
              </p:ext>
            </p:extLst>
          </p:nvPr>
        </p:nvGraphicFramePr>
        <p:xfrm>
          <a:off x="444500" y="596900"/>
          <a:ext cx="3746500" cy="66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1031719"/>
              </p:ext>
            </p:extLst>
          </p:nvPr>
        </p:nvGraphicFramePr>
        <p:xfrm>
          <a:off x="1016000" y="1658898"/>
          <a:ext cx="10058400" cy="1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4509958"/>
              </p:ext>
            </p:extLst>
          </p:nvPr>
        </p:nvGraphicFramePr>
        <p:xfrm>
          <a:off x="444500" y="3441700"/>
          <a:ext cx="37465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60988435"/>
              </p:ext>
            </p:extLst>
          </p:nvPr>
        </p:nvGraphicFramePr>
        <p:xfrm>
          <a:off x="1206500" y="4711700"/>
          <a:ext cx="98679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927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68208840"/>
              </p:ext>
            </p:extLst>
          </p:nvPr>
        </p:nvGraphicFramePr>
        <p:xfrm>
          <a:off x="3943350" y="1130300"/>
          <a:ext cx="4876800" cy="861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4475005"/>
              </p:ext>
            </p:extLst>
          </p:nvPr>
        </p:nvGraphicFramePr>
        <p:xfrm>
          <a:off x="1358900" y="2794000"/>
          <a:ext cx="10045700" cy="17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62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99267806"/>
              </p:ext>
            </p:extLst>
          </p:nvPr>
        </p:nvGraphicFramePr>
        <p:xfrm>
          <a:off x="939800" y="571500"/>
          <a:ext cx="56769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0424265"/>
              </p:ext>
            </p:extLst>
          </p:nvPr>
        </p:nvGraphicFramePr>
        <p:xfrm>
          <a:off x="1371600" y="1549400"/>
          <a:ext cx="69088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9831728"/>
              </p:ext>
            </p:extLst>
          </p:nvPr>
        </p:nvGraphicFramePr>
        <p:xfrm>
          <a:off x="939800" y="3530600"/>
          <a:ext cx="49657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96466207"/>
              </p:ext>
            </p:extLst>
          </p:nvPr>
        </p:nvGraphicFramePr>
        <p:xfrm>
          <a:off x="1562100" y="4622800"/>
          <a:ext cx="53594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5939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1100950"/>
              </p:ext>
            </p:extLst>
          </p:nvPr>
        </p:nvGraphicFramePr>
        <p:xfrm>
          <a:off x="1003300" y="482600"/>
          <a:ext cx="49149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25201977"/>
              </p:ext>
            </p:extLst>
          </p:nvPr>
        </p:nvGraphicFramePr>
        <p:xfrm>
          <a:off x="1168400" y="1435100"/>
          <a:ext cx="85471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10363721"/>
              </p:ext>
            </p:extLst>
          </p:nvPr>
        </p:nvGraphicFramePr>
        <p:xfrm>
          <a:off x="1168400" y="3505200"/>
          <a:ext cx="50673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84352254"/>
              </p:ext>
            </p:extLst>
          </p:nvPr>
        </p:nvGraphicFramePr>
        <p:xfrm>
          <a:off x="1371600" y="4330700"/>
          <a:ext cx="83439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316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700" y="1625600"/>
            <a:ext cx="9067800" cy="275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46" t="766"/>
          <a:stretch/>
        </p:blipFill>
        <p:spPr>
          <a:xfrm>
            <a:off x="3962400" y="0"/>
            <a:ext cx="8229600" cy="62992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2767109"/>
              </p:ext>
            </p:extLst>
          </p:nvPr>
        </p:nvGraphicFramePr>
        <p:xfrm>
          <a:off x="152400" y="279400"/>
          <a:ext cx="33655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11186522"/>
              </p:ext>
            </p:extLst>
          </p:nvPr>
        </p:nvGraphicFramePr>
        <p:xfrm>
          <a:off x="304800" y="1155700"/>
          <a:ext cx="34290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53450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Brush Script MT" panose="03060802040406070304" pitchFamily="66" charset="0"/>
              </a:rPr>
              <a:t>Thanks for the opportunity to share this presentation …</a:t>
            </a:r>
            <a:endParaRPr lang="en-IN" sz="28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5" y="1685654"/>
            <a:ext cx="11338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Group :</a:t>
            </a:r>
          </a:p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In this presentation we are going to learn about the below details with examples ..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2649" y="3944983"/>
            <a:ext cx="7648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security group in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</a:t>
            </a: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phic 50">
            <a:extLst>
              <a:ext uri="{FF2B5EF4-FFF2-40B4-BE49-F238E27FC236}">
                <a16:creationId xmlns:a16="http://schemas.microsoft.com/office/drawing/2014/main" id="{C5218282-E874-4A4D-BEE8-13DFF446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50" y="28479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A9E5DD1F-B2F8-F144-BD7D-9C18DA33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86" y="477778"/>
            <a:ext cx="1541418" cy="154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62" y="3436212"/>
            <a:ext cx="3190875" cy="29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707" y="548640"/>
            <a:ext cx="109510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Introduction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Security group are the fundamentals of network security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Virtual firewall to control both incoming and outgoing traffic to/from AWS resources ( EC2 instance, database, etc..)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12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60" y="2803003"/>
            <a:ext cx="8818108" cy="33778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234419"/>
              </p:ext>
            </p:extLst>
          </p:nvPr>
        </p:nvGraphicFramePr>
        <p:xfrm>
          <a:off x="753291" y="1371600"/>
          <a:ext cx="10816046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4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55616" y="953586"/>
            <a:ext cx="5270863" cy="109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16" y="825500"/>
            <a:ext cx="6609614" cy="5232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85461" y="1436915"/>
            <a:ext cx="4219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launch an instance, you can specify one or more security groups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If you don't specify a security group, Amazon EC2 uses the default security group 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add rules to each security group that allow </a:t>
            </a:r>
            <a:r>
              <a:rPr lang="en-GB" dirty="0" smtClean="0"/>
              <a:t>traffic </a:t>
            </a:r>
            <a:r>
              <a:rPr lang="en-GB" dirty="0"/>
              <a:t>from its </a:t>
            </a:r>
            <a:r>
              <a:rPr lang="en-GB" dirty="0" smtClean="0"/>
              <a:t>mentioned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modify the rules for a security group at any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3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6" y="726384"/>
            <a:ext cx="9326880" cy="299653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4369681"/>
              </p:ext>
            </p:extLst>
          </p:nvPr>
        </p:nvGraphicFramePr>
        <p:xfrm>
          <a:off x="962986" y="4127863"/>
          <a:ext cx="10375574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2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9590343"/>
              </p:ext>
            </p:extLst>
          </p:nvPr>
        </p:nvGraphicFramePr>
        <p:xfrm>
          <a:off x="1528355" y="966651"/>
          <a:ext cx="5447211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9285050"/>
              </p:ext>
            </p:extLst>
          </p:nvPr>
        </p:nvGraphicFramePr>
        <p:xfrm>
          <a:off x="1528355" y="2638698"/>
          <a:ext cx="9470571" cy="323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3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7" y="2534194"/>
            <a:ext cx="8395431" cy="3344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3057" y="822960"/>
            <a:ext cx="9457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S3 BUCKET IN AWS  </a:t>
            </a:r>
            <a:endParaRPr lang="en-I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</TotalTime>
  <Words>1045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Brush Script MT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S</dc:creator>
  <cp:lastModifiedBy>GOUTHAM S</cp:lastModifiedBy>
  <cp:revision>47</cp:revision>
  <dcterms:created xsi:type="dcterms:W3CDTF">2022-04-06T11:50:02Z</dcterms:created>
  <dcterms:modified xsi:type="dcterms:W3CDTF">2022-04-07T05:36:30Z</dcterms:modified>
</cp:coreProperties>
</file>