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551A6D-4127-4EC1-9948-392C3275DE62}" type="datetimeFigureOut">
              <a:rPr lang="en-US" smtClean="0"/>
              <a:t>16-Jan-18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RESTAURANT </a:t>
            </a:r>
            <a:r>
              <a:rPr lang="en-US" b="1" dirty="0" err="1" smtClean="0"/>
              <a:t>PoS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6291" y="4525673"/>
            <a:ext cx="4091709" cy="1819707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Richard Debrah</a:t>
            </a:r>
          </a:p>
          <a:p>
            <a:r>
              <a:rPr lang="en-US" b="1" dirty="0" smtClean="0"/>
              <a:t>Richard Bates</a:t>
            </a:r>
          </a:p>
          <a:p>
            <a:r>
              <a:rPr lang="en-US" b="1" dirty="0" smtClean="0"/>
              <a:t>Jim </a:t>
            </a:r>
            <a:r>
              <a:rPr lang="en-US" b="1" dirty="0" err="1" smtClean="0"/>
              <a:t>Reinknecht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Restaurant </a:t>
            </a:r>
            <a:r>
              <a:rPr lang="en-US" b="1" dirty="0" err="1" smtClean="0"/>
              <a:t>PoS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Restaurant </a:t>
            </a:r>
            <a:r>
              <a:rPr lang="en-US" dirty="0" err="1"/>
              <a:t>PoS</a:t>
            </a:r>
            <a:r>
              <a:rPr lang="en-US" dirty="0"/>
              <a:t> is a simple React application for managing restaurant seating</a:t>
            </a:r>
            <a:r>
              <a:rPr lang="en-US" dirty="0" smtClean="0"/>
              <a:t>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2680906"/>
            <a:ext cx="6840728" cy="384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85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Stuck on an old </a:t>
            </a:r>
            <a:r>
              <a:rPr lang="en-US" b="1" dirty="0" err="1" smtClean="0"/>
              <a:t>PoS</a:t>
            </a:r>
            <a:r>
              <a:rPr lang="en-US" b="1" dirty="0" smtClean="0"/>
              <a:t>? Choose Restaurant </a:t>
            </a:r>
            <a:r>
              <a:rPr lang="en-US" b="1" dirty="0" err="1" smtClean="0"/>
              <a:t>PoS.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tied up in long-term (and inflexible) </a:t>
            </a:r>
            <a:r>
              <a:rPr lang="en-US" dirty="0" smtClean="0"/>
              <a:t>contracts?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discover </a:t>
            </a:r>
            <a:r>
              <a:rPr lang="en-US" dirty="0" smtClean="0"/>
              <a:t>your old </a:t>
            </a:r>
            <a:r>
              <a:rPr lang="en-US" dirty="0" err="1" smtClean="0"/>
              <a:t>PoS</a:t>
            </a:r>
            <a:r>
              <a:rPr lang="en-US" dirty="0" smtClean="0"/>
              <a:t> is </a:t>
            </a:r>
            <a:r>
              <a:rPr lang="en-US" dirty="0"/>
              <a:t>not the best fit for your business, you can always switch with minimal </a:t>
            </a:r>
            <a:r>
              <a:rPr lang="en-US" dirty="0" smtClean="0"/>
              <a:t>hassle.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having a migration plan in </a:t>
            </a:r>
            <a:r>
              <a:rPr lang="en-US" dirty="0" smtClean="0"/>
              <a:t>place?</a:t>
            </a:r>
          </a:p>
          <a:p>
            <a:pPr lvl="1"/>
            <a:r>
              <a:rPr lang="en-US" dirty="0" smtClean="0"/>
              <a:t>Works seamlessly on various database types so migration is easy</a:t>
            </a:r>
          </a:p>
        </p:txBody>
      </p:sp>
    </p:spTree>
    <p:extLst>
      <p:ext uri="{BB962C8B-B14F-4D97-AF65-F5344CB8AC3E}">
        <p14:creationId xmlns:p14="http://schemas.microsoft.com/office/powerpoint/2010/main" val="1575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Choose Restaurant </a:t>
            </a:r>
            <a:r>
              <a:rPr lang="en-US" b="1" dirty="0" err="1" smtClean="0"/>
              <a:t>PoS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and lightweight so you can run it on systems with super low memory.</a:t>
            </a:r>
          </a:p>
          <a:p>
            <a:endParaRPr lang="en-US" dirty="0" smtClean="0"/>
          </a:p>
          <a:p>
            <a:r>
              <a:rPr lang="en-US" dirty="0" smtClean="0"/>
              <a:t>Compatible with many browsers of all screen sizes.</a:t>
            </a:r>
          </a:p>
          <a:p>
            <a:endParaRPr lang="en-US" dirty="0" smtClean="0"/>
          </a:p>
          <a:p>
            <a:r>
              <a:rPr lang="en-US" dirty="0" smtClean="0"/>
              <a:t>We allow customization to allow easy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Orders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</p:spPr>
        <p:txBody>
          <a:bodyPr/>
          <a:lstStyle/>
          <a:p>
            <a:r>
              <a:rPr lang="en-US" b="1" dirty="0" smtClean="0"/>
              <a:t>Dependencies…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055681"/>
              </p:ext>
            </p:extLst>
          </p:nvPr>
        </p:nvGraphicFramePr>
        <p:xfrm>
          <a:off x="719281" y="1616364"/>
          <a:ext cx="10753438" cy="446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19">
                  <a:extLst>
                    <a:ext uri="{9D8B030D-6E8A-4147-A177-3AD203B41FA5}">
                      <a16:colId xmlns:a16="http://schemas.microsoft.com/office/drawing/2014/main" val="1817096719"/>
                    </a:ext>
                  </a:extLst>
                </a:gridCol>
                <a:gridCol w="5376719">
                  <a:extLst>
                    <a:ext uri="{9D8B030D-6E8A-4147-A177-3AD203B41FA5}">
                      <a16:colId xmlns:a16="http://schemas.microsoft.com/office/drawing/2014/main" val="3238530027"/>
                    </a:ext>
                  </a:extLst>
                </a:gridCol>
              </a:tblGrid>
              <a:tr h="446433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Axios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React-Bootstrap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Concurrently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Cors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Mongoose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Express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Morgan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Nodemon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Serve-Favicon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551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99" y="4031458"/>
            <a:ext cx="3958001" cy="27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Updates…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 integration for waiting and receipt delivery</a:t>
            </a:r>
          </a:p>
          <a:p>
            <a:endParaRPr lang="en-US" dirty="0" smtClean="0"/>
          </a:p>
          <a:p>
            <a:r>
              <a:rPr lang="en-US" dirty="0" smtClean="0"/>
              <a:t>Coupons </a:t>
            </a:r>
            <a:r>
              <a:rPr lang="en-US" dirty="0"/>
              <a:t>and Gift cards </a:t>
            </a:r>
            <a:r>
              <a:rPr lang="en-US" dirty="0" smtClean="0"/>
              <a:t>integration</a:t>
            </a:r>
          </a:p>
          <a:p>
            <a:endParaRPr lang="en-US" dirty="0"/>
          </a:p>
          <a:p>
            <a:r>
              <a:rPr lang="en-US" dirty="0" smtClean="0"/>
              <a:t>Administrative menu </a:t>
            </a:r>
            <a:r>
              <a:rPr lang="en-US" dirty="0"/>
              <a:t>to manage service, menu, and </a:t>
            </a:r>
            <a:r>
              <a:rPr lang="en-US" dirty="0" smtClean="0"/>
              <a:t>employees</a:t>
            </a:r>
          </a:p>
          <a:p>
            <a:endParaRPr lang="en-US" dirty="0"/>
          </a:p>
          <a:p>
            <a:r>
              <a:rPr lang="en-US" dirty="0" smtClean="0"/>
              <a:t>Guest </a:t>
            </a:r>
            <a:r>
              <a:rPr lang="en-US" dirty="0"/>
              <a:t>tableside ordering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73" y="1506745"/>
            <a:ext cx="876300" cy="87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r="51743" b="1555"/>
          <a:stretch/>
        </p:blipFill>
        <p:spPr>
          <a:xfrm>
            <a:off x="5905228" y="2729922"/>
            <a:ext cx="877455" cy="788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09" y="3124325"/>
            <a:ext cx="1106055" cy="110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75" y="4362286"/>
            <a:ext cx="1101980" cy="100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4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169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RESTAURANT PoS</vt:lpstr>
      <vt:lpstr>What is Restaurant PoS?</vt:lpstr>
      <vt:lpstr>Stuck on an old PoS? Choose Restaurant PoS.</vt:lpstr>
      <vt:lpstr>Choose Restaurant PoS cont…</vt:lpstr>
      <vt:lpstr>Managing Tables</vt:lpstr>
      <vt:lpstr>Managing Orders</vt:lpstr>
      <vt:lpstr>Dependencies…</vt:lpstr>
      <vt:lpstr>Future Updates…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PoS</dc:title>
  <dc:creator>Richard Debrah</dc:creator>
  <cp:lastModifiedBy>Richard Debrah</cp:lastModifiedBy>
  <cp:revision>15</cp:revision>
  <dcterms:created xsi:type="dcterms:W3CDTF">2018-01-16T23:49:29Z</dcterms:created>
  <dcterms:modified xsi:type="dcterms:W3CDTF">2018-01-17T02:22:43Z</dcterms:modified>
</cp:coreProperties>
</file>