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FF"/>
    <a:srgbClr val="FF5050"/>
    <a:srgbClr val="0099FF"/>
    <a:srgbClr val="473501"/>
    <a:srgbClr val="876402"/>
    <a:srgbClr val="48083C"/>
    <a:srgbClr val="FFBAC0"/>
    <a:srgbClr val="4B0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3" autoAdjust="0"/>
    <p:restoredTop sz="91093" autoAdjust="0"/>
  </p:normalViewPr>
  <p:slideViewPr>
    <p:cSldViewPr showGuides="1">
      <p:cViewPr varScale="1">
        <p:scale>
          <a:sx n="65" d="100"/>
          <a:sy n="65" d="100"/>
        </p:scale>
        <p:origin x="84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9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4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1DFB5-7193-4843-AACB-C348E8D1492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9DFAD-E982-4CCF-9F60-5A3C1A6F1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7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6D342-5EA7-4CCC-A5E5-F4F5A0AA0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AB9B3-8D8D-40D2-AE52-DB59C4C83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D0318-C2AA-4D3F-A641-1B6CF1C5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094C-B003-418D-94BC-E8E65E6C78BD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ED4B7-E4C0-4C7F-90DE-D36F87E9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6B9DE-ACE0-4B7A-AF81-DD157386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C9C5D-F2CB-4F72-87DD-62C8FA86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1D311-01F3-4144-98C9-F9030366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A601D-8836-4FD3-B4DF-7308E4C1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DCE7-3363-4FB0-A7E6-0D83EC3DD4A0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45430-12CC-4C5C-AC39-8485103A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580B8-8244-4A66-835C-D0C4D0AE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7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E72E53-287C-411A-8F7B-A2E7EF5A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DE97C-C05E-4AE2-8DE4-879E4F37B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B0A7D-51C8-433E-BF5F-9F53A13A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692-DC1E-4C55-8DB2-B52507FE5322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C51BC-05E0-44F5-9E00-11166609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D284F-564A-4FD3-8B20-D1A59154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8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45165-E157-4A44-9F4E-85EC1FE0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4899B-66E5-4D93-9361-2FA4304B4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38330-BDD6-4B6B-92F8-4B668D8C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590-C156-4CB6-A1DE-94CB896EB409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2167C-E493-4F4E-8FB4-23B22D20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D0E0-211E-4566-8CBA-40BD23B9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5BC-FB60-48FE-88B8-AD8E8C75C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863F4-50B0-44EC-8F0F-AD4FCDDD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EA8F5-C5FA-46FA-ABAD-C4361160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85CA7-8DC9-4B91-871E-2ED76CD6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A057-866B-4223-B271-F6A7E14F9758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184B5-3443-4028-A5DC-D2FEBB2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1E485-37F0-41F5-9F2D-A3108780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4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1677-3B03-465A-B5B6-8D40727E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FCCCC-B683-43DB-BBB9-A93881A7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7E841-1230-4D1A-843F-F011D14F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2327-D0E0-4740-8FE0-51996C96EB6F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D8174-F31A-4645-A0C6-30E8B7E4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A107A-500C-4B50-9269-C009A5D0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1E08B-7093-498C-96E6-70218A09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B2355-6FDF-4C2D-9205-4F7C67E0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B6D98-0E8C-40DB-84CE-EBB8F4E58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9BBA0-4115-4B82-BF09-048C5237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507-A9C4-42F5-9585-C2D3F2FDF2CE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7C84C-6E67-48C6-BFC3-FAE6331C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13ECC-5570-454C-B79F-4C2B145F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846AF-402D-4DDB-A26A-06CCAF00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4146A-9CB5-48A7-BE07-A37F85F4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1A5A2-F0A4-4062-8F03-DBCFA9E0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C1FC4E-3FFE-4E41-AE71-DD6011FE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CDB2ED-F685-4B91-A643-F0CA46DA9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C9D43-CCE6-4882-A456-B889F453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38FC-7728-4A28-990D-3ADB07A2B417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A53514-334C-4254-920F-D5E7DC5E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0222A5-D4E1-4B40-BAC8-D423C44F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B222-325F-407B-A56F-121406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" y="1815405"/>
            <a:ext cx="12192000" cy="1325563"/>
          </a:xfrm>
        </p:spPr>
        <p:txBody>
          <a:bodyPr/>
          <a:lstStyle>
            <a:lvl1pPr algn="ctr">
              <a:lnSpc>
                <a:spcPct val="120000"/>
              </a:lnSpc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옥션고딕 B" panose="02000000000000000000" pitchFamily="2" charset="-127"/>
                <a:ea typeface="옥션고딕 B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B0330A-01D9-4066-BE24-A1EA33D4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3BCB-B5CE-48B9-BF53-4783BB8F183C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9E6779-A1C7-4477-BE2F-83F77F80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463CDE-2B9A-4AEF-A40D-93B3E150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9497-E444-473E-B699-11D77511D5DB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3A5F5-5896-4DAE-88BC-71BD5B76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9CA6D-829B-4134-9C0C-78C11ED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1DB3-0B02-4AFB-8876-CD5370D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AA053-6B10-4796-966D-FCAE5E5EE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80C1D-7C97-4EC2-9416-DEB90688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7968E-69C1-4659-BA46-DBF956B9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ED6A-6A78-4381-B71D-B70CF9F568A2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032FD-F297-45B0-B710-404345B0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D8C7D-6E54-4FA6-AB01-82C3FA9E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1BEF4-3198-43F0-BF8E-D5E45A1C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2E127E-EE1D-49F6-B550-01F893E96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F45AC-7DBF-4915-AD5F-CFE36DA62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95864-D6A1-4986-A47E-29D3285D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A03-1FCD-404C-8437-59B68999BFBE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C6DBA-0284-42B1-86CD-FE2CCF09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BE5E88-94BB-40CC-A071-67855F86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9DF3B6-CE07-4BA0-8CDB-4D62BDC1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D06BD-F42A-47EE-B547-D9486F26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A82A0-7DA4-48AC-B1B4-C68DF90F3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C241A-DB8C-4735-95B7-39871C16AAEC}" type="datetime1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358A-4071-4967-83E7-8223DF901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9592B-A38E-4A28-BDE2-9AD11CD37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EC54-41A0-432F-A8B5-BE3DACDF1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7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>
          <a:solidFill>
            <a:srgbClr val="003458"/>
          </a:solidFill>
          <a:latin typeface="a드림고딕6" panose="02020600000000000000" pitchFamily="18" charset="-127"/>
          <a:ea typeface="a드림고딕6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91BCC-21C8-F16F-C627-2D5DC0AC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0" i="0" u="none" strike="noStrike" kern="100" baseline="0" dirty="0">
                <a:latin typeface="옥션고딕 B" panose="02000000000000000000" pitchFamily="2" charset="-127"/>
                <a:ea typeface="옥션고딕 B" panose="02000000000000000000" pitchFamily="2" charset="-127"/>
              </a:rPr>
              <a:t>설교내용</a:t>
            </a:r>
          </a:p>
        </p:txBody>
      </p:sp>
    </p:spTree>
    <p:extLst>
      <p:ext uri="{BB962C8B-B14F-4D97-AF65-F5344CB8AC3E}">
        <p14:creationId xmlns:p14="http://schemas.microsoft.com/office/powerpoint/2010/main" val="361600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옥션고딕 B"/>
        <a:ea typeface="옥션고딕 B"/>
        <a:cs typeface=""/>
      </a:majorFont>
      <a:minorFont>
        <a:latin typeface="옥션고딕 B"/>
        <a:ea typeface="옥션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a드림고딕6</vt:lpstr>
      <vt:lpstr>맑은 고딕</vt:lpstr>
      <vt:lpstr>옥션고딕 B</vt:lpstr>
      <vt:lpstr>Arial</vt:lpstr>
      <vt:lpstr>Office 테마</vt:lpstr>
      <vt:lpstr>설교내용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자막</dc:creator>
  <cp:lastModifiedBy>방송국 광명</cp:lastModifiedBy>
  <cp:revision>95</cp:revision>
  <dcterms:created xsi:type="dcterms:W3CDTF">2018-12-26T10:08:13Z</dcterms:created>
  <dcterms:modified xsi:type="dcterms:W3CDTF">2024-06-05T12:47:01Z</dcterms:modified>
</cp:coreProperties>
</file>