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FFFF"/>
    <a:srgbClr val="00FFFF"/>
    <a:srgbClr val="73D44C"/>
    <a:srgbClr val="66FF33"/>
    <a:srgbClr val="E6E6E6"/>
    <a:srgbClr val="FFCF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86593" autoAdjust="0"/>
  </p:normalViewPr>
  <p:slideViewPr>
    <p:cSldViewPr>
      <p:cViewPr varScale="1">
        <p:scale>
          <a:sx n="81" d="100"/>
          <a:sy n="81" d="100"/>
        </p:scale>
        <p:origin x="564" y="9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-251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8183-9B11-4A69-ADFC-5CBF6A5DF88E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315-1EE7-48B2-AA67-2AA54185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1415-11E8-4AB8-A714-B93121E9DA5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9A63-ADA6-471D-80C7-A537D4EAD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0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9A63-ADA6-471D-80C7-A537D4EAD3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0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F09-2EC0-4999-BB97-84A0D401BB3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ECA5-AC8C-4528-8FB0-731DA75A5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2439982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3FED-5284-4FF6-8CA5-9DB51946D548}" type="datetimeFigureOut">
              <a:rPr lang="ko-KR" altLang="en-US" smtClean="0"/>
              <a:pPr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CF02-D9DC-4368-A372-A3C25DCF9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ko-KR" altLang="en-US" sz="5000" dirty="0"/>
              <a:t>샘플</a:t>
            </a:r>
          </a:p>
        </p:txBody>
      </p:sp>
    </p:spTree>
    <p:extLst>
      <p:ext uri="{BB962C8B-B14F-4D97-AF65-F5344CB8AC3E}">
        <p14:creationId xmlns:p14="http://schemas.microsoft.com/office/powerpoint/2010/main" val="47638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</Words>
  <Application>Microsoft Office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옥션고딕 B</vt:lpstr>
      <vt:lpstr>Arial</vt:lpstr>
      <vt:lpstr>Office 테마</vt:lpstr>
      <vt:lpstr>샘플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한글 가사_(선생님 작사, 작곡)</dc:title>
  <dc:creator>주님의 교회 방송부 자막팀</dc:creator>
  <cp:lastModifiedBy>글로리채플홀 로뎀</cp:lastModifiedBy>
  <cp:revision>165</cp:revision>
  <dcterms:created xsi:type="dcterms:W3CDTF">2010-01-28T13:57:03Z</dcterms:created>
  <dcterms:modified xsi:type="dcterms:W3CDTF">2024-05-22T11:51:54Z</dcterms:modified>
</cp:coreProperties>
</file>