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205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ie Deng" userId="7b5c254e-97b7-4000-8af4-6ccf6ba82558" providerId="ADAL" clId="{A5A2E9B8-6771-48ED-B545-6932F4323AC3}"/>
    <pc:docChg chg="undo redo custSel modSld">
      <pc:chgData name="Millie Deng" userId="7b5c254e-97b7-4000-8af4-6ccf6ba82558" providerId="ADAL" clId="{A5A2E9B8-6771-48ED-B545-6932F4323AC3}" dt="2022-12-28T21:42:32.617" v="633" actId="1038"/>
      <pc:docMkLst>
        <pc:docMk/>
      </pc:docMkLst>
      <pc:sldChg chg="addSp delSp modSp mod">
        <pc:chgData name="Millie Deng" userId="7b5c254e-97b7-4000-8af4-6ccf6ba82558" providerId="ADAL" clId="{A5A2E9B8-6771-48ED-B545-6932F4323AC3}" dt="2022-12-28T21:42:32.617" v="633" actId="1038"/>
        <pc:sldMkLst>
          <pc:docMk/>
          <pc:sldMk cId="3218292033" sldId="256"/>
        </pc:sldMkLst>
        <pc:spChg chg="del">
          <ac:chgData name="Millie Deng" userId="7b5c254e-97b7-4000-8af4-6ccf6ba82558" providerId="ADAL" clId="{A5A2E9B8-6771-48ED-B545-6932F4323AC3}" dt="2022-12-24T21:58:34.918" v="0" actId="478"/>
          <ac:spMkLst>
            <pc:docMk/>
            <pc:sldMk cId="3218292033" sldId="256"/>
            <ac:spMk id="2" creationId="{670BC7C5-BF9D-4DDC-B1EC-8EDCAAFBFAD6}"/>
          </ac:spMkLst>
        </pc:spChg>
        <pc:spChg chg="del">
          <ac:chgData name="Millie Deng" userId="7b5c254e-97b7-4000-8af4-6ccf6ba82558" providerId="ADAL" clId="{A5A2E9B8-6771-48ED-B545-6932F4323AC3}" dt="2022-12-24T21:58:36.255" v="1" actId="478"/>
          <ac:spMkLst>
            <pc:docMk/>
            <pc:sldMk cId="3218292033" sldId="256"/>
            <ac:spMk id="3" creationId="{772D851E-D041-48F1-902B-DD95C5B07DDB}"/>
          </ac:spMkLst>
        </pc:spChg>
        <pc:spChg chg="add mod">
          <ac:chgData name="Millie Deng" userId="7b5c254e-97b7-4000-8af4-6ccf6ba82558" providerId="ADAL" clId="{A5A2E9B8-6771-48ED-B545-6932F4323AC3}" dt="2022-12-28T05:07:01.162" v="429" actId="208"/>
          <ac:spMkLst>
            <pc:docMk/>
            <pc:sldMk cId="3218292033" sldId="256"/>
            <ac:spMk id="14" creationId="{7802E990-1A6D-4236-B417-50F0757E3146}"/>
          </ac:spMkLst>
        </pc:spChg>
        <pc:spChg chg="mod">
          <ac:chgData name="Millie Deng" userId="7b5c254e-97b7-4000-8af4-6ccf6ba82558" providerId="ADAL" clId="{A5A2E9B8-6771-48ED-B545-6932F4323AC3}" dt="2022-12-24T22:26:22.604" v="164" actId="20577"/>
          <ac:spMkLst>
            <pc:docMk/>
            <pc:sldMk cId="3218292033" sldId="256"/>
            <ac:spMk id="18" creationId="{93B225A0-4464-433F-AC9F-8EFB6704B29D}"/>
          </ac:spMkLst>
        </pc:spChg>
        <pc:spChg chg="mod">
          <ac:chgData name="Millie Deng" userId="7b5c254e-97b7-4000-8af4-6ccf6ba82558" providerId="ADAL" clId="{A5A2E9B8-6771-48ED-B545-6932F4323AC3}" dt="2022-12-28T05:06:05.746" v="426" actId="14100"/>
          <ac:spMkLst>
            <pc:docMk/>
            <pc:sldMk cId="3218292033" sldId="256"/>
            <ac:spMk id="31" creationId="{4EC4EFA7-08DC-40AB-A4F6-4B2C0A9031D1}"/>
          </ac:spMkLst>
        </pc:spChg>
        <pc:spChg chg="mod">
          <ac:chgData name="Millie Deng" userId="7b5c254e-97b7-4000-8af4-6ccf6ba82558" providerId="ADAL" clId="{A5A2E9B8-6771-48ED-B545-6932F4323AC3}" dt="2022-12-24T22:31:59.453" v="420" actId="1038"/>
          <ac:spMkLst>
            <pc:docMk/>
            <pc:sldMk cId="3218292033" sldId="256"/>
            <ac:spMk id="39" creationId="{5EEA2C89-0B0A-48E5-9E85-938C422AE47F}"/>
          </ac:spMkLst>
        </pc:spChg>
        <pc:grpChg chg="add mod">
          <ac:chgData name="Millie Deng" userId="7b5c254e-97b7-4000-8af4-6ccf6ba82558" providerId="ADAL" clId="{A5A2E9B8-6771-48ED-B545-6932F4323AC3}" dt="2022-12-28T05:12:25.852" v="536" actId="14100"/>
          <ac:grpSpMkLst>
            <pc:docMk/>
            <pc:sldMk cId="3218292033" sldId="256"/>
            <ac:grpSpMk id="2" creationId="{E1D2119A-B53A-455C-B709-4FBC55AB7FE4}"/>
          </ac:grpSpMkLst>
        </pc:grpChg>
        <pc:grpChg chg="add mod">
          <ac:chgData name="Millie Deng" userId="7b5c254e-97b7-4000-8af4-6ccf6ba82558" providerId="ADAL" clId="{A5A2E9B8-6771-48ED-B545-6932F4323AC3}" dt="2022-12-24T22:25:37.541" v="152" actId="164"/>
          <ac:grpSpMkLst>
            <pc:docMk/>
            <pc:sldMk cId="3218292033" sldId="256"/>
            <ac:grpSpMk id="13" creationId="{8FE6141D-314D-4669-916A-FE84934682CD}"/>
          </ac:grpSpMkLst>
        </pc:grpChg>
        <pc:grpChg chg="add mod">
          <ac:chgData name="Millie Deng" userId="7b5c254e-97b7-4000-8af4-6ccf6ba82558" providerId="ADAL" clId="{A5A2E9B8-6771-48ED-B545-6932F4323AC3}" dt="2022-12-28T05:09:17.878" v="434" actId="164"/>
          <ac:grpSpMkLst>
            <pc:docMk/>
            <pc:sldMk cId="3218292033" sldId="256"/>
            <ac:grpSpMk id="15" creationId="{DB278127-B73E-4C14-B02A-C863085651B0}"/>
          </ac:grpSpMkLst>
        </pc:grpChg>
        <pc:grpChg chg="add del mod">
          <ac:chgData name="Millie Deng" userId="7b5c254e-97b7-4000-8af4-6ccf6ba82558" providerId="ADAL" clId="{A5A2E9B8-6771-48ED-B545-6932F4323AC3}" dt="2022-12-24T22:26:28.399" v="166" actId="478"/>
          <ac:grpSpMkLst>
            <pc:docMk/>
            <pc:sldMk cId="3218292033" sldId="256"/>
            <ac:grpSpMk id="16" creationId="{1BF3A41B-B57F-4690-903C-3F1C6FE44D36}"/>
          </ac:grpSpMkLst>
        </pc:grpChg>
        <pc:grpChg chg="mod">
          <ac:chgData name="Millie Deng" userId="7b5c254e-97b7-4000-8af4-6ccf6ba82558" providerId="ADAL" clId="{A5A2E9B8-6771-48ED-B545-6932F4323AC3}" dt="2022-12-24T22:25:43.215" v="155"/>
          <ac:grpSpMkLst>
            <pc:docMk/>
            <pc:sldMk cId="3218292033" sldId="256"/>
            <ac:grpSpMk id="17" creationId="{34C36088-4A88-46F8-B8F5-078FA7CF3611}"/>
          </ac:grpSpMkLst>
        </pc:grpChg>
        <pc:grpChg chg="add del mod">
          <ac:chgData name="Millie Deng" userId="7b5c254e-97b7-4000-8af4-6ccf6ba82558" providerId="ADAL" clId="{A5A2E9B8-6771-48ED-B545-6932F4323AC3}" dt="2022-12-24T22:26:26.534" v="165" actId="478"/>
          <ac:grpSpMkLst>
            <pc:docMk/>
            <pc:sldMk cId="3218292033" sldId="256"/>
            <ac:grpSpMk id="22" creationId="{45A0DDBB-EA5C-4A0D-8ECE-5735694CF595}"/>
          </ac:grpSpMkLst>
        </pc:grpChg>
        <pc:grpChg chg="mod">
          <ac:chgData name="Millie Deng" userId="7b5c254e-97b7-4000-8af4-6ccf6ba82558" providerId="ADAL" clId="{A5A2E9B8-6771-48ED-B545-6932F4323AC3}" dt="2022-12-24T22:25:44.092" v="156"/>
          <ac:grpSpMkLst>
            <pc:docMk/>
            <pc:sldMk cId="3218292033" sldId="256"/>
            <ac:grpSpMk id="23" creationId="{FA2DB6DF-35C7-4DAC-A963-FEB1B80EAE5F}"/>
          </ac:grpSpMkLst>
        </pc:grpChg>
        <pc:grpChg chg="add mod">
          <ac:chgData name="Millie Deng" userId="7b5c254e-97b7-4000-8af4-6ccf6ba82558" providerId="ADAL" clId="{A5A2E9B8-6771-48ED-B545-6932F4323AC3}" dt="2022-12-28T05:09:17.878" v="434" actId="164"/>
          <ac:grpSpMkLst>
            <pc:docMk/>
            <pc:sldMk cId="3218292033" sldId="256"/>
            <ac:grpSpMk id="29" creationId="{39F853C5-5E5D-4C12-8781-A0D22F6A1C30}"/>
          </ac:grpSpMkLst>
        </pc:grpChg>
        <pc:grpChg chg="mod">
          <ac:chgData name="Millie Deng" userId="7b5c254e-97b7-4000-8af4-6ccf6ba82558" providerId="ADAL" clId="{A5A2E9B8-6771-48ED-B545-6932F4323AC3}" dt="2022-12-24T22:26:38.601" v="169"/>
          <ac:grpSpMkLst>
            <pc:docMk/>
            <pc:sldMk cId="3218292033" sldId="256"/>
            <ac:grpSpMk id="30" creationId="{CE929DE3-2FB2-492B-8ED4-95C64C0ED910}"/>
          </ac:grpSpMkLst>
        </pc:grpChg>
        <pc:grpChg chg="add mod">
          <ac:chgData name="Millie Deng" userId="7b5c254e-97b7-4000-8af4-6ccf6ba82558" providerId="ADAL" clId="{A5A2E9B8-6771-48ED-B545-6932F4323AC3}" dt="2022-12-28T05:09:17.878" v="434" actId="164"/>
          <ac:grpSpMkLst>
            <pc:docMk/>
            <pc:sldMk cId="3218292033" sldId="256"/>
            <ac:grpSpMk id="37" creationId="{52D32462-C446-4E39-B825-519B805197B7}"/>
          </ac:grpSpMkLst>
        </pc:grpChg>
        <pc:grpChg chg="mod">
          <ac:chgData name="Millie Deng" userId="7b5c254e-97b7-4000-8af4-6ccf6ba82558" providerId="ADAL" clId="{A5A2E9B8-6771-48ED-B545-6932F4323AC3}" dt="2022-12-24T22:30:17.855" v="270"/>
          <ac:grpSpMkLst>
            <pc:docMk/>
            <pc:sldMk cId="3218292033" sldId="256"/>
            <ac:grpSpMk id="38" creationId="{1D3B34A8-3D6E-433D-876C-AAE6193441A0}"/>
          </ac:grpSpMkLst>
        </pc:grpChg>
        <pc:graphicFrameChg chg="add mod">
          <ac:chgData name="Millie Deng" userId="7b5c254e-97b7-4000-8af4-6ccf6ba82558" providerId="ADAL" clId="{A5A2E9B8-6771-48ED-B545-6932F4323AC3}" dt="2022-12-28T05:12:05.108" v="534" actId="108"/>
          <ac:graphicFrameMkLst>
            <pc:docMk/>
            <pc:sldMk cId="3218292033" sldId="256"/>
            <ac:graphicFrameMk id="6" creationId="{DD34D158-0451-43DC-BA09-BBB845D77922}"/>
          </ac:graphicFrameMkLst>
        </pc:graphicFrameChg>
        <pc:cxnChg chg="add mod">
          <ac:chgData name="Millie Deng" userId="7b5c254e-97b7-4000-8af4-6ccf6ba82558" providerId="ADAL" clId="{A5A2E9B8-6771-48ED-B545-6932F4323AC3}" dt="2022-12-28T21:41:18.877" v="577" actId="1037"/>
          <ac:cxnSpMkLst>
            <pc:docMk/>
            <pc:sldMk cId="3218292033" sldId="256"/>
            <ac:cxnSpMk id="8" creationId="{0386D0D7-1D7C-4A88-A317-9C70EC757F62}"/>
          </ac:cxnSpMkLst>
        </pc:cxnChg>
        <pc:cxnChg chg="add mod">
          <ac:chgData name="Millie Deng" userId="7b5c254e-97b7-4000-8af4-6ccf6ba82558" providerId="ADAL" clId="{A5A2E9B8-6771-48ED-B545-6932F4323AC3}" dt="2022-12-28T21:42:01.693" v="608" actId="1038"/>
          <ac:cxnSpMkLst>
            <pc:docMk/>
            <pc:sldMk cId="3218292033" sldId="256"/>
            <ac:cxnSpMk id="9" creationId="{D3F1E946-7083-4D96-99B1-57A38066F6DB}"/>
          </ac:cxnSpMkLst>
        </pc:cxnChg>
        <pc:cxnChg chg="add mod">
          <ac:chgData name="Millie Deng" userId="7b5c254e-97b7-4000-8af4-6ccf6ba82558" providerId="ADAL" clId="{A5A2E9B8-6771-48ED-B545-6932F4323AC3}" dt="2022-12-28T21:41:41.078" v="578" actId="14100"/>
          <ac:cxnSpMkLst>
            <pc:docMk/>
            <pc:sldMk cId="3218292033" sldId="256"/>
            <ac:cxnSpMk id="10" creationId="{E8A6F6C7-8E1F-4945-9A12-CC3C775EC8F2}"/>
          </ac:cxnSpMkLst>
        </pc:cxnChg>
        <pc:cxnChg chg="mod">
          <ac:chgData name="Millie Deng" userId="7b5c254e-97b7-4000-8af4-6ccf6ba82558" providerId="ADAL" clId="{A5A2E9B8-6771-48ED-B545-6932F4323AC3}" dt="2022-12-28T21:42:32.617" v="633" actId="1038"/>
          <ac:cxnSpMkLst>
            <pc:docMk/>
            <pc:sldMk cId="3218292033" sldId="256"/>
            <ac:cxnSpMk id="32" creationId="{B0821522-2CE0-40B4-BC6E-16B54344DB4D}"/>
          </ac:cxnSpMkLst>
        </pc:cxnChg>
        <pc:cxnChg chg="mod">
          <ac:chgData name="Millie Deng" userId="7b5c254e-97b7-4000-8af4-6ccf6ba82558" providerId="ADAL" clId="{A5A2E9B8-6771-48ED-B545-6932F4323AC3}" dt="2022-12-24T22:29:05.495" v="263" actId="14100"/>
          <ac:cxnSpMkLst>
            <pc:docMk/>
            <pc:sldMk cId="3218292033" sldId="256"/>
            <ac:cxnSpMk id="33" creationId="{C3B47853-9566-4504-9FA3-C35F0FB020A0}"/>
          </ac:cxnSpMkLst>
        </pc:cxnChg>
        <pc:cxnChg chg="mod">
          <ac:chgData name="Millie Deng" userId="7b5c254e-97b7-4000-8af4-6ccf6ba82558" providerId="ADAL" clId="{A5A2E9B8-6771-48ED-B545-6932F4323AC3}" dt="2022-12-28T21:42:27.102" v="609" actId="14100"/>
          <ac:cxnSpMkLst>
            <pc:docMk/>
            <pc:sldMk cId="3218292033" sldId="256"/>
            <ac:cxnSpMk id="34" creationId="{B25FAD6E-5792-40EC-9D14-2E11792F4C08}"/>
          </ac:cxnSpMkLst>
        </pc:cxnChg>
        <pc:cxnChg chg="mod">
          <ac:chgData name="Millie Deng" userId="7b5c254e-97b7-4000-8af4-6ccf6ba82558" providerId="ADAL" clId="{A5A2E9B8-6771-48ED-B545-6932F4323AC3}" dt="2022-12-28T05:10:32.684" v="500" actId="1038"/>
          <ac:cxnSpMkLst>
            <pc:docMk/>
            <pc:sldMk cId="3218292033" sldId="256"/>
            <ac:cxnSpMk id="40" creationId="{4621A061-EA6D-4D0D-BC90-77D0A7CA0430}"/>
          </ac:cxnSpMkLst>
        </pc:cxnChg>
        <pc:cxnChg chg="mod">
          <ac:chgData name="Millie Deng" userId="7b5c254e-97b7-4000-8af4-6ccf6ba82558" providerId="ADAL" clId="{A5A2E9B8-6771-48ED-B545-6932F4323AC3}" dt="2022-12-28T05:10:13.199" v="483" actId="1038"/>
          <ac:cxnSpMkLst>
            <pc:docMk/>
            <pc:sldMk cId="3218292033" sldId="256"/>
            <ac:cxnSpMk id="41" creationId="{F076E852-3F05-4A73-8114-DD8FCCBA00D4}"/>
          </ac:cxnSpMkLst>
        </pc:cxnChg>
        <pc:cxnChg chg="mod">
          <ac:chgData name="Millie Deng" userId="7b5c254e-97b7-4000-8af4-6ccf6ba82558" providerId="ADAL" clId="{A5A2E9B8-6771-48ED-B545-6932F4323AC3}" dt="2022-12-28T05:10:35.537" v="503" actId="1038"/>
          <ac:cxnSpMkLst>
            <pc:docMk/>
            <pc:sldMk cId="3218292033" sldId="256"/>
            <ac:cxnSpMk id="42" creationId="{4532639F-B571-4F7A-8A24-18BA254753A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0772836148983"/>
          <c:y val="2.1969928767113272E-2"/>
          <c:w val="0.88426008858267713"/>
          <c:h val="0.94232013150097615"/>
        </c:manualLayout>
      </c:layou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Cash Flow</c:v>
                </c:pt>
              </c:strCache>
            </c:strRef>
          </c:tx>
          <c:spPr>
            <a:ln w="222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-1.6060000000000001</c:v>
                </c:pt>
                <c:pt idx="1">
                  <c:v>-24.498000000000001</c:v>
                </c:pt>
                <c:pt idx="2">
                  <c:v>-72.831000000000003</c:v>
                </c:pt>
                <c:pt idx="3">
                  <c:v>-78.245999999999995</c:v>
                </c:pt>
                <c:pt idx="4">
                  <c:v>-9.1509999999999962</c:v>
                </c:pt>
                <c:pt idx="5">
                  <c:v>-9.1509999999999962</c:v>
                </c:pt>
                <c:pt idx="6">
                  <c:v>-9.1509999999999962</c:v>
                </c:pt>
                <c:pt idx="7">
                  <c:v>-1.1620000000000061</c:v>
                </c:pt>
                <c:pt idx="8">
                  <c:v>15.605000000000004</c:v>
                </c:pt>
                <c:pt idx="9">
                  <c:v>26.989999999999995</c:v>
                </c:pt>
                <c:pt idx="10">
                  <c:v>26.989999999999995</c:v>
                </c:pt>
                <c:pt idx="11">
                  <c:v>26.989999999999995</c:v>
                </c:pt>
                <c:pt idx="12">
                  <c:v>31.042000000000002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706-4212-99B7-096286B0C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060688"/>
        <c:axId val="1328463248"/>
      </c:lineChart>
      <c:catAx>
        <c:axId val="1336060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463248"/>
        <c:crosses val="autoZero"/>
        <c:auto val="1"/>
        <c:lblAlgn val="ctr"/>
        <c:lblOffset val="100"/>
        <c:noMultiLvlLbl val="0"/>
      </c:catAx>
      <c:valAx>
        <c:axId val="132846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Cash Flow from GP’s </a:t>
                </a:r>
                <a:r>
                  <a:rPr lang="en-GB" sz="1197" b="1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Perspective</a:t>
                </a:r>
                <a:r>
                  <a:rPr lang="en-GB" dirty="0"/>
                  <a:t>  in USD million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0606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1A18-B6BC-477D-9001-5DF0AE90D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A3994-1748-4559-84B9-13D95D76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AC6E-F2A7-4D89-9253-A673A8EF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3FC9D-D745-4F28-A56A-AF02A68C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BA835-85C0-48EC-9F7D-8A2FA771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3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D81D-AAB3-4D81-89A9-58B2EABE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E0AF9-D667-4A9B-81C2-56ADBE85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7C98-E4F8-43A9-BD79-FFD393CE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2CFB-7F2A-4657-9AC5-F40F19C2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7A20-1CF7-45F7-A154-A5BA825A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4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73B26-8215-4B2C-82DF-47C7CFC7B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00638-F0E0-495B-AF28-AF3FE4F5F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DEC7-D1BA-4EE4-950C-45CB72DF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3616-FA63-4E4F-9866-65FF9192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BB6B-E7D9-4F5E-A09A-2969C318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60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DE66-1FCE-4714-9488-DF55DA25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DB7A-9C1D-4524-9CC0-BE3098CE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2F17-9E39-4E0D-BD17-4EA78AC9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9D4C-F962-49EA-9E8F-737B704C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1BFDE-BB6F-43D5-A2B3-2333C506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4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F92A-1484-43A0-B0C3-ACB8109E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2345-104B-4951-B8BB-448C7B87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E3CB-BC35-4E89-9907-2D67447B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5A94-9046-4C2B-8FCC-D4D72C5D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7701-5D09-46E5-BCF9-792F5874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8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65D5-6C75-4B2A-A1DC-67D65281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55AE-5277-413B-B589-A9768B431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CD3E-6ED8-41D1-BF99-2FEE5C5E9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00275-3042-481C-80B2-6C3E044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4F45-EBFA-475D-A807-D5787D09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3ADE-80F2-45E6-80C5-B3D93B0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5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7729-B94E-4553-A43F-DE565124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956DA-6E39-4D3D-B234-101968F39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9C339-9AFC-4497-A402-ADED1820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42FB6-B9FE-4282-811B-0114DF1F0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F9682-1100-4D52-8B75-ED919513F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28C0C-81D8-4068-BA74-3E88BC3D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30FFA-027F-491F-8E07-EF6553C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A1538-83B8-49BD-A651-61DFF585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82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F422-C28B-4B39-AC99-E06E744E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18235-EFEF-40E0-92A2-9BFD23DE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82A11-EF45-4060-9B4C-8661B713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0BF74-156C-4F7E-9833-5C2A58E3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9FC32-8E73-4DAF-BCA5-4A9A9667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CFF83-7A8D-47DD-943C-A90ECBBD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7B1CA-4522-4F41-95DD-361C8A0E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8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2AA2-3B3C-43BE-8EE2-C313480F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42D8-4F64-4896-8EDD-AF518ABA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8B61-EE6B-4D58-A90E-A5CADEC7B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835B-DE4D-4F5E-B677-F3EECA60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85EB4-8B97-43D6-80B4-14987172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4986-06BC-43B2-A2D6-FE745398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0887-2381-46E1-B369-4F2ED05F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C175E-5E43-41F7-BEDA-F563D87C2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06E8B-8FD8-499F-AA27-66EF3F9A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EC021-A835-4D92-B698-92C0E037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0513B-CA87-4E7D-A9BA-65C1907C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CB0D-22EA-41A5-AAC4-8D56F574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40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76656-5A19-4E2E-A72F-DBC5A73E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1807C-9AA2-4849-A9D8-31A2B127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1D14-C591-4F18-9CB4-09D2C489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03963-89C0-48E5-937C-92CD3F723943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9ED1-5955-4ED6-AE5E-AE117A717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EAA3-AD8B-4A0F-BBD6-4BA31551E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45F1-A6B3-48D3-A755-08B77328F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1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D2119A-B53A-455C-B709-4FBC55AB7FE4}"/>
              </a:ext>
            </a:extLst>
          </p:cNvPr>
          <p:cNvGrpSpPr/>
          <p:nvPr/>
        </p:nvGrpSpPr>
        <p:grpSpPr>
          <a:xfrm>
            <a:off x="555585" y="405114"/>
            <a:ext cx="13438207" cy="6180881"/>
            <a:chOff x="2441575" y="1872191"/>
            <a:chExt cx="9136686" cy="4376209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DD34D158-0451-43DC-BA09-BBB845D7792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17641260"/>
                </p:ext>
              </p:extLst>
            </p:nvPr>
          </p:nvGraphicFramePr>
          <p:xfrm>
            <a:off x="2441575" y="1872191"/>
            <a:ext cx="7483475" cy="43762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278127-B73E-4C14-B02A-C863085651B0}"/>
                </a:ext>
              </a:extLst>
            </p:cNvPr>
            <p:cNvGrpSpPr/>
            <p:nvPr/>
          </p:nvGrpSpPr>
          <p:grpSpPr>
            <a:xfrm>
              <a:off x="3515695" y="1878025"/>
              <a:ext cx="1892598" cy="460892"/>
              <a:chOff x="3515695" y="1977085"/>
              <a:chExt cx="1892598" cy="46089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FE6141D-314D-4669-916A-FE84934682CD}"/>
                  </a:ext>
                </a:extLst>
              </p:cNvPr>
              <p:cNvGrpSpPr/>
              <p:nvPr/>
            </p:nvGrpSpPr>
            <p:grpSpPr>
              <a:xfrm>
                <a:off x="3515695" y="2161751"/>
                <a:ext cx="1793430" cy="276226"/>
                <a:chOff x="3518803" y="1152524"/>
                <a:chExt cx="1900599" cy="276226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386D0D7-1D7C-4A88-A317-9C70EC757F62}"/>
                    </a:ext>
                  </a:extLst>
                </p:cNvPr>
                <p:cNvCxnSpPr/>
                <p:nvPr/>
              </p:nvCxnSpPr>
              <p:spPr>
                <a:xfrm>
                  <a:off x="3518803" y="1152525"/>
                  <a:ext cx="0" cy="276225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D3F1E946-7083-4D96-99B1-57A38066F6DB}"/>
                    </a:ext>
                  </a:extLst>
                </p:cNvPr>
                <p:cNvCxnSpPr/>
                <p:nvPr/>
              </p:nvCxnSpPr>
              <p:spPr>
                <a:xfrm>
                  <a:off x="5409200" y="1152524"/>
                  <a:ext cx="0" cy="276225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8A6F6C7-8E1F-4945-9A12-CC3C775EC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7869" y="1304925"/>
                  <a:ext cx="1891533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02E990-1A6D-4236-B417-50F0757E3146}"/>
                  </a:ext>
                </a:extLst>
              </p:cNvPr>
              <p:cNvSpPr txBox="1"/>
              <p:nvPr/>
            </p:nvSpPr>
            <p:spPr>
              <a:xfrm>
                <a:off x="3724273" y="1977085"/>
                <a:ext cx="1684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Capital Calls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F853C5-5E5D-4C12-8781-A0D22F6A1C30}"/>
                </a:ext>
              </a:extLst>
            </p:cNvPr>
            <p:cNvGrpSpPr/>
            <p:nvPr/>
          </p:nvGrpSpPr>
          <p:grpSpPr>
            <a:xfrm>
              <a:off x="4267744" y="2255243"/>
              <a:ext cx="4161882" cy="443274"/>
              <a:chOff x="3507954" y="1994703"/>
              <a:chExt cx="2381184" cy="44327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E929DE3-2FB2-492B-8ED4-95C64C0ED910}"/>
                  </a:ext>
                </a:extLst>
              </p:cNvPr>
              <p:cNvGrpSpPr/>
              <p:nvPr/>
            </p:nvGrpSpPr>
            <p:grpSpPr>
              <a:xfrm>
                <a:off x="3507954" y="2161751"/>
                <a:ext cx="1900352" cy="276226"/>
                <a:chOff x="3510592" y="1152524"/>
                <a:chExt cx="2013908" cy="276226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0821522-2CE0-40B4-BC6E-16B54344DB4D}"/>
                    </a:ext>
                  </a:extLst>
                </p:cNvPr>
                <p:cNvCxnSpPr/>
                <p:nvPr/>
              </p:nvCxnSpPr>
              <p:spPr>
                <a:xfrm>
                  <a:off x="3510592" y="1152525"/>
                  <a:ext cx="0" cy="276225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3B47853-9566-4504-9FA3-C35F0FB02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500" y="1152524"/>
                  <a:ext cx="0" cy="276225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25FAD6E-5792-40EC-9D14-2E11792F4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3760" y="1304925"/>
                  <a:ext cx="2010740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C4EFA7-08DC-40AB-A4F6-4B2C0A9031D1}"/>
                  </a:ext>
                </a:extLst>
              </p:cNvPr>
              <p:cNvSpPr txBox="1"/>
              <p:nvPr/>
            </p:nvSpPr>
            <p:spPr>
              <a:xfrm>
                <a:off x="3836282" y="1994703"/>
                <a:ext cx="2052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Investment Period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D32462-C446-4E39-B825-519B805197B7}"/>
                </a:ext>
              </a:extLst>
            </p:cNvPr>
            <p:cNvGrpSpPr/>
            <p:nvPr/>
          </p:nvGrpSpPr>
          <p:grpSpPr>
            <a:xfrm>
              <a:off x="5018411" y="3421225"/>
              <a:ext cx="6559850" cy="443274"/>
              <a:chOff x="3370313" y="1994703"/>
              <a:chExt cx="2778302" cy="44327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D3B34A8-3D6E-433D-876C-AAE6193441A0}"/>
                  </a:ext>
                </a:extLst>
              </p:cNvPr>
              <p:cNvGrpSpPr/>
              <p:nvPr/>
            </p:nvGrpSpPr>
            <p:grpSpPr>
              <a:xfrm>
                <a:off x="3370313" y="2161751"/>
                <a:ext cx="1948274" cy="276226"/>
                <a:chOff x="3364728" y="1152524"/>
                <a:chExt cx="2064692" cy="27622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621A061-EA6D-4D0D-BC90-77D0A7CA0430}"/>
                    </a:ext>
                  </a:extLst>
                </p:cNvPr>
                <p:cNvCxnSpPr/>
                <p:nvPr/>
              </p:nvCxnSpPr>
              <p:spPr>
                <a:xfrm>
                  <a:off x="3370335" y="1152525"/>
                  <a:ext cx="0" cy="276225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076E852-3F05-4A73-8114-DD8FCCBA00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9420" y="1152524"/>
                  <a:ext cx="0" cy="276225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532639F-B571-4F7A-8A24-18BA25475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4728" y="1302473"/>
                  <a:ext cx="2061548" cy="132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A2C89-0B0A-48E5-9E85-938C422AE47F}"/>
                  </a:ext>
                </a:extLst>
              </p:cNvPr>
              <p:cNvSpPr txBox="1"/>
              <p:nvPr/>
            </p:nvSpPr>
            <p:spPr>
              <a:xfrm>
                <a:off x="4070258" y="1994703"/>
                <a:ext cx="2078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Harvest Period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29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1CF08DBAF1040A596CEAA01552DDD" ma:contentTypeVersion="13" ma:contentTypeDescription="Create a new document." ma:contentTypeScope="" ma:versionID="248eeefc797043f5286976038fe2da11">
  <xsd:schema xmlns:xsd="http://www.w3.org/2001/XMLSchema" xmlns:xs="http://www.w3.org/2001/XMLSchema" xmlns:p="http://schemas.microsoft.com/office/2006/metadata/properties" xmlns:ns3="a91e5694-1858-4f4e-ada0-a52ce29b5cc0" xmlns:ns4="89c165cb-d0e4-4bfc-a6e1-cf95663e6607" targetNamespace="http://schemas.microsoft.com/office/2006/metadata/properties" ma:root="true" ma:fieldsID="0a36b3d41422f0100ef6b2abe59e9a48" ns3:_="" ns4:_="">
    <xsd:import namespace="a91e5694-1858-4f4e-ada0-a52ce29b5cc0"/>
    <xsd:import namespace="89c165cb-d0e4-4bfc-a6e1-cf95663e66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e5694-1858-4f4e-ada0-a52ce29b5c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165cb-d0e4-4bfc-a6e1-cf95663e66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F5D5D5-FCAD-4DDC-9D35-6B00365E6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1e5694-1858-4f4e-ada0-a52ce29b5cc0"/>
    <ds:schemaRef ds:uri="89c165cb-d0e4-4bfc-a6e1-cf95663e66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CCF9B6-C3EC-43B5-8956-0ED8CF9E5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A3DB27-218B-4158-A729-7B9CA45F6CAD}">
  <ds:schemaRefs>
    <ds:schemaRef ds:uri="http://schemas.microsoft.com/office/2006/documentManagement/types"/>
    <ds:schemaRef ds:uri="http://www.w3.org/XML/1998/namespace"/>
    <ds:schemaRef ds:uri="89c165cb-d0e4-4bfc-a6e1-cf95663e6607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a91e5694-1858-4f4e-ada0-a52ce29b5c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Millie</dc:creator>
  <cp:lastModifiedBy>Millie</cp:lastModifiedBy>
  <cp:revision>5</cp:revision>
  <dcterms:created xsi:type="dcterms:W3CDTF">2022-12-24T21:51:16Z</dcterms:created>
  <dcterms:modified xsi:type="dcterms:W3CDTF">2022-12-28T21:42:36Z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0x010100D721CF08DBAF1040A596CEAA01552DDD</vt:lpwstr>
  </property>
</Properties>
</file>