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7" autoAdjust="0"/>
    <p:restoredTop sz="94660"/>
  </p:normalViewPr>
  <p:slideViewPr>
    <p:cSldViewPr snapToGrid="0">
      <p:cViewPr>
        <p:scale>
          <a:sx n="100" d="100"/>
          <a:sy n="100" d="100"/>
        </p:scale>
        <p:origin x="121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0BD8-095B-4DDD-AB60-726C82CB2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B98CB-45D7-4217-993A-0A6A0E2CC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CC3C0-CA25-428A-BB84-1FA228E1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ED855-A18F-4CCC-8E6C-79C42ED2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036F-E3BB-4748-8690-F3C3C60D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2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D427-414C-4898-AF23-6A6D0F53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2DB0A-FA69-4810-9788-1B5BE51F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CA3E-343E-4BF0-98CE-226BF026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845F-973E-4053-829C-B8A0C09E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E86F8-6EC6-4FA0-B150-B788A341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5F92D-C88B-49DE-B3CC-FF31A8A6D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9220D-7889-4D91-8730-F1B0D6D8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FCDC-F056-43D0-AD36-955A6958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DC39-4F0C-4719-9786-DB4DE318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E2B7D-0F5E-404F-B002-126F88CE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3AC0-27F0-4D6E-9DD0-EC466F4E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2C92-D926-4131-A2F0-E4498E0F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7161-F9BA-40AA-9F22-E109D279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6A09-A5AE-4C18-B517-EB145D24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3ED8-04D5-4802-800A-3BC756B5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1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D47D-F8E1-42E2-B962-5E276150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7829-482C-43A5-8F76-87C508598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A0A42-13BD-4EA9-B29E-F26C85C1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01B59-AB52-4DC5-A07D-85F6B911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BE81-ADD9-405A-B25B-2A9EB88C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6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C320-090C-4EBF-AA6C-2C414479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0EFF-D617-44B4-8555-56F58F1E1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A2837-187D-40AE-98BF-3EA6EEFAE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36893-28CF-40AA-B539-FBDC8867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AFC86-FEF0-4123-894B-FFD64965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EE460-BAEE-4FFD-9FBF-C7FAA44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6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666D-BCFC-4A86-B80F-04FCE732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655E6-ADE5-4C6C-9888-106F7082E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7461-45DF-46F8-B150-3A85485D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A0814-2C50-461B-BA81-BAA32B87D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825B1-EA08-4100-BBD6-1550CC1AB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0FBA1-2FCA-404A-92F7-0F83E3AC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ACC35-4D28-4033-93D4-D2CC9B57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EADFD-0619-4F18-9034-4E32B75B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6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5F33-670E-4719-B04F-660D2AF2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DC182-7388-4C12-8DC9-76914718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64CB-F27F-4D79-8442-E937AA70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F637C-70F2-401E-8980-A3D4F7B9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38A3A-A695-4820-B674-47FAF962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2F9DF-70D4-4E39-A752-A0D9F54F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F3AAF-75C6-48D9-9141-B14C8731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1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A86C-CCBE-4591-9E21-22257BBF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75AF-5B2F-4C5A-9720-17829A8E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B0DAC-2633-426B-A61C-04E75BEE8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E3F67-4158-41E8-8101-0E714D6C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3F3EC-9F05-4D03-B9FE-3E7A4218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698B4-0539-41ED-B061-0DCF9628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4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0412-D98E-4ACF-AD77-46C9A602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4D00A-EE01-415C-9F32-5A454621B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D1D1A-8C73-4F1A-A88C-6E051A84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9C4F3-25DC-4EE5-ACAE-68E1361C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606E-4576-4D86-90A0-E442F6FC04C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DBF17-12F0-4CA2-895A-85D3EE96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F5D3F-9829-45FE-959A-7EC39FCE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9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A5BD81-F0A6-4D69-A7FC-540A9F13C48C}"/>
              </a:ext>
            </a:extLst>
          </p:cNvPr>
          <p:cNvSpPr/>
          <p:nvPr userDrawn="1"/>
        </p:nvSpPr>
        <p:spPr>
          <a:xfrm>
            <a:off x="0" y="6416039"/>
            <a:ext cx="9550400" cy="4292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A3BED-541A-4C6D-9D14-579682A924B5}"/>
              </a:ext>
            </a:extLst>
          </p:cNvPr>
          <p:cNvSpPr/>
          <p:nvPr userDrawn="1"/>
        </p:nvSpPr>
        <p:spPr>
          <a:xfrm>
            <a:off x="0" y="6606539"/>
            <a:ext cx="10693400" cy="238761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01BA8-D490-484D-84C9-F95D2C2E9AFB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78EBBF-5D61-4AEE-A90C-8A3471652D2E}"/>
              </a:ext>
            </a:extLst>
          </p:cNvPr>
          <p:cNvSpPr/>
          <p:nvPr userDrawn="1"/>
        </p:nvSpPr>
        <p:spPr>
          <a:xfrm flipH="1">
            <a:off x="12020550" y="0"/>
            <a:ext cx="171450" cy="2930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03046B-B8B1-4FB4-A108-F06A32E51C72}"/>
              </a:ext>
            </a:extLst>
          </p:cNvPr>
          <p:cNvSpPr/>
          <p:nvPr userDrawn="1"/>
        </p:nvSpPr>
        <p:spPr>
          <a:xfrm>
            <a:off x="12020548" y="2930525"/>
            <a:ext cx="171451" cy="392747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D1593-5875-4EEE-AAA0-B9890338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1E570-6744-42B6-83B0-25C1AAD6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C9329-C4FD-4592-AA19-8BE8D1E1F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E606E-4576-4D86-90A0-E442F6FC04C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CBA56-3D33-49A4-847C-1216C0F00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49C2-DEF4-4FEE-BDAC-7D0D4AD14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B225-FE6B-4B68-82D1-5A20420B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FCD030-CF55-4FC4-B1A0-33CEC916B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4605DB-4E17-42EE-8E21-1F1B6E45B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GlobalMissionsData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GMDeputation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Data Structure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4C03EA-6BA6-4715-9C09-FAB000835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11 Sept 2020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37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B97BB41-8BC8-4FFB-8D1A-284E91535CCB}"/>
              </a:ext>
            </a:extLst>
          </p:cNvPr>
          <p:cNvCxnSpPr>
            <a:cxnSpLocks/>
            <a:stCxn id="194" idx="1"/>
            <a:endCxn id="98" idx="3"/>
          </p:cNvCxnSpPr>
          <p:nvPr/>
        </p:nvCxnSpPr>
        <p:spPr>
          <a:xfrm rot="10800000" flipV="1">
            <a:off x="8077815" y="2041885"/>
            <a:ext cx="2370063" cy="390451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A37CC15F-53C8-4158-A400-E113678C8745}"/>
              </a:ext>
            </a:extLst>
          </p:cNvPr>
          <p:cNvSpPr/>
          <p:nvPr/>
        </p:nvSpPr>
        <p:spPr>
          <a:xfrm>
            <a:off x="571768" y="5353083"/>
            <a:ext cx="1613845" cy="92273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C3DA4-9A59-463D-A0ED-5D312194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759145" cy="782638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72EE-ED94-4DB0-9C49-4067332F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636" y="1123566"/>
            <a:ext cx="42427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Attributes give general properties to users and churches to give richer means of creating connections</a:t>
            </a:r>
          </a:p>
          <a:p>
            <a:r>
              <a:rPr lang="en-US" dirty="0"/>
              <a:t>Relationships may be better with separate table (e.g. spouse), here is generalized</a:t>
            </a:r>
          </a:p>
          <a:p>
            <a:r>
              <a:rPr lang="en-US" dirty="0"/>
              <a:t>Languages according to ISO 639-3 to be included in attributes as L_[</a:t>
            </a:r>
            <a:r>
              <a:rPr lang="en-US" dirty="0" err="1"/>
              <a:t>zzz</a:t>
            </a:r>
            <a:r>
              <a:rPr lang="en-US" dirty="0"/>
              <a:t>], where </a:t>
            </a:r>
            <a:r>
              <a:rPr lang="en-US" dirty="0" err="1"/>
              <a:t>zzz</a:t>
            </a:r>
            <a:r>
              <a:rPr lang="en-US" dirty="0"/>
              <a:t> is the language code</a:t>
            </a: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90D4A7E1-E261-40BC-A955-130ACA9ED790}"/>
              </a:ext>
            </a:extLst>
          </p:cNvPr>
          <p:cNvCxnSpPr>
            <a:cxnSpLocks/>
            <a:stCxn id="178" idx="1"/>
            <a:endCxn id="176" idx="3"/>
          </p:cNvCxnSpPr>
          <p:nvPr/>
        </p:nvCxnSpPr>
        <p:spPr>
          <a:xfrm rot="10800000" flipV="1">
            <a:off x="6003540" y="1038337"/>
            <a:ext cx="2318747" cy="4361111"/>
          </a:xfrm>
          <a:prstGeom prst="bentConnector3">
            <a:avLst>
              <a:gd name="adj1" fmla="val 14673"/>
            </a:avLst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5B355BC-7046-444D-9DB7-25A4496B8BF0}"/>
              </a:ext>
            </a:extLst>
          </p:cNvPr>
          <p:cNvSpPr/>
          <p:nvPr/>
        </p:nvSpPr>
        <p:spPr>
          <a:xfrm>
            <a:off x="4644428" y="1639920"/>
            <a:ext cx="1328738" cy="533400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M01_Country</a:t>
            </a:r>
          </a:p>
          <a:p>
            <a:r>
              <a:rPr lang="en-US" sz="900" i="1" dirty="0" err="1"/>
              <a:t>CountryID</a:t>
            </a:r>
            <a:endParaRPr lang="en-US" sz="900" i="1" dirty="0"/>
          </a:p>
          <a:p>
            <a:r>
              <a:rPr lang="en-US" sz="900" dirty="0" err="1"/>
              <a:t>CountyName</a:t>
            </a:r>
            <a:endParaRPr lang="en-US" sz="900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8709E014-8245-4589-BF78-54BA5FF25876}"/>
              </a:ext>
            </a:extLst>
          </p:cNvPr>
          <p:cNvSpPr/>
          <p:nvPr/>
        </p:nvSpPr>
        <p:spPr>
          <a:xfrm>
            <a:off x="4644428" y="2341793"/>
            <a:ext cx="1328738" cy="762000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M02_State</a:t>
            </a:r>
          </a:p>
          <a:p>
            <a:r>
              <a:rPr lang="en-US" sz="900" i="1" dirty="0" err="1"/>
              <a:t>StateID</a:t>
            </a:r>
            <a:endParaRPr lang="en-US" sz="900" i="1" dirty="0"/>
          </a:p>
          <a:p>
            <a:r>
              <a:rPr lang="en-US" sz="900" dirty="0" err="1"/>
              <a:t>StateName</a:t>
            </a:r>
            <a:endParaRPr lang="en-US" sz="900" dirty="0"/>
          </a:p>
          <a:p>
            <a:r>
              <a:rPr lang="en-US" sz="900" dirty="0" err="1"/>
              <a:t>StateCode</a:t>
            </a:r>
            <a:endParaRPr lang="en-US" sz="900" dirty="0"/>
          </a:p>
          <a:p>
            <a:r>
              <a:rPr lang="en-US" sz="900" dirty="0"/>
              <a:t>M02_Country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F65D23C8-7BA7-4E33-A0B9-A41F17B89505}"/>
              </a:ext>
            </a:extLst>
          </p:cNvPr>
          <p:cNvSpPr/>
          <p:nvPr/>
        </p:nvSpPr>
        <p:spPr>
          <a:xfrm>
            <a:off x="4644428" y="3283450"/>
            <a:ext cx="1328738" cy="581025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M03_StateDistrict</a:t>
            </a:r>
          </a:p>
          <a:p>
            <a:r>
              <a:rPr lang="en-US" sz="900" dirty="0"/>
              <a:t>M02_StateID</a:t>
            </a:r>
          </a:p>
          <a:p>
            <a:r>
              <a:rPr lang="en-US" sz="900" dirty="0"/>
              <a:t>M01_DistrictID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4592D739-8CDC-438F-83A8-CDF0716CD894}"/>
              </a:ext>
            </a:extLst>
          </p:cNvPr>
          <p:cNvSpPr/>
          <p:nvPr/>
        </p:nvSpPr>
        <p:spPr>
          <a:xfrm>
            <a:off x="4644428" y="4294877"/>
            <a:ext cx="1328738" cy="738185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M04_District</a:t>
            </a:r>
          </a:p>
          <a:p>
            <a:r>
              <a:rPr lang="en-US" sz="900" i="1" dirty="0" err="1"/>
              <a:t>DistrictID</a:t>
            </a:r>
            <a:endParaRPr lang="en-US" sz="900" i="1" dirty="0"/>
          </a:p>
          <a:p>
            <a:r>
              <a:rPr lang="en-US" sz="900" dirty="0" err="1"/>
              <a:t>DistrictName</a:t>
            </a:r>
            <a:endParaRPr lang="en-US" sz="900" dirty="0"/>
          </a:p>
          <a:p>
            <a:r>
              <a:rPr lang="en-US" sz="900" dirty="0" err="1"/>
              <a:t>DistrictCode</a:t>
            </a:r>
            <a:endParaRPr lang="en-US" sz="900" dirty="0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749D1C16-8D97-4143-B1C4-8AA03F44BC3A}"/>
              </a:ext>
            </a:extLst>
          </p:cNvPr>
          <p:cNvSpPr/>
          <p:nvPr/>
        </p:nvSpPr>
        <p:spPr>
          <a:xfrm>
            <a:off x="4651006" y="5233202"/>
            <a:ext cx="1315582" cy="738185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M05_Section</a:t>
            </a:r>
          </a:p>
          <a:p>
            <a:r>
              <a:rPr lang="en-US" sz="900" i="1" dirty="0" err="1"/>
              <a:t>SectionID</a:t>
            </a:r>
            <a:endParaRPr lang="en-US" sz="900" i="1" dirty="0"/>
          </a:p>
          <a:p>
            <a:r>
              <a:rPr lang="en-US" sz="900" dirty="0" err="1"/>
              <a:t>SectionName</a:t>
            </a:r>
            <a:endParaRPr lang="en-US" sz="900" dirty="0"/>
          </a:p>
          <a:p>
            <a:r>
              <a:rPr lang="en-US" sz="900" dirty="0"/>
              <a:t>M04_DistrictID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0DDBF5E-15B9-4AD9-8F07-244E87EAE235}"/>
              </a:ext>
            </a:extLst>
          </p:cNvPr>
          <p:cNvSpPr/>
          <p:nvPr/>
        </p:nvSpPr>
        <p:spPr>
          <a:xfrm>
            <a:off x="6167798" y="4294877"/>
            <a:ext cx="1746023" cy="908948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M41_MacroScheduleDistrict</a:t>
            </a:r>
          </a:p>
          <a:p>
            <a:r>
              <a:rPr lang="en-US" sz="900" dirty="0"/>
              <a:t>M40_MacroSchedID</a:t>
            </a:r>
          </a:p>
          <a:p>
            <a:r>
              <a:rPr lang="en-US" sz="900" dirty="0"/>
              <a:t>M04_DistrictID</a:t>
            </a:r>
          </a:p>
          <a:p>
            <a:r>
              <a:rPr lang="en-US" sz="900" dirty="0"/>
              <a:t>U01_UserID?</a:t>
            </a:r>
          </a:p>
          <a:p>
            <a:r>
              <a:rPr lang="en-US" sz="900" dirty="0"/>
              <a:t>StartDate</a:t>
            </a:r>
          </a:p>
          <a:p>
            <a:r>
              <a:rPr lang="en-US" sz="900" dirty="0" err="1"/>
              <a:t>EndDate</a:t>
            </a:r>
            <a:endParaRPr lang="en-US" sz="9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6BB1BF79-0A85-4F06-9C31-F62FE3D566D1}"/>
              </a:ext>
            </a:extLst>
          </p:cNvPr>
          <p:cNvSpPr/>
          <p:nvPr/>
        </p:nvSpPr>
        <p:spPr>
          <a:xfrm>
            <a:off x="6332105" y="1065415"/>
            <a:ext cx="1417411" cy="1611268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M45_Appointment</a:t>
            </a:r>
          </a:p>
          <a:p>
            <a:r>
              <a:rPr lang="en-US" sz="900" i="1" dirty="0" err="1"/>
              <a:t>AppointmentID</a:t>
            </a:r>
            <a:endParaRPr lang="en-US" sz="900" i="1" dirty="0"/>
          </a:p>
          <a:p>
            <a:r>
              <a:rPr lang="en-US" sz="900" dirty="0"/>
              <a:t>U01_UserID_Missionary</a:t>
            </a:r>
          </a:p>
          <a:p>
            <a:r>
              <a:rPr lang="en-US" sz="900" dirty="0" err="1"/>
              <a:t>EventDateTime</a:t>
            </a:r>
            <a:endParaRPr lang="en-US" sz="900" dirty="0"/>
          </a:p>
          <a:p>
            <a:r>
              <a:rPr lang="en-US" sz="900" dirty="0"/>
              <a:t>Description</a:t>
            </a:r>
          </a:p>
          <a:p>
            <a:r>
              <a:rPr lang="en-US" sz="900" dirty="0" err="1"/>
              <a:t>EntryDate</a:t>
            </a:r>
            <a:endParaRPr lang="en-US" sz="900" dirty="0"/>
          </a:p>
          <a:p>
            <a:r>
              <a:rPr lang="en-US" sz="900" dirty="0"/>
              <a:t>U01_UserID_EntryBy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 err="1"/>
              <a:t>PIM_Amt</a:t>
            </a:r>
            <a:endParaRPr lang="en-US" sz="900" dirty="0"/>
          </a:p>
          <a:p>
            <a:r>
              <a:rPr lang="en-US" sz="900" dirty="0"/>
              <a:t>Offering</a:t>
            </a:r>
          </a:p>
          <a:p>
            <a:r>
              <a:rPr lang="en-US" sz="900" dirty="0"/>
              <a:t>Notes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FD4339BC-3181-4301-85FA-817B5B172294}"/>
              </a:ext>
            </a:extLst>
          </p:cNvPr>
          <p:cNvSpPr/>
          <p:nvPr/>
        </p:nvSpPr>
        <p:spPr>
          <a:xfrm>
            <a:off x="8312712" y="3831431"/>
            <a:ext cx="1417411" cy="1049509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M40_MacroSched</a:t>
            </a:r>
          </a:p>
          <a:p>
            <a:r>
              <a:rPr lang="en-US" sz="900" i="1" dirty="0" err="1"/>
              <a:t>MacroSchedID</a:t>
            </a:r>
            <a:endParaRPr lang="en-US" sz="900" i="1" dirty="0"/>
          </a:p>
          <a:p>
            <a:r>
              <a:rPr lang="en-US" sz="900" dirty="0"/>
              <a:t>U01_UserID?</a:t>
            </a:r>
            <a:endParaRPr lang="en-US" sz="900" i="1" dirty="0"/>
          </a:p>
          <a:p>
            <a:r>
              <a:rPr lang="en-US" sz="900" dirty="0"/>
              <a:t>Description</a:t>
            </a:r>
          </a:p>
          <a:p>
            <a:r>
              <a:rPr lang="en-US" sz="900" dirty="0" err="1"/>
              <a:t>IsActive</a:t>
            </a:r>
            <a:endParaRPr lang="en-US" sz="900" dirty="0"/>
          </a:p>
          <a:p>
            <a:r>
              <a:rPr lang="en-US" sz="900" dirty="0" err="1"/>
              <a:t>EntryDate</a:t>
            </a:r>
            <a:endParaRPr lang="en-US" sz="900" dirty="0"/>
          </a:p>
          <a:p>
            <a:r>
              <a:rPr lang="en-US" sz="900" dirty="0"/>
              <a:t>U0_UserID_EntryBy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DA6A184E-C684-4B4B-A077-B056027A59E6}"/>
              </a:ext>
            </a:extLst>
          </p:cNvPr>
          <p:cNvSpPr/>
          <p:nvPr/>
        </p:nvSpPr>
        <p:spPr>
          <a:xfrm>
            <a:off x="10481865" y="1147763"/>
            <a:ext cx="1507899" cy="2481158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U01_User</a:t>
            </a:r>
          </a:p>
          <a:p>
            <a:r>
              <a:rPr lang="en-US" sz="900" i="1" dirty="0" err="1"/>
              <a:t>UserID</a:t>
            </a:r>
            <a:endParaRPr lang="en-US" sz="900" i="1" dirty="0"/>
          </a:p>
          <a:p>
            <a:r>
              <a:rPr lang="en-US" sz="900" dirty="0"/>
              <a:t>M10_UserTypeID</a:t>
            </a:r>
          </a:p>
          <a:p>
            <a:r>
              <a:rPr lang="en-US" sz="900" dirty="0"/>
              <a:t>FirstName</a:t>
            </a:r>
          </a:p>
          <a:p>
            <a:r>
              <a:rPr lang="en-US" sz="900" dirty="0" err="1"/>
              <a:t>LastName</a:t>
            </a:r>
            <a:endParaRPr lang="en-US" sz="900" dirty="0"/>
          </a:p>
          <a:p>
            <a:r>
              <a:rPr lang="en-US" sz="900" dirty="0" err="1"/>
              <a:t>EmailID</a:t>
            </a:r>
            <a:endParaRPr lang="en-US" sz="900" dirty="0"/>
          </a:p>
          <a:p>
            <a:r>
              <a:rPr lang="en-US" sz="900" dirty="0"/>
              <a:t>Phone</a:t>
            </a:r>
          </a:p>
          <a:p>
            <a:r>
              <a:rPr lang="en-US" sz="900" dirty="0"/>
              <a:t>Gender</a:t>
            </a:r>
          </a:p>
          <a:p>
            <a:r>
              <a:rPr lang="en-US" sz="900" dirty="0"/>
              <a:t>Address</a:t>
            </a:r>
          </a:p>
          <a:p>
            <a:r>
              <a:rPr lang="en-US" sz="900" dirty="0"/>
              <a:t>Lat</a:t>
            </a:r>
          </a:p>
          <a:p>
            <a:r>
              <a:rPr lang="en-US" sz="900" dirty="0"/>
              <a:t>Long</a:t>
            </a:r>
          </a:p>
          <a:p>
            <a:r>
              <a:rPr lang="en-US" sz="900" dirty="0"/>
              <a:t>M05_SectionID</a:t>
            </a:r>
          </a:p>
          <a:p>
            <a:r>
              <a:rPr lang="en-US" sz="900" dirty="0" err="1"/>
              <a:t>CreateDate</a:t>
            </a:r>
            <a:endParaRPr lang="en-US" sz="900" dirty="0"/>
          </a:p>
          <a:p>
            <a:r>
              <a:rPr lang="en-US" sz="900" dirty="0" err="1"/>
              <a:t>ImageFile</a:t>
            </a:r>
            <a:endParaRPr lang="en-US" sz="900" dirty="0"/>
          </a:p>
          <a:p>
            <a:r>
              <a:rPr lang="en-US" sz="900" dirty="0" err="1"/>
              <a:t>EmailVerifiedYN</a:t>
            </a:r>
            <a:endParaRPr lang="en-US" sz="900" dirty="0"/>
          </a:p>
          <a:p>
            <a:r>
              <a:rPr lang="en-US" sz="900" dirty="0"/>
              <a:t>Status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3C965F93-A95B-485D-91FC-D2E260532BF4}"/>
              </a:ext>
            </a:extLst>
          </p:cNvPr>
          <p:cNvSpPr/>
          <p:nvPr/>
        </p:nvSpPr>
        <p:spPr>
          <a:xfrm>
            <a:off x="10488359" y="109537"/>
            <a:ext cx="1501405" cy="928688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M31_ChurchServiceTimes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/>
              <a:t>Weekday (master)</a:t>
            </a:r>
          </a:p>
          <a:p>
            <a:r>
              <a:rPr lang="en-US" sz="900" dirty="0"/>
              <a:t>Time</a:t>
            </a:r>
          </a:p>
          <a:p>
            <a:r>
              <a:rPr lang="en-US" sz="900" dirty="0" err="1"/>
              <a:t>RegularYN</a:t>
            </a:r>
            <a:endParaRPr lang="en-US" sz="900" dirty="0"/>
          </a:p>
          <a:p>
            <a:r>
              <a:rPr lang="en-US" sz="900" dirty="0" err="1"/>
              <a:t>Pref_Level</a:t>
            </a:r>
            <a:endParaRPr lang="en-US" sz="9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58903C9A-C71D-4771-8145-F1581D29452A}"/>
              </a:ext>
            </a:extLst>
          </p:cNvPr>
          <p:cNvSpPr/>
          <p:nvPr/>
        </p:nvSpPr>
        <p:spPr>
          <a:xfrm>
            <a:off x="10481865" y="4496596"/>
            <a:ext cx="1507899" cy="707229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M10_UserType</a:t>
            </a:r>
          </a:p>
          <a:p>
            <a:r>
              <a:rPr lang="en-US" sz="900" i="1" dirty="0" err="1"/>
              <a:t>UserTypeID</a:t>
            </a:r>
            <a:endParaRPr lang="en-US" sz="900" i="1" dirty="0"/>
          </a:p>
          <a:p>
            <a:r>
              <a:rPr lang="en-US" sz="900" dirty="0" err="1"/>
              <a:t>UserType</a:t>
            </a:r>
            <a:r>
              <a:rPr lang="en-US" sz="900" dirty="0"/>
              <a:t> (master)</a:t>
            </a:r>
          </a:p>
          <a:p>
            <a:r>
              <a:rPr lang="en-US" sz="900" dirty="0"/>
              <a:t>Priority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397D98F-B495-484F-94F7-E0BFADEFE1D1}"/>
              </a:ext>
            </a:extLst>
          </p:cNvPr>
          <p:cNvSpPr/>
          <p:nvPr/>
        </p:nvSpPr>
        <p:spPr>
          <a:xfrm>
            <a:off x="10481865" y="5270901"/>
            <a:ext cx="1507899" cy="535784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U10_UserPermissions</a:t>
            </a:r>
          </a:p>
          <a:p>
            <a:r>
              <a:rPr lang="en-US" sz="900" dirty="0"/>
              <a:t>M10_UserTypeID</a:t>
            </a:r>
          </a:p>
          <a:p>
            <a:r>
              <a:rPr lang="en-US" sz="900" dirty="0"/>
              <a:t>M20_MenuID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F7979B7-E62F-4EA9-B5AB-409315B5E2F5}"/>
              </a:ext>
            </a:extLst>
          </p:cNvPr>
          <p:cNvSpPr/>
          <p:nvPr/>
        </p:nvSpPr>
        <p:spPr>
          <a:xfrm>
            <a:off x="10481865" y="5972282"/>
            <a:ext cx="1507899" cy="535784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M20_Menus</a:t>
            </a:r>
          </a:p>
          <a:p>
            <a:r>
              <a:rPr lang="en-US" sz="900" i="1" dirty="0" err="1"/>
              <a:t>MenuID</a:t>
            </a:r>
            <a:endParaRPr lang="en-US" sz="900" i="1" dirty="0"/>
          </a:p>
          <a:p>
            <a:r>
              <a:rPr lang="en-US" sz="900" dirty="0"/>
              <a:t>Menu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361DC8F-6C53-4154-92DD-62CC5AB9653B}"/>
              </a:ext>
            </a:extLst>
          </p:cNvPr>
          <p:cNvCxnSpPr>
            <a:cxnSpLocks/>
            <a:stCxn id="158" idx="3"/>
            <a:endCxn id="156" idx="1"/>
          </p:cNvCxnSpPr>
          <p:nvPr/>
        </p:nvCxnSpPr>
        <p:spPr>
          <a:xfrm>
            <a:off x="9853533" y="791308"/>
            <a:ext cx="581249" cy="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755FDE7-2FB0-4B33-9E24-5AAB9A64687E}"/>
              </a:ext>
            </a:extLst>
          </p:cNvPr>
          <p:cNvSpPr/>
          <p:nvPr/>
        </p:nvSpPr>
        <p:spPr>
          <a:xfrm>
            <a:off x="10434782" y="23444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29BFA73-31D8-437B-8CB1-E7375A69FC10}"/>
              </a:ext>
            </a:extLst>
          </p:cNvPr>
          <p:cNvSpPr/>
          <p:nvPr/>
        </p:nvSpPr>
        <p:spPr>
          <a:xfrm>
            <a:off x="10434782" y="737732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6C8EF2EB-81C3-47C4-9FB4-AA8D54D8B92F}"/>
              </a:ext>
            </a:extLst>
          </p:cNvPr>
          <p:cNvCxnSpPr>
            <a:cxnSpLocks/>
            <a:stCxn id="155" idx="1"/>
            <a:endCxn id="157" idx="3"/>
          </p:cNvCxnSpPr>
          <p:nvPr/>
        </p:nvCxnSpPr>
        <p:spPr>
          <a:xfrm rot="10800000" flipV="1">
            <a:off x="9853534" y="288023"/>
            <a:ext cx="581249" cy="753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9A91101-AF1E-496C-9677-5BC8CCAC4A86}"/>
              </a:ext>
            </a:extLst>
          </p:cNvPr>
          <p:cNvSpPr/>
          <p:nvPr/>
        </p:nvSpPr>
        <p:spPr>
          <a:xfrm>
            <a:off x="10449702" y="2204999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12262C-73FF-455B-AB90-F043A0866657}"/>
              </a:ext>
            </a:extLst>
          </p:cNvPr>
          <p:cNvSpPr/>
          <p:nvPr/>
        </p:nvSpPr>
        <p:spPr>
          <a:xfrm>
            <a:off x="9685963" y="4034465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77B638D-057A-4A9D-A088-5EC8D1F24954}"/>
              </a:ext>
            </a:extLst>
          </p:cNvPr>
          <p:cNvSpPr/>
          <p:nvPr/>
        </p:nvSpPr>
        <p:spPr>
          <a:xfrm>
            <a:off x="10447877" y="2419889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434D918-A80B-4EAE-A8E5-6FD071756F13}"/>
              </a:ext>
            </a:extLst>
          </p:cNvPr>
          <p:cNvSpPr/>
          <p:nvPr/>
        </p:nvSpPr>
        <p:spPr>
          <a:xfrm>
            <a:off x="10450812" y="2981183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5F563C0-075E-43F7-A458-7D2841F541F2}"/>
              </a:ext>
            </a:extLst>
          </p:cNvPr>
          <p:cNvCxnSpPr>
            <a:cxnSpLocks/>
            <a:stCxn id="121" idx="3"/>
            <a:endCxn id="162" idx="1"/>
          </p:cNvCxnSpPr>
          <p:nvPr/>
        </p:nvCxnSpPr>
        <p:spPr>
          <a:xfrm>
            <a:off x="7814623" y="2473465"/>
            <a:ext cx="2633254" cy="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D41DE45F-E1C0-4198-918D-59DC591CAE68}"/>
              </a:ext>
            </a:extLst>
          </p:cNvPr>
          <p:cNvCxnSpPr>
            <a:cxnSpLocks/>
            <a:stCxn id="163" idx="1"/>
            <a:endCxn id="104" idx="3"/>
          </p:cNvCxnSpPr>
          <p:nvPr/>
        </p:nvCxnSpPr>
        <p:spPr>
          <a:xfrm rot="10800000" flipV="1">
            <a:off x="9864778" y="3034759"/>
            <a:ext cx="586035" cy="3098471"/>
          </a:xfrm>
          <a:prstGeom prst="bentConnector3">
            <a:avLst>
              <a:gd name="adj1" fmla="val 74705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5FFBF5DA-01BF-47A6-9B01-5493D238A57D}"/>
              </a:ext>
            </a:extLst>
          </p:cNvPr>
          <p:cNvCxnSpPr>
            <a:cxnSpLocks/>
            <a:stCxn id="147" idx="1"/>
            <a:endCxn id="146" idx="1"/>
          </p:cNvCxnSpPr>
          <p:nvPr/>
        </p:nvCxnSpPr>
        <p:spPr>
          <a:xfrm rot="10800000">
            <a:off x="10481865" y="4850211"/>
            <a:ext cx="12700" cy="688582"/>
          </a:xfrm>
          <a:prstGeom prst="bentConnector3">
            <a:avLst>
              <a:gd name="adj1" fmla="val 180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B5795A9D-00E2-4183-A5D2-6E184DF030C8}"/>
              </a:ext>
            </a:extLst>
          </p:cNvPr>
          <p:cNvCxnSpPr>
            <a:cxnSpLocks/>
            <a:stCxn id="147" idx="2"/>
            <a:endCxn id="148" idx="1"/>
          </p:cNvCxnSpPr>
          <p:nvPr/>
        </p:nvCxnSpPr>
        <p:spPr>
          <a:xfrm rot="5400000">
            <a:off x="10642096" y="5646454"/>
            <a:ext cx="433489" cy="753950"/>
          </a:xfrm>
          <a:prstGeom prst="bentConnector4">
            <a:avLst>
              <a:gd name="adj1" fmla="val 19100"/>
              <a:gd name="adj2" fmla="val 13032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6C3D709-3135-4DF4-B08E-11E5993514AD}"/>
              </a:ext>
            </a:extLst>
          </p:cNvPr>
          <p:cNvCxnSpPr>
            <a:cxnSpLocks/>
            <a:stCxn id="139" idx="3"/>
            <a:endCxn id="142" idx="1"/>
          </p:cNvCxnSpPr>
          <p:nvPr/>
        </p:nvCxnSpPr>
        <p:spPr>
          <a:xfrm flipV="1">
            <a:off x="7913821" y="4356186"/>
            <a:ext cx="398891" cy="393165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7075D631-DC09-47E5-A60D-BE5FE0705ACF}"/>
              </a:ext>
            </a:extLst>
          </p:cNvPr>
          <p:cNvCxnSpPr>
            <a:cxnSpLocks/>
            <a:stCxn id="138" idx="0"/>
            <a:endCxn id="137" idx="2"/>
          </p:cNvCxnSpPr>
          <p:nvPr/>
        </p:nvCxnSpPr>
        <p:spPr>
          <a:xfrm rot="5400000" flipH="1" flipV="1">
            <a:off x="5208727" y="5133132"/>
            <a:ext cx="200140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4164128D-9F22-4F2F-B620-22340F2B2AE4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 rot="5400000">
            <a:off x="5093596" y="4079676"/>
            <a:ext cx="430402" cy="12700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F2CE2AD9-B5DE-4F58-9868-18C16B82A333}"/>
              </a:ext>
            </a:extLst>
          </p:cNvPr>
          <p:cNvCxnSpPr>
            <a:cxnSpLocks/>
            <a:stCxn id="136" idx="0"/>
            <a:endCxn id="135" idx="2"/>
          </p:cNvCxnSpPr>
          <p:nvPr/>
        </p:nvCxnSpPr>
        <p:spPr>
          <a:xfrm rot="5400000" flipH="1" flipV="1">
            <a:off x="5218969" y="3193622"/>
            <a:ext cx="179657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00A253F6-2BEE-40B1-BEB2-123AA93EF331}"/>
              </a:ext>
            </a:extLst>
          </p:cNvPr>
          <p:cNvCxnSpPr>
            <a:cxnSpLocks/>
            <a:stCxn id="134" idx="2"/>
            <a:endCxn id="135" idx="0"/>
          </p:cNvCxnSpPr>
          <p:nvPr/>
        </p:nvCxnSpPr>
        <p:spPr>
          <a:xfrm rot="5400000">
            <a:off x="5224561" y="2257556"/>
            <a:ext cx="168473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AF938D71-EC0E-4DEA-A817-32A374FBF766}"/>
              </a:ext>
            </a:extLst>
          </p:cNvPr>
          <p:cNvCxnSpPr>
            <a:cxnSpLocks/>
            <a:stCxn id="142" idx="2"/>
            <a:endCxn id="177" idx="3"/>
          </p:cNvCxnSpPr>
          <p:nvPr/>
        </p:nvCxnSpPr>
        <p:spPr>
          <a:xfrm rot="5400000">
            <a:off x="7164127" y="3720353"/>
            <a:ext cx="696704" cy="3017879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C6BB38D-A8F0-4179-ABAA-1A73682D8767}"/>
              </a:ext>
            </a:extLst>
          </p:cNvPr>
          <p:cNvSpPr/>
          <p:nvPr/>
        </p:nvSpPr>
        <p:spPr>
          <a:xfrm>
            <a:off x="5896386" y="5345872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73BB456-153A-4A97-B261-8933674A4514}"/>
              </a:ext>
            </a:extLst>
          </p:cNvPr>
          <p:cNvSpPr/>
          <p:nvPr/>
        </p:nvSpPr>
        <p:spPr>
          <a:xfrm>
            <a:off x="5896386" y="552406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FD690E47-01BC-4698-89DF-7E28350A9143}"/>
              </a:ext>
            </a:extLst>
          </p:cNvPr>
          <p:cNvCxnSpPr>
            <a:cxnSpLocks/>
            <a:stCxn id="161" idx="3"/>
            <a:endCxn id="160" idx="1"/>
          </p:cNvCxnSpPr>
          <p:nvPr/>
        </p:nvCxnSpPr>
        <p:spPr>
          <a:xfrm flipV="1">
            <a:off x="9793116" y="2258576"/>
            <a:ext cx="656586" cy="1829466"/>
          </a:xfrm>
          <a:prstGeom prst="bentConnector3">
            <a:avLst>
              <a:gd name="adj1" fmla="val 66248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F2D6CCD9-CDEA-4E3C-8A35-84555C3A3A75}"/>
              </a:ext>
            </a:extLst>
          </p:cNvPr>
          <p:cNvCxnSpPr>
            <a:cxnSpLocks/>
            <a:stCxn id="116" idx="3"/>
            <a:endCxn id="89" idx="1"/>
          </p:cNvCxnSpPr>
          <p:nvPr/>
        </p:nvCxnSpPr>
        <p:spPr>
          <a:xfrm flipV="1">
            <a:off x="7814623" y="869301"/>
            <a:ext cx="507663" cy="634183"/>
          </a:xfrm>
          <a:prstGeom prst="bentConnector3">
            <a:avLst>
              <a:gd name="adj1" fmla="val 17479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34224B64-7701-443A-AFD5-BB29F17BF9A2}"/>
              </a:ext>
            </a:extLst>
          </p:cNvPr>
          <p:cNvCxnSpPr>
            <a:cxnSpLocks/>
            <a:stCxn id="139" idx="1"/>
            <a:endCxn id="137" idx="3"/>
          </p:cNvCxnSpPr>
          <p:nvPr/>
        </p:nvCxnSpPr>
        <p:spPr>
          <a:xfrm rot="10800000">
            <a:off x="5973166" y="4663971"/>
            <a:ext cx="194632" cy="8538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45627053-5010-45E8-B70A-9F17D8291153}"/>
              </a:ext>
            </a:extLst>
          </p:cNvPr>
          <p:cNvSpPr/>
          <p:nvPr/>
        </p:nvSpPr>
        <p:spPr>
          <a:xfrm>
            <a:off x="8320850" y="2084554"/>
            <a:ext cx="1417411" cy="648006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M35_PastorChurch</a:t>
            </a:r>
          </a:p>
          <a:p>
            <a:r>
              <a:rPr lang="en-US" sz="900" dirty="0"/>
              <a:t>U01_UserID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 err="1"/>
              <a:t>RelationType</a:t>
            </a:r>
            <a:endParaRPr lang="en-US" sz="900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8AA4B046-6D73-49A2-8ED9-0C34131CFCE6}"/>
              </a:ext>
            </a:extLst>
          </p:cNvPr>
          <p:cNvCxnSpPr>
            <a:cxnSpLocks/>
            <a:stCxn id="118" idx="3"/>
            <a:endCxn id="184" idx="1"/>
          </p:cNvCxnSpPr>
          <p:nvPr/>
        </p:nvCxnSpPr>
        <p:spPr>
          <a:xfrm flipV="1">
            <a:off x="9790926" y="1802452"/>
            <a:ext cx="652586" cy="472573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32CAC18-8595-4469-9E18-9690ECEE777E}"/>
              </a:ext>
            </a:extLst>
          </p:cNvPr>
          <p:cNvSpPr/>
          <p:nvPr/>
        </p:nvSpPr>
        <p:spPr>
          <a:xfrm>
            <a:off x="10443512" y="1748875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B729198B-791C-408D-8021-405358532856}"/>
              </a:ext>
            </a:extLst>
          </p:cNvPr>
          <p:cNvCxnSpPr>
            <a:cxnSpLocks/>
            <a:stCxn id="182" idx="0"/>
            <a:endCxn id="141" idx="2"/>
          </p:cNvCxnSpPr>
          <p:nvPr/>
        </p:nvCxnSpPr>
        <p:spPr>
          <a:xfrm rot="5400000" flipH="1" flipV="1">
            <a:off x="8900219" y="1893521"/>
            <a:ext cx="320370" cy="61696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C17E85D8-1A80-46C0-8DF8-18ECB6C7A018}"/>
              </a:ext>
            </a:extLst>
          </p:cNvPr>
          <p:cNvSpPr/>
          <p:nvPr/>
        </p:nvSpPr>
        <p:spPr>
          <a:xfrm>
            <a:off x="6333541" y="2720432"/>
            <a:ext cx="1417411" cy="756965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M33_Accommodations</a:t>
            </a:r>
          </a:p>
          <a:p>
            <a:r>
              <a:rPr lang="en-US" sz="900" dirty="0"/>
              <a:t>M33_AccomID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 err="1"/>
              <a:t>AccommType</a:t>
            </a:r>
            <a:r>
              <a:rPr lang="en-US" sz="900" dirty="0"/>
              <a:t> (master)</a:t>
            </a:r>
          </a:p>
          <a:p>
            <a:r>
              <a:rPr lang="en-US" sz="900" dirty="0" err="1"/>
              <a:t>AccommNotes</a:t>
            </a:r>
            <a:endParaRPr lang="en-US" sz="900" dirty="0"/>
          </a:p>
        </p:txBody>
      </p: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8A53760-57DA-4DBB-A2F6-80794FC4C34E}"/>
              </a:ext>
            </a:extLst>
          </p:cNvPr>
          <p:cNvCxnSpPr>
            <a:cxnSpLocks/>
            <a:stCxn id="108" idx="3"/>
            <a:endCxn id="188" idx="1"/>
          </p:cNvCxnSpPr>
          <p:nvPr/>
        </p:nvCxnSpPr>
        <p:spPr>
          <a:xfrm flipV="1">
            <a:off x="7819912" y="1230424"/>
            <a:ext cx="509058" cy="1651370"/>
          </a:xfrm>
          <a:prstGeom prst="bentConnector3">
            <a:avLst>
              <a:gd name="adj1" fmla="val 53742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BB16FFB-A006-4E37-85AB-56D7210AD8E8}"/>
              </a:ext>
            </a:extLst>
          </p:cNvPr>
          <p:cNvSpPr/>
          <p:nvPr/>
        </p:nvSpPr>
        <p:spPr>
          <a:xfrm>
            <a:off x="10447877" y="1988308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D7C31940-9934-4643-BF5F-0A8EF0F28227}"/>
              </a:ext>
            </a:extLst>
          </p:cNvPr>
          <p:cNvSpPr/>
          <p:nvPr/>
        </p:nvSpPr>
        <p:spPr>
          <a:xfrm>
            <a:off x="6333541" y="3506867"/>
            <a:ext cx="1417411" cy="762000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M06_Attributes</a:t>
            </a:r>
          </a:p>
          <a:p>
            <a:r>
              <a:rPr lang="en-US" sz="900" dirty="0" err="1"/>
              <a:t>AttributeID</a:t>
            </a:r>
            <a:endParaRPr lang="en-US" sz="900" dirty="0"/>
          </a:p>
          <a:p>
            <a:r>
              <a:rPr lang="en-US" sz="900" dirty="0" err="1"/>
              <a:t>AttributeName</a:t>
            </a:r>
            <a:endParaRPr lang="en-US" sz="900" dirty="0"/>
          </a:p>
          <a:p>
            <a:r>
              <a:rPr lang="en-US" sz="900" dirty="0" err="1"/>
              <a:t>Attribute_Type</a:t>
            </a:r>
            <a:r>
              <a:rPr lang="en-US" sz="900" dirty="0"/>
              <a:t> (master)</a:t>
            </a:r>
          </a:p>
          <a:p>
            <a:r>
              <a:rPr lang="en-US" sz="900" dirty="0" err="1"/>
              <a:t>AttributeNote</a:t>
            </a:r>
            <a:endParaRPr lang="en-US" sz="900" dirty="0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AB726AF-0B73-49A1-8481-F3A5C20A0086}"/>
              </a:ext>
            </a:extLst>
          </p:cNvPr>
          <p:cNvCxnSpPr>
            <a:cxnSpLocks/>
            <a:stCxn id="208" idx="1"/>
            <a:endCxn id="195" idx="3"/>
          </p:cNvCxnSpPr>
          <p:nvPr/>
        </p:nvCxnSpPr>
        <p:spPr>
          <a:xfrm rot="10800000" flipV="1">
            <a:off x="7750953" y="3444369"/>
            <a:ext cx="513035" cy="443497"/>
          </a:xfrm>
          <a:prstGeom prst="bentConnector3">
            <a:avLst>
              <a:gd name="adj1" fmla="val 35322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7C1EC06B-D495-479A-A5AA-B8175025E0B2}"/>
              </a:ext>
            </a:extLst>
          </p:cNvPr>
          <p:cNvSpPr/>
          <p:nvPr/>
        </p:nvSpPr>
        <p:spPr>
          <a:xfrm>
            <a:off x="8311070" y="2857179"/>
            <a:ext cx="1417411" cy="771742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M36_AttributeLinking</a:t>
            </a:r>
          </a:p>
          <a:p>
            <a:r>
              <a:rPr lang="en-US" sz="900" dirty="0"/>
              <a:t>M07_AttributeID</a:t>
            </a:r>
          </a:p>
          <a:p>
            <a:r>
              <a:rPr lang="en-US" sz="900" dirty="0"/>
              <a:t>U01_UserID</a:t>
            </a:r>
          </a:p>
          <a:p>
            <a:r>
              <a:rPr lang="en-US" sz="900" dirty="0" err="1"/>
              <a:t>Attribute_Value</a:t>
            </a:r>
            <a:endParaRPr lang="en-US" sz="900" dirty="0"/>
          </a:p>
          <a:p>
            <a:r>
              <a:rPr lang="en-US" sz="900" dirty="0"/>
              <a:t>Notes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5E9C40C2-1291-43C6-882E-8ED4B456E03A}"/>
              </a:ext>
            </a:extLst>
          </p:cNvPr>
          <p:cNvCxnSpPr>
            <a:cxnSpLocks/>
            <a:stCxn id="209" idx="3"/>
            <a:endCxn id="203" idx="1"/>
          </p:cNvCxnSpPr>
          <p:nvPr/>
        </p:nvCxnSpPr>
        <p:spPr>
          <a:xfrm flipV="1">
            <a:off x="9782058" y="2720432"/>
            <a:ext cx="668754" cy="534543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C7C3E7E-9902-4C0F-98AB-F99B0EE196F9}"/>
              </a:ext>
            </a:extLst>
          </p:cNvPr>
          <p:cNvSpPr/>
          <p:nvPr/>
        </p:nvSpPr>
        <p:spPr>
          <a:xfrm>
            <a:off x="10450812" y="2666855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5BE6357-2A41-41E5-89D5-C6596ED46566}"/>
              </a:ext>
            </a:extLst>
          </p:cNvPr>
          <p:cNvSpPr/>
          <p:nvPr/>
        </p:nvSpPr>
        <p:spPr>
          <a:xfrm>
            <a:off x="8263987" y="3390793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9004AF0-5534-473B-90A1-789E8583CA31}"/>
              </a:ext>
            </a:extLst>
          </p:cNvPr>
          <p:cNvSpPr/>
          <p:nvPr/>
        </p:nvSpPr>
        <p:spPr>
          <a:xfrm>
            <a:off x="9674905" y="3201398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4" name="Picture 2">
            <a:extLst>
              <a:ext uri="{FF2B5EF4-FFF2-40B4-BE49-F238E27FC236}">
                <a16:creationId xmlns:a16="http://schemas.microsoft.com/office/drawing/2014/main" id="{43EADA56-B94C-441A-9E04-416A87CF5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1" t="11556" r="25049" b="84432"/>
          <a:stretch/>
        </p:blipFill>
        <p:spPr bwMode="auto">
          <a:xfrm>
            <a:off x="608821" y="5447449"/>
            <a:ext cx="1472316" cy="49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463BFCEF-2B9D-4638-A7E1-68D092E622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1779" y="6117526"/>
            <a:ext cx="1007282" cy="2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8D9F38C-B7C9-43DC-B6EC-502088E6F203}"/>
              </a:ext>
            </a:extLst>
          </p:cNvPr>
          <p:cNvCxnSpPr>
            <a:cxnSpLocks/>
            <a:stCxn id="83" idx="3"/>
            <a:endCxn id="92" idx="1"/>
          </p:cNvCxnSpPr>
          <p:nvPr/>
        </p:nvCxnSpPr>
        <p:spPr>
          <a:xfrm>
            <a:off x="7889521" y="333788"/>
            <a:ext cx="432765" cy="10461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59FCD68-97AD-4E2C-88E8-D0FEF0E7BBE6}"/>
              </a:ext>
            </a:extLst>
          </p:cNvPr>
          <p:cNvSpPr/>
          <p:nvPr/>
        </p:nvSpPr>
        <p:spPr>
          <a:xfrm>
            <a:off x="6599061" y="5748279"/>
            <a:ext cx="1417411" cy="615704"/>
          </a:xfrm>
          <a:prstGeom prst="roundRect">
            <a:avLst/>
          </a:prstGeom>
          <a:solidFill>
            <a:srgbClr val="00B050">
              <a:alpha val="8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U03_Relationships</a:t>
            </a:r>
          </a:p>
          <a:p>
            <a:r>
              <a:rPr lang="en-US" sz="900" i="1" dirty="0"/>
              <a:t>U01_UserID</a:t>
            </a:r>
          </a:p>
          <a:p>
            <a:r>
              <a:rPr lang="en-US" sz="900" dirty="0"/>
              <a:t>U01_UserID2</a:t>
            </a:r>
          </a:p>
          <a:p>
            <a:r>
              <a:rPr lang="en-US" sz="900" dirty="0" err="1"/>
              <a:t>Relationship_Type</a:t>
            </a:r>
            <a:r>
              <a:rPr lang="en-US" sz="900" dirty="0"/>
              <a:t> (master)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D92535F-1D9F-461A-B093-48514FB7ED02}"/>
              </a:ext>
            </a:extLst>
          </p:cNvPr>
          <p:cNvSpPr/>
          <p:nvPr/>
        </p:nvSpPr>
        <p:spPr>
          <a:xfrm>
            <a:off x="7970661" y="589282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D6DD2A8B-F73B-4617-9220-F11052A92C2B}"/>
              </a:ext>
            </a:extLst>
          </p:cNvPr>
          <p:cNvSpPr/>
          <p:nvPr/>
        </p:nvSpPr>
        <p:spPr>
          <a:xfrm>
            <a:off x="8406694" y="5748279"/>
            <a:ext cx="1417411" cy="535783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U02_UserPassword</a:t>
            </a:r>
          </a:p>
          <a:p>
            <a:r>
              <a:rPr lang="en-US" sz="900" i="1" dirty="0"/>
              <a:t>U01_UserID</a:t>
            </a:r>
          </a:p>
          <a:p>
            <a:r>
              <a:rPr lang="en-US" sz="900" dirty="0"/>
              <a:t>Password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7CA6585-9E3E-4849-BF7D-E5128E5455DF}"/>
              </a:ext>
            </a:extLst>
          </p:cNvPr>
          <p:cNvSpPr/>
          <p:nvPr/>
        </p:nvSpPr>
        <p:spPr>
          <a:xfrm>
            <a:off x="9757624" y="607965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3484ADD-2B7E-4F2C-B07D-BE928C974D3C}"/>
              </a:ext>
            </a:extLst>
          </p:cNvPr>
          <p:cNvSpPr/>
          <p:nvPr/>
        </p:nvSpPr>
        <p:spPr>
          <a:xfrm>
            <a:off x="7712759" y="282821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7C2C60-ED2C-4EF1-A283-2AC8E5BC0D57}"/>
              </a:ext>
            </a:extLst>
          </p:cNvPr>
          <p:cNvSpPr/>
          <p:nvPr/>
        </p:nvSpPr>
        <p:spPr>
          <a:xfrm>
            <a:off x="7707470" y="144990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AAFB501-D43F-4CED-BC1D-487245E03FC6}"/>
              </a:ext>
            </a:extLst>
          </p:cNvPr>
          <p:cNvSpPr/>
          <p:nvPr/>
        </p:nvSpPr>
        <p:spPr>
          <a:xfrm>
            <a:off x="4621179" y="32050"/>
            <a:ext cx="1334350" cy="1488454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M37_Accom_Appoint</a:t>
            </a:r>
          </a:p>
          <a:p>
            <a:r>
              <a:rPr lang="en-US" sz="900" i="1" dirty="0" err="1"/>
              <a:t>Accom_Use_ID</a:t>
            </a:r>
            <a:endParaRPr lang="en-US" sz="900" i="1" dirty="0"/>
          </a:p>
          <a:p>
            <a:r>
              <a:rPr lang="en-US" sz="900" dirty="0"/>
              <a:t>M33_AccomID</a:t>
            </a:r>
          </a:p>
          <a:p>
            <a:r>
              <a:rPr lang="en-US" sz="900" dirty="0"/>
              <a:t>U01_UserID_Missionary</a:t>
            </a:r>
          </a:p>
          <a:p>
            <a:r>
              <a:rPr lang="en-US" sz="900" dirty="0" err="1"/>
              <a:t>Start_Date_Time</a:t>
            </a:r>
            <a:endParaRPr lang="en-US" sz="900" dirty="0"/>
          </a:p>
          <a:p>
            <a:r>
              <a:rPr lang="en-US" sz="900" dirty="0" err="1"/>
              <a:t>End_Date_Time</a:t>
            </a:r>
            <a:endParaRPr lang="en-US" sz="900" dirty="0"/>
          </a:p>
          <a:p>
            <a:r>
              <a:rPr lang="en-US" sz="900" dirty="0" err="1"/>
              <a:t>Accom_Use_Notes</a:t>
            </a:r>
            <a:endParaRPr lang="en-US" sz="900" dirty="0"/>
          </a:p>
          <a:p>
            <a:r>
              <a:rPr lang="en-US" sz="900" dirty="0" err="1"/>
              <a:t>Missionary_Notes</a:t>
            </a:r>
            <a:endParaRPr lang="en-US" sz="900" dirty="0"/>
          </a:p>
          <a:p>
            <a:r>
              <a:rPr lang="en-US" sz="900" dirty="0" err="1"/>
              <a:t>Missionary_Rating</a:t>
            </a:r>
            <a:endParaRPr lang="en-US" sz="900" dirty="0"/>
          </a:p>
          <a:p>
            <a:r>
              <a:rPr lang="en-US" sz="900" dirty="0" err="1"/>
              <a:t>Accom_Rating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E8B48C-A947-43C2-870F-A2F86B07A444}"/>
              </a:ext>
            </a:extLst>
          </p:cNvPr>
          <p:cNvSpPr/>
          <p:nvPr/>
        </p:nvSpPr>
        <p:spPr>
          <a:xfrm>
            <a:off x="5902206" y="1226779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93EE763-6BB0-40D1-9C88-C11AEABB8D85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6009359" y="1280356"/>
            <a:ext cx="277099" cy="1601438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5F34A6C-3193-40AF-836D-C1DF9384D564}"/>
              </a:ext>
            </a:extLst>
          </p:cNvPr>
          <p:cNvSpPr/>
          <p:nvPr/>
        </p:nvSpPr>
        <p:spPr>
          <a:xfrm>
            <a:off x="6286458" y="282821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BA53AB2-564A-4747-9B43-AC5EA228EDAD}"/>
              </a:ext>
            </a:extLst>
          </p:cNvPr>
          <p:cNvSpPr/>
          <p:nvPr/>
        </p:nvSpPr>
        <p:spPr>
          <a:xfrm>
            <a:off x="10440988" y="151894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DF11EB6-244B-47F1-B68D-402A509C6CEE}"/>
              </a:ext>
            </a:extLst>
          </p:cNvPr>
          <p:cNvCxnSpPr>
            <a:cxnSpLocks/>
            <a:stCxn id="93" idx="3"/>
            <a:endCxn id="90" idx="1"/>
          </p:cNvCxnSpPr>
          <p:nvPr/>
        </p:nvCxnSpPr>
        <p:spPr>
          <a:xfrm>
            <a:off x="6014141" y="723156"/>
            <a:ext cx="4426847" cy="849367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6570730-E394-4D37-8010-901DC9B97003}"/>
              </a:ext>
            </a:extLst>
          </p:cNvPr>
          <p:cNvSpPr/>
          <p:nvPr/>
        </p:nvSpPr>
        <p:spPr>
          <a:xfrm>
            <a:off x="5906988" y="669579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B0DAAE0-FA84-4C01-9EE9-5D0645EE3039}"/>
              </a:ext>
            </a:extLst>
          </p:cNvPr>
          <p:cNvSpPr/>
          <p:nvPr/>
        </p:nvSpPr>
        <p:spPr>
          <a:xfrm>
            <a:off x="6248527" y="10247"/>
            <a:ext cx="1580280" cy="1027977"/>
          </a:xfrm>
          <a:prstGeom prst="roundRect">
            <a:avLst/>
          </a:prstGeom>
          <a:solidFill>
            <a:srgbClr val="00B050">
              <a:alpha val="8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M31_Church_Service_times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 err="1"/>
              <a:t>Day_of_week</a:t>
            </a:r>
            <a:r>
              <a:rPr lang="en-US" sz="900" dirty="0"/>
              <a:t> (master)</a:t>
            </a:r>
          </a:p>
          <a:p>
            <a:r>
              <a:rPr lang="en-US" sz="900" dirty="0" err="1"/>
              <a:t>Service_Time</a:t>
            </a:r>
            <a:endParaRPr lang="en-US" sz="900" dirty="0"/>
          </a:p>
          <a:p>
            <a:r>
              <a:rPr lang="en-US" sz="900" dirty="0" err="1"/>
              <a:t>Service_Type</a:t>
            </a:r>
            <a:r>
              <a:rPr lang="en-US" sz="900" dirty="0"/>
              <a:t> (master)</a:t>
            </a:r>
          </a:p>
          <a:p>
            <a:r>
              <a:rPr lang="en-US" sz="900" dirty="0" err="1"/>
              <a:t>Preference_level</a:t>
            </a:r>
            <a:endParaRPr lang="en-US" sz="900" dirty="0"/>
          </a:p>
          <a:p>
            <a:r>
              <a:rPr lang="en-US" sz="900" dirty="0"/>
              <a:t>Notes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2F23094-9B44-4B34-B538-918ABF3AFE2D}"/>
              </a:ext>
            </a:extLst>
          </p:cNvPr>
          <p:cNvSpPr/>
          <p:nvPr/>
        </p:nvSpPr>
        <p:spPr>
          <a:xfrm>
            <a:off x="8382546" y="97635"/>
            <a:ext cx="1417411" cy="1666549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M30_Church</a:t>
            </a:r>
          </a:p>
          <a:p>
            <a:r>
              <a:rPr lang="en-US" sz="900" i="1" dirty="0" err="1"/>
              <a:t>ChurchID</a:t>
            </a:r>
            <a:endParaRPr lang="en-US" sz="900" i="1" dirty="0"/>
          </a:p>
          <a:p>
            <a:r>
              <a:rPr lang="en-US" sz="900" dirty="0" err="1"/>
              <a:t>ChurchName</a:t>
            </a:r>
            <a:endParaRPr lang="en-US" sz="900" dirty="0"/>
          </a:p>
          <a:p>
            <a:r>
              <a:rPr lang="en-US" sz="900" dirty="0"/>
              <a:t>Address</a:t>
            </a:r>
          </a:p>
          <a:p>
            <a:r>
              <a:rPr lang="en-US" sz="900" dirty="0"/>
              <a:t>Lat</a:t>
            </a:r>
          </a:p>
          <a:p>
            <a:r>
              <a:rPr lang="en-US" sz="900" dirty="0"/>
              <a:t>Long</a:t>
            </a:r>
          </a:p>
          <a:p>
            <a:r>
              <a:rPr lang="en-US" sz="900" dirty="0"/>
              <a:t>M05_SectionID</a:t>
            </a:r>
          </a:p>
          <a:p>
            <a:r>
              <a:rPr lang="en-US" sz="900" dirty="0"/>
              <a:t>Phone</a:t>
            </a:r>
          </a:p>
          <a:p>
            <a:r>
              <a:rPr lang="en-US" sz="900" dirty="0" err="1"/>
              <a:t>EmailID</a:t>
            </a:r>
            <a:endParaRPr lang="en-US" sz="900" dirty="0"/>
          </a:p>
          <a:p>
            <a:r>
              <a:rPr lang="en-US" sz="900" dirty="0"/>
              <a:t>Website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EAEF6C0-E54C-4DF8-B0FD-8922D4051A66}"/>
              </a:ext>
            </a:extLst>
          </p:cNvPr>
          <p:cNvSpPr/>
          <p:nvPr/>
        </p:nvSpPr>
        <p:spPr>
          <a:xfrm>
            <a:off x="9746380" y="235200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C998D3A-108F-4081-91A0-30AB0D3CE7EB}"/>
              </a:ext>
            </a:extLst>
          </p:cNvPr>
          <p:cNvSpPr/>
          <p:nvPr/>
        </p:nvSpPr>
        <p:spPr>
          <a:xfrm>
            <a:off x="9746380" y="737731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5E91801-D735-45F6-803A-98E0B52DE506}"/>
              </a:ext>
            </a:extLst>
          </p:cNvPr>
          <p:cNvSpPr/>
          <p:nvPr/>
        </p:nvSpPr>
        <p:spPr>
          <a:xfrm>
            <a:off x="8322286" y="984761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DF26C35-95E9-4742-8232-02F901341F67}"/>
              </a:ext>
            </a:extLst>
          </p:cNvPr>
          <p:cNvSpPr/>
          <p:nvPr/>
        </p:nvSpPr>
        <p:spPr>
          <a:xfrm>
            <a:off x="8328970" y="117684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4FE3689-327D-4FBF-8918-71C46B86247A}"/>
              </a:ext>
            </a:extLst>
          </p:cNvPr>
          <p:cNvSpPr/>
          <p:nvPr/>
        </p:nvSpPr>
        <p:spPr>
          <a:xfrm>
            <a:off x="8322286" y="81572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9C56673-2D85-4309-8E4C-06FD3D642FEC}"/>
              </a:ext>
            </a:extLst>
          </p:cNvPr>
          <p:cNvSpPr/>
          <p:nvPr/>
        </p:nvSpPr>
        <p:spPr>
          <a:xfrm>
            <a:off x="8322286" y="38482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796DE75-AFEE-4189-B025-A3F0C81B03A1}"/>
              </a:ext>
            </a:extLst>
          </p:cNvPr>
          <p:cNvSpPr/>
          <p:nvPr/>
        </p:nvSpPr>
        <p:spPr>
          <a:xfrm>
            <a:off x="7782368" y="280211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A14D63-D1D1-4574-9F2C-23FC5A690303}"/>
              </a:ext>
            </a:extLst>
          </p:cNvPr>
          <p:cNvSpPr/>
          <p:nvPr/>
        </p:nvSpPr>
        <p:spPr>
          <a:xfrm>
            <a:off x="9683773" y="2221448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56CAC7A-6999-43DC-91CC-27E338B5FBC7}"/>
              </a:ext>
            </a:extLst>
          </p:cNvPr>
          <p:cNvSpPr/>
          <p:nvPr/>
        </p:nvSpPr>
        <p:spPr>
          <a:xfrm>
            <a:off x="7707470" y="2419888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7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F4C-7DFF-44CF-9B5A-6F033CC9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3AFF-893E-4C92-B460-040F2F577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F7F82-7505-40A9-9F8A-A417FEEAA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551" y="0"/>
            <a:ext cx="9168449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F9A159-ADAA-4C27-BD88-41A9A2C21181}"/>
              </a:ext>
            </a:extLst>
          </p:cNvPr>
          <p:cNvSpPr/>
          <p:nvPr/>
        </p:nvSpPr>
        <p:spPr>
          <a:xfrm rot="19199888">
            <a:off x="4590425" y="2201232"/>
            <a:ext cx="1669643" cy="506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 Be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0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B97BB41-8BC8-4FFB-8D1A-284E91535CCB}"/>
              </a:ext>
            </a:extLst>
          </p:cNvPr>
          <p:cNvCxnSpPr>
            <a:cxnSpLocks/>
            <a:stCxn id="194" idx="1"/>
            <a:endCxn id="98" idx="3"/>
          </p:cNvCxnSpPr>
          <p:nvPr/>
        </p:nvCxnSpPr>
        <p:spPr>
          <a:xfrm rot="10800000" flipV="1">
            <a:off x="8077815" y="2041885"/>
            <a:ext cx="2370063" cy="390451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3C3DA4-9A59-463D-A0ED-5D312194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759145" cy="782638"/>
          </a:xfrm>
        </p:spPr>
        <p:txBody>
          <a:bodyPr>
            <a:normAutofit/>
          </a:bodyPr>
          <a:lstStyle/>
          <a:p>
            <a:r>
              <a:rPr lang="en-US" dirty="0"/>
              <a:t>Data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72EE-ED94-4DB0-9C49-4067332F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636" y="1123566"/>
            <a:ext cx="4242709" cy="4351338"/>
          </a:xfrm>
        </p:spPr>
        <p:txBody>
          <a:bodyPr>
            <a:normAutofit/>
          </a:bodyPr>
          <a:lstStyle/>
          <a:p>
            <a:r>
              <a:rPr lang="en-US" dirty="0"/>
              <a:t>Main interface is to UPCI HQ</a:t>
            </a:r>
          </a:p>
          <a:p>
            <a:pPr lvl="1"/>
            <a:r>
              <a:rPr lang="en-US" dirty="0"/>
              <a:t>User Table (Global missions)</a:t>
            </a:r>
          </a:p>
          <a:p>
            <a:pPr lvl="2"/>
            <a:r>
              <a:rPr lang="en-US" dirty="0"/>
              <a:t>Missionaries</a:t>
            </a:r>
          </a:p>
          <a:p>
            <a:pPr lvl="2"/>
            <a:r>
              <a:rPr lang="en-US" dirty="0"/>
              <a:t>Macro Schedule</a:t>
            </a:r>
          </a:p>
          <a:p>
            <a:pPr lvl="2"/>
            <a:r>
              <a:rPr lang="en-US" dirty="0"/>
              <a:t>DGMDs, DSs</a:t>
            </a:r>
          </a:p>
          <a:p>
            <a:pPr lvl="1"/>
            <a:r>
              <a:rPr lang="en-US" dirty="0"/>
              <a:t>User Table (NAM)</a:t>
            </a:r>
          </a:p>
          <a:p>
            <a:pPr lvl="2"/>
            <a:r>
              <a:rPr lang="en-US" dirty="0"/>
              <a:t>Pastors</a:t>
            </a:r>
          </a:p>
          <a:p>
            <a:pPr lvl="2"/>
            <a:r>
              <a:rPr lang="en-US" dirty="0"/>
              <a:t>Churches</a:t>
            </a:r>
          </a:p>
          <a:p>
            <a:pPr lvl="2"/>
            <a:r>
              <a:rPr lang="en-US" dirty="0"/>
              <a:t>Districts</a:t>
            </a: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90D4A7E1-E261-40BC-A955-130ACA9ED790}"/>
              </a:ext>
            </a:extLst>
          </p:cNvPr>
          <p:cNvCxnSpPr>
            <a:cxnSpLocks/>
            <a:stCxn id="178" idx="1"/>
            <a:endCxn id="176" idx="3"/>
          </p:cNvCxnSpPr>
          <p:nvPr/>
        </p:nvCxnSpPr>
        <p:spPr>
          <a:xfrm rot="10800000" flipV="1">
            <a:off x="6003540" y="1038337"/>
            <a:ext cx="2318747" cy="4361111"/>
          </a:xfrm>
          <a:prstGeom prst="bentConnector3">
            <a:avLst>
              <a:gd name="adj1" fmla="val 14673"/>
            </a:avLst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5B355BC-7046-444D-9DB7-25A4496B8BF0}"/>
              </a:ext>
            </a:extLst>
          </p:cNvPr>
          <p:cNvSpPr/>
          <p:nvPr/>
        </p:nvSpPr>
        <p:spPr>
          <a:xfrm>
            <a:off x="4644428" y="1639920"/>
            <a:ext cx="1328738" cy="533400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M01_Country</a:t>
            </a:r>
          </a:p>
          <a:p>
            <a:r>
              <a:rPr lang="en-US" sz="900" i="1" dirty="0" err="1"/>
              <a:t>CountryID</a:t>
            </a:r>
            <a:endParaRPr lang="en-US" sz="900" i="1" dirty="0"/>
          </a:p>
          <a:p>
            <a:r>
              <a:rPr lang="en-US" sz="900" dirty="0" err="1"/>
              <a:t>CountyName</a:t>
            </a:r>
            <a:endParaRPr lang="en-US" sz="900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8709E014-8245-4589-BF78-54BA5FF25876}"/>
              </a:ext>
            </a:extLst>
          </p:cNvPr>
          <p:cNvSpPr/>
          <p:nvPr/>
        </p:nvSpPr>
        <p:spPr>
          <a:xfrm>
            <a:off x="4644428" y="2341793"/>
            <a:ext cx="1328738" cy="762000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M02_State</a:t>
            </a:r>
          </a:p>
          <a:p>
            <a:r>
              <a:rPr lang="en-US" sz="900" i="1" dirty="0" err="1"/>
              <a:t>StateID</a:t>
            </a:r>
            <a:endParaRPr lang="en-US" sz="900" i="1" dirty="0"/>
          </a:p>
          <a:p>
            <a:r>
              <a:rPr lang="en-US" sz="900" dirty="0" err="1"/>
              <a:t>StateName</a:t>
            </a:r>
            <a:endParaRPr lang="en-US" sz="900" dirty="0"/>
          </a:p>
          <a:p>
            <a:r>
              <a:rPr lang="en-US" sz="900" dirty="0" err="1"/>
              <a:t>StateCode</a:t>
            </a:r>
            <a:endParaRPr lang="en-US" sz="900" dirty="0"/>
          </a:p>
          <a:p>
            <a:r>
              <a:rPr lang="en-US" sz="900" dirty="0"/>
              <a:t>M02_Country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F65D23C8-7BA7-4E33-A0B9-A41F17B89505}"/>
              </a:ext>
            </a:extLst>
          </p:cNvPr>
          <p:cNvSpPr/>
          <p:nvPr/>
        </p:nvSpPr>
        <p:spPr>
          <a:xfrm>
            <a:off x="4644428" y="3283450"/>
            <a:ext cx="1328738" cy="581025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/>
              <a:t>M03_StateDistrict</a:t>
            </a:r>
          </a:p>
          <a:p>
            <a:r>
              <a:rPr lang="en-US" sz="900" dirty="0"/>
              <a:t>M02_StateID</a:t>
            </a:r>
          </a:p>
          <a:p>
            <a:r>
              <a:rPr lang="en-US" sz="900" dirty="0"/>
              <a:t>M01_DistrictID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4592D739-8CDC-438F-83A8-CDF0716CD894}"/>
              </a:ext>
            </a:extLst>
          </p:cNvPr>
          <p:cNvSpPr/>
          <p:nvPr/>
        </p:nvSpPr>
        <p:spPr>
          <a:xfrm>
            <a:off x="4644428" y="4294877"/>
            <a:ext cx="1328738" cy="738185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M04_District</a:t>
            </a:r>
          </a:p>
          <a:p>
            <a:r>
              <a:rPr lang="en-US" sz="900" i="1" dirty="0" err="1"/>
              <a:t>DistrictID</a:t>
            </a:r>
            <a:endParaRPr lang="en-US" sz="900" i="1" dirty="0"/>
          </a:p>
          <a:p>
            <a:r>
              <a:rPr lang="en-US" sz="900" dirty="0" err="1"/>
              <a:t>DistrictName</a:t>
            </a:r>
            <a:endParaRPr lang="en-US" sz="900" dirty="0"/>
          </a:p>
          <a:p>
            <a:r>
              <a:rPr lang="en-US" sz="900" dirty="0" err="1"/>
              <a:t>DistrictCode</a:t>
            </a:r>
            <a:endParaRPr lang="en-US" sz="900" dirty="0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749D1C16-8D97-4143-B1C4-8AA03F44BC3A}"/>
              </a:ext>
            </a:extLst>
          </p:cNvPr>
          <p:cNvSpPr/>
          <p:nvPr/>
        </p:nvSpPr>
        <p:spPr>
          <a:xfrm>
            <a:off x="4651006" y="5233202"/>
            <a:ext cx="1315582" cy="738185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M05_Section</a:t>
            </a:r>
          </a:p>
          <a:p>
            <a:r>
              <a:rPr lang="en-US" sz="900" i="1" dirty="0" err="1"/>
              <a:t>SectionID</a:t>
            </a:r>
            <a:endParaRPr lang="en-US" sz="900" i="1" dirty="0"/>
          </a:p>
          <a:p>
            <a:r>
              <a:rPr lang="en-US" sz="900" dirty="0" err="1"/>
              <a:t>SectionName</a:t>
            </a:r>
            <a:endParaRPr lang="en-US" sz="900" dirty="0"/>
          </a:p>
          <a:p>
            <a:r>
              <a:rPr lang="en-US" sz="900" dirty="0"/>
              <a:t>M04_DistrictID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0DDBF5E-15B9-4AD9-8F07-244E87EAE235}"/>
              </a:ext>
            </a:extLst>
          </p:cNvPr>
          <p:cNvSpPr/>
          <p:nvPr/>
        </p:nvSpPr>
        <p:spPr>
          <a:xfrm>
            <a:off x="6167798" y="4294877"/>
            <a:ext cx="1746023" cy="908948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M41_MacroScheduleDistrict</a:t>
            </a:r>
          </a:p>
          <a:p>
            <a:r>
              <a:rPr lang="en-US" sz="900" dirty="0"/>
              <a:t>M40_MacroSchedID</a:t>
            </a:r>
          </a:p>
          <a:p>
            <a:r>
              <a:rPr lang="en-US" sz="900" dirty="0"/>
              <a:t>M04_DistrictID</a:t>
            </a:r>
          </a:p>
          <a:p>
            <a:r>
              <a:rPr lang="en-US" sz="900" dirty="0"/>
              <a:t>U01_UserID?</a:t>
            </a:r>
          </a:p>
          <a:p>
            <a:r>
              <a:rPr lang="en-US" sz="900" dirty="0"/>
              <a:t>StartDate</a:t>
            </a:r>
          </a:p>
          <a:p>
            <a:r>
              <a:rPr lang="en-US" sz="900" dirty="0" err="1"/>
              <a:t>EndDate</a:t>
            </a:r>
            <a:endParaRPr lang="en-US" sz="900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6BB1BF79-0A85-4F06-9C31-F62FE3D566D1}"/>
              </a:ext>
            </a:extLst>
          </p:cNvPr>
          <p:cNvSpPr/>
          <p:nvPr/>
        </p:nvSpPr>
        <p:spPr>
          <a:xfrm>
            <a:off x="6332105" y="1065415"/>
            <a:ext cx="1417411" cy="1611268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M45_Appointment</a:t>
            </a:r>
          </a:p>
          <a:p>
            <a:r>
              <a:rPr lang="en-US" sz="900" i="1" dirty="0" err="1"/>
              <a:t>AppointmentID</a:t>
            </a:r>
            <a:endParaRPr lang="en-US" sz="900" i="1" dirty="0"/>
          </a:p>
          <a:p>
            <a:r>
              <a:rPr lang="en-US" sz="900" dirty="0"/>
              <a:t>U01_UserID_Missionary</a:t>
            </a:r>
          </a:p>
          <a:p>
            <a:r>
              <a:rPr lang="en-US" sz="900" dirty="0" err="1"/>
              <a:t>EventDateTime</a:t>
            </a:r>
            <a:endParaRPr lang="en-US" sz="900" dirty="0"/>
          </a:p>
          <a:p>
            <a:r>
              <a:rPr lang="en-US" sz="900" dirty="0"/>
              <a:t>Description</a:t>
            </a:r>
          </a:p>
          <a:p>
            <a:r>
              <a:rPr lang="en-US" sz="900" dirty="0" err="1"/>
              <a:t>EntryDate</a:t>
            </a:r>
            <a:endParaRPr lang="en-US" sz="900" dirty="0"/>
          </a:p>
          <a:p>
            <a:r>
              <a:rPr lang="en-US" sz="900" dirty="0"/>
              <a:t>U01_UserID_EntryBy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 err="1"/>
              <a:t>PIM_Amt</a:t>
            </a:r>
            <a:endParaRPr lang="en-US" sz="900" dirty="0"/>
          </a:p>
          <a:p>
            <a:r>
              <a:rPr lang="en-US" sz="900" dirty="0"/>
              <a:t>Offering</a:t>
            </a:r>
          </a:p>
          <a:p>
            <a:r>
              <a:rPr lang="en-US" sz="900" dirty="0"/>
              <a:t>Notes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FD4339BC-3181-4301-85FA-817B5B172294}"/>
              </a:ext>
            </a:extLst>
          </p:cNvPr>
          <p:cNvSpPr/>
          <p:nvPr/>
        </p:nvSpPr>
        <p:spPr>
          <a:xfrm>
            <a:off x="8312712" y="3831431"/>
            <a:ext cx="1417411" cy="1049509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M40_MacroSched</a:t>
            </a:r>
          </a:p>
          <a:p>
            <a:r>
              <a:rPr lang="en-US" sz="900" i="1" dirty="0" err="1"/>
              <a:t>MacroSchedID</a:t>
            </a:r>
            <a:endParaRPr lang="en-US" sz="900" i="1" dirty="0"/>
          </a:p>
          <a:p>
            <a:r>
              <a:rPr lang="en-US" sz="900" dirty="0"/>
              <a:t>U01_UserID?</a:t>
            </a:r>
            <a:endParaRPr lang="en-US" sz="900" i="1" dirty="0"/>
          </a:p>
          <a:p>
            <a:r>
              <a:rPr lang="en-US" sz="900" dirty="0"/>
              <a:t>Description</a:t>
            </a:r>
          </a:p>
          <a:p>
            <a:r>
              <a:rPr lang="en-US" sz="900" dirty="0" err="1"/>
              <a:t>IsActive</a:t>
            </a:r>
            <a:endParaRPr lang="en-US" sz="900" dirty="0"/>
          </a:p>
          <a:p>
            <a:r>
              <a:rPr lang="en-US" sz="900" dirty="0" err="1"/>
              <a:t>EntryDate</a:t>
            </a:r>
            <a:endParaRPr lang="en-US" sz="900" dirty="0"/>
          </a:p>
          <a:p>
            <a:r>
              <a:rPr lang="en-US" sz="900" dirty="0"/>
              <a:t>U0_UserID_EntryBy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DA6A184E-C684-4B4B-A077-B056027A59E6}"/>
              </a:ext>
            </a:extLst>
          </p:cNvPr>
          <p:cNvSpPr/>
          <p:nvPr/>
        </p:nvSpPr>
        <p:spPr>
          <a:xfrm>
            <a:off x="10481865" y="1147763"/>
            <a:ext cx="1507899" cy="2481158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U01_User</a:t>
            </a:r>
          </a:p>
          <a:p>
            <a:r>
              <a:rPr lang="en-US" sz="900" i="1" dirty="0" err="1"/>
              <a:t>UserID</a:t>
            </a:r>
            <a:endParaRPr lang="en-US" sz="900" i="1" dirty="0"/>
          </a:p>
          <a:p>
            <a:r>
              <a:rPr lang="en-US" sz="900" dirty="0"/>
              <a:t>M10_UserTypeID</a:t>
            </a:r>
          </a:p>
          <a:p>
            <a:r>
              <a:rPr lang="en-US" sz="900" dirty="0"/>
              <a:t>FirstName</a:t>
            </a:r>
          </a:p>
          <a:p>
            <a:r>
              <a:rPr lang="en-US" sz="900" dirty="0" err="1"/>
              <a:t>LastName</a:t>
            </a:r>
            <a:endParaRPr lang="en-US" sz="900" dirty="0"/>
          </a:p>
          <a:p>
            <a:r>
              <a:rPr lang="en-US" sz="900" dirty="0" err="1"/>
              <a:t>EmailID</a:t>
            </a:r>
            <a:endParaRPr lang="en-US" sz="900" dirty="0"/>
          </a:p>
          <a:p>
            <a:r>
              <a:rPr lang="en-US" sz="900" dirty="0"/>
              <a:t>Phone</a:t>
            </a:r>
          </a:p>
          <a:p>
            <a:r>
              <a:rPr lang="en-US" sz="900" dirty="0"/>
              <a:t>Gender</a:t>
            </a:r>
          </a:p>
          <a:p>
            <a:r>
              <a:rPr lang="en-US" sz="900" dirty="0"/>
              <a:t>Address</a:t>
            </a:r>
          </a:p>
          <a:p>
            <a:r>
              <a:rPr lang="en-US" sz="900" dirty="0"/>
              <a:t>Lat</a:t>
            </a:r>
          </a:p>
          <a:p>
            <a:r>
              <a:rPr lang="en-US" sz="900" dirty="0"/>
              <a:t>Long</a:t>
            </a:r>
          </a:p>
          <a:p>
            <a:r>
              <a:rPr lang="en-US" sz="900" dirty="0"/>
              <a:t>M05_SectionID</a:t>
            </a:r>
          </a:p>
          <a:p>
            <a:r>
              <a:rPr lang="en-US" sz="900" dirty="0" err="1"/>
              <a:t>CreateDate</a:t>
            </a:r>
            <a:endParaRPr lang="en-US" sz="900" dirty="0"/>
          </a:p>
          <a:p>
            <a:r>
              <a:rPr lang="en-US" sz="900" dirty="0" err="1"/>
              <a:t>ImageFile</a:t>
            </a:r>
            <a:endParaRPr lang="en-US" sz="900" dirty="0"/>
          </a:p>
          <a:p>
            <a:r>
              <a:rPr lang="en-US" sz="900" dirty="0" err="1"/>
              <a:t>EmailVerifiedYN</a:t>
            </a:r>
            <a:endParaRPr lang="en-US" sz="900" dirty="0"/>
          </a:p>
          <a:p>
            <a:r>
              <a:rPr lang="en-US" sz="900" dirty="0"/>
              <a:t>Status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3C965F93-A95B-485D-91FC-D2E260532BF4}"/>
              </a:ext>
            </a:extLst>
          </p:cNvPr>
          <p:cNvSpPr/>
          <p:nvPr/>
        </p:nvSpPr>
        <p:spPr>
          <a:xfrm>
            <a:off x="10488359" y="109537"/>
            <a:ext cx="1501405" cy="928688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M31_ChurchServiceTimes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/>
              <a:t>Weekday (master)</a:t>
            </a:r>
          </a:p>
          <a:p>
            <a:r>
              <a:rPr lang="en-US" sz="900" dirty="0"/>
              <a:t>Time</a:t>
            </a:r>
          </a:p>
          <a:p>
            <a:r>
              <a:rPr lang="en-US" sz="900" dirty="0" err="1"/>
              <a:t>RegularYN</a:t>
            </a:r>
            <a:endParaRPr lang="en-US" sz="900" dirty="0"/>
          </a:p>
          <a:p>
            <a:r>
              <a:rPr lang="en-US" sz="900" dirty="0" err="1"/>
              <a:t>Pref_Level</a:t>
            </a:r>
            <a:endParaRPr lang="en-US" sz="9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58903C9A-C71D-4771-8145-F1581D29452A}"/>
              </a:ext>
            </a:extLst>
          </p:cNvPr>
          <p:cNvSpPr/>
          <p:nvPr/>
        </p:nvSpPr>
        <p:spPr>
          <a:xfrm>
            <a:off x="10481865" y="4496596"/>
            <a:ext cx="1507899" cy="707229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M10_UserType</a:t>
            </a:r>
          </a:p>
          <a:p>
            <a:r>
              <a:rPr lang="en-US" sz="900" i="1" dirty="0" err="1"/>
              <a:t>UserTypeID</a:t>
            </a:r>
            <a:endParaRPr lang="en-US" sz="900" i="1" dirty="0"/>
          </a:p>
          <a:p>
            <a:r>
              <a:rPr lang="en-US" sz="900" dirty="0" err="1"/>
              <a:t>UserType</a:t>
            </a:r>
            <a:r>
              <a:rPr lang="en-US" sz="900" dirty="0"/>
              <a:t> (master)</a:t>
            </a:r>
          </a:p>
          <a:p>
            <a:r>
              <a:rPr lang="en-US" sz="900" dirty="0"/>
              <a:t>Priority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7397D98F-B495-484F-94F7-E0BFADEFE1D1}"/>
              </a:ext>
            </a:extLst>
          </p:cNvPr>
          <p:cNvSpPr/>
          <p:nvPr/>
        </p:nvSpPr>
        <p:spPr>
          <a:xfrm>
            <a:off x="10481865" y="5270901"/>
            <a:ext cx="1507899" cy="535784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U10_UserPermissions</a:t>
            </a:r>
          </a:p>
          <a:p>
            <a:r>
              <a:rPr lang="en-US" sz="900" dirty="0"/>
              <a:t>M10_UserTypeID</a:t>
            </a:r>
          </a:p>
          <a:p>
            <a:r>
              <a:rPr lang="en-US" sz="900" dirty="0"/>
              <a:t>M20_MenuID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F7979B7-E62F-4EA9-B5AB-409315B5E2F5}"/>
              </a:ext>
            </a:extLst>
          </p:cNvPr>
          <p:cNvSpPr/>
          <p:nvPr/>
        </p:nvSpPr>
        <p:spPr>
          <a:xfrm>
            <a:off x="10481865" y="5972282"/>
            <a:ext cx="1507899" cy="535784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M20_Menus</a:t>
            </a:r>
          </a:p>
          <a:p>
            <a:r>
              <a:rPr lang="en-US" sz="900" i="1" dirty="0" err="1"/>
              <a:t>MenuID</a:t>
            </a:r>
            <a:endParaRPr lang="en-US" sz="900" i="1" dirty="0"/>
          </a:p>
          <a:p>
            <a:r>
              <a:rPr lang="en-US" sz="900" dirty="0"/>
              <a:t>Menu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361DC8F-6C53-4154-92DD-62CC5AB9653B}"/>
              </a:ext>
            </a:extLst>
          </p:cNvPr>
          <p:cNvCxnSpPr>
            <a:cxnSpLocks/>
            <a:stCxn id="158" idx="3"/>
            <a:endCxn id="156" idx="1"/>
          </p:cNvCxnSpPr>
          <p:nvPr/>
        </p:nvCxnSpPr>
        <p:spPr>
          <a:xfrm>
            <a:off x="9853533" y="791308"/>
            <a:ext cx="581249" cy="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755FDE7-2FB0-4B33-9E24-5AAB9A64687E}"/>
              </a:ext>
            </a:extLst>
          </p:cNvPr>
          <p:cNvSpPr/>
          <p:nvPr/>
        </p:nvSpPr>
        <p:spPr>
          <a:xfrm>
            <a:off x="10434782" y="23444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29BFA73-31D8-437B-8CB1-E7375A69FC10}"/>
              </a:ext>
            </a:extLst>
          </p:cNvPr>
          <p:cNvSpPr/>
          <p:nvPr/>
        </p:nvSpPr>
        <p:spPr>
          <a:xfrm>
            <a:off x="10434782" y="737732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6C8EF2EB-81C3-47C4-9FB4-AA8D54D8B92F}"/>
              </a:ext>
            </a:extLst>
          </p:cNvPr>
          <p:cNvCxnSpPr>
            <a:cxnSpLocks/>
            <a:stCxn id="155" idx="1"/>
            <a:endCxn id="157" idx="3"/>
          </p:cNvCxnSpPr>
          <p:nvPr/>
        </p:nvCxnSpPr>
        <p:spPr>
          <a:xfrm rot="10800000" flipV="1">
            <a:off x="9853534" y="288023"/>
            <a:ext cx="581249" cy="753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9A91101-AF1E-496C-9677-5BC8CCAC4A86}"/>
              </a:ext>
            </a:extLst>
          </p:cNvPr>
          <p:cNvSpPr/>
          <p:nvPr/>
        </p:nvSpPr>
        <p:spPr>
          <a:xfrm>
            <a:off x="10449702" y="2204999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12262C-73FF-455B-AB90-F043A0866657}"/>
              </a:ext>
            </a:extLst>
          </p:cNvPr>
          <p:cNvSpPr/>
          <p:nvPr/>
        </p:nvSpPr>
        <p:spPr>
          <a:xfrm>
            <a:off x="9685963" y="4034465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77B638D-057A-4A9D-A088-5EC8D1F24954}"/>
              </a:ext>
            </a:extLst>
          </p:cNvPr>
          <p:cNvSpPr/>
          <p:nvPr/>
        </p:nvSpPr>
        <p:spPr>
          <a:xfrm>
            <a:off x="10447877" y="2419889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434D918-A80B-4EAE-A8E5-6FD071756F13}"/>
              </a:ext>
            </a:extLst>
          </p:cNvPr>
          <p:cNvSpPr/>
          <p:nvPr/>
        </p:nvSpPr>
        <p:spPr>
          <a:xfrm>
            <a:off x="10450812" y="2981183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5F563C0-075E-43F7-A458-7D2841F541F2}"/>
              </a:ext>
            </a:extLst>
          </p:cNvPr>
          <p:cNvCxnSpPr>
            <a:cxnSpLocks/>
            <a:stCxn id="121" idx="3"/>
            <a:endCxn id="162" idx="1"/>
          </p:cNvCxnSpPr>
          <p:nvPr/>
        </p:nvCxnSpPr>
        <p:spPr>
          <a:xfrm>
            <a:off x="7814623" y="2473465"/>
            <a:ext cx="2633254" cy="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D41DE45F-E1C0-4198-918D-59DC591CAE68}"/>
              </a:ext>
            </a:extLst>
          </p:cNvPr>
          <p:cNvCxnSpPr>
            <a:cxnSpLocks/>
            <a:stCxn id="163" idx="1"/>
            <a:endCxn id="104" idx="3"/>
          </p:cNvCxnSpPr>
          <p:nvPr/>
        </p:nvCxnSpPr>
        <p:spPr>
          <a:xfrm rot="10800000" flipV="1">
            <a:off x="9864778" y="3034759"/>
            <a:ext cx="586035" cy="3098471"/>
          </a:xfrm>
          <a:prstGeom prst="bentConnector3">
            <a:avLst>
              <a:gd name="adj1" fmla="val 74705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5FFBF5DA-01BF-47A6-9B01-5493D238A57D}"/>
              </a:ext>
            </a:extLst>
          </p:cNvPr>
          <p:cNvCxnSpPr>
            <a:cxnSpLocks/>
            <a:stCxn id="147" idx="1"/>
            <a:endCxn id="146" idx="1"/>
          </p:cNvCxnSpPr>
          <p:nvPr/>
        </p:nvCxnSpPr>
        <p:spPr>
          <a:xfrm rot="10800000">
            <a:off x="10481865" y="4850211"/>
            <a:ext cx="12700" cy="688582"/>
          </a:xfrm>
          <a:prstGeom prst="bentConnector3">
            <a:avLst>
              <a:gd name="adj1" fmla="val 180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B5795A9D-00E2-4183-A5D2-6E184DF030C8}"/>
              </a:ext>
            </a:extLst>
          </p:cNvPr>
          <p:cNvCxnSpPr>
            <a:cxnSpLocks/>
            <a:stCxn id="147" idx="2"/>
            <a:endCxn id="148" idx="1"/>
          </p:cNvCxnSpPr>
          <p:nvPr/>
        </p:nvCxnSpPr>
        <p:spPr>
          <a:xfrm rot="5400000">
            <a:off x="10642096" y="5646454"/>
            <a:ext cx="433489" cy="753950"/>
          </a:xfrm>
          <a:prstGeom prst="bentConnector4">
            <a:avLst>
              <a:gd name="adj1" fmla="val 19100"/>
              <a:gd name="adj2" fmla="val 13032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6C3D709-3135-4DF4-B08E-11E5993514AD}"/>
              </a:ext>
            </a:extLst>
          </p:cNvPr>
          <p:cNvCxnSpPr>
            <a:cxnSpLocks/>
            <a:stCxn id="139" idx="3"/>
            <a:endCxn id="142" idx="1"/>
          </p:cNvCxnSpPr>
          <p:nvPr/>
        </p:nvCxnSpPr>
        <p:spPr>
          <a:xfrm flipV="1">
            <a:off x="7913821" y="4356186"/>
            <a:ext cx="398891" cy="393165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7075D631-DC09-47E5-A60D-BE5FE0705ACF}"/>
              </a:ext>
            </a:extLst>
          </p:cNvPr>
          <p:cNvCxnSpPr>
            <a:cxnSpLocks/>
            <a:stCxn id="138" idx="0"/>
            <a:endCxn id="137" idx="2"/>
          </p:cNvCxnSpPr>
          <p:nvPr/>
        </p:nvCxnSpPr>
        <p:spPr>
          <a:xfrm rot="5400000" flipH="1" flipV="1">
            <a:off x="5208727" y="5133132"/>
            <a:ext cx="200140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4164128D-9F22-4F2F-B620-22340F2B2AE4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 rot="5400000">
            <a:off x="5093596" y="4079676"/>
            <a:ext cx="430402" cy="12700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F2CE2AD9-B5DE-4F58-9868-18C16B82A333}"/>
              </a:ext>
            </a:extLst>
          </p:cNvPr>
          <p:cNvCxnSpPr>
            <a:cxnSpLocks/>
            <a:stCxn id="136" idx="0"/>
            <a:endCxn id="135" idx="2"/>
          </p:cNvCxnSpPr>
          <p:nvPr/>
        </p:nvCxnSpPr>
        <p:spPr>
          <a:xfrm rot="5400000" flipH="1" flipV="1">
            <a:off x="5218969" y="3193622"/>
            <a:ext cx="179657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00A253F6-2BEE-40B1-BEB2-123AA93EF331}"/>
              </a:ext>
            </a:extLst>
          </p:cNvPr>
          <p:cNvCxnSpPr>
            <a:cxnSpLocks/>
            <a:stCxn id="134" idx="2"/>
            <a:endCxn id="135" idx="0"/>
          </p:cNvCxnSpPr>
          <p:nvPr/>
        </p:nvCxnSpPr>
        <p:spPr>
          <a:xfrm rot="5400000">
            <a:off x="5224561" y="2257556"/>
            <a:ext cx="168473" cy="12700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AF938D71-EC0E-4DEA-A817-32A374FBF766}"/>
              </a:ext>
            </a:extLst>
          </p:cNvPr>
          <p:cNvCxnSpPr>
            <a:cxnSpLocks/>
            <a:stCxn id="142" idx="2"/>
            <a:endCxn id="177" idx="3"/>
          </p:cNvCxnSpPr>
          <p:nvPr/>
        </p:nvCxnSpPr>
        <p:spPr>
          <a:xfrm rot="5400000">
            <a:off x="7164127" y="3720353"/>
            <a:ext cx="696704" cy="3017879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C6BB38D-A8F0-4179-ABAA-1A73682D8767}"/>
              </a:ext>
            </a:extLst>
          </p:cNvPr>
          <p:cNvSpPr/>
          <p:nvPr/>
        </p:nvSpPr>
        <p:spPr>
          <a:xfrm>
            <a:off x="5896386" y="5345872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73BB456-153A-4A97-B261-8933674A4514}"/>
              </a:ext>
            </a:extLst>
          </p:cNvPr>
          <p:cNvSpPr/>
          <p:nvPr/>
        </p:nvSpPr>
        <p:spPr>
          <a:xfrm>
            <a:off x="5896386" y="552406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FD690E47-01BC-4698-89DF-7E28350A9143}"/>
              </a:ext>
            </a:extLst>
          </p:cNvPr>
          <p:cNvCxnSpPr>
            <a:cxnSpLocks/>
            <a:stCxn id="161" idx="3"/>
            <a:endCxn id="160" idx="1"/>
          </p:cNvCxnSpPr>
          <p:nvPr/>
        </p:nvCxnSpPr>
        <p:spPr>
          <a:xfrm flipV="1">
            <a:off x="9793116" y="2258576"/>
            <a:ext cx="656586" cy="1829466"/>
          </a:xfrm>
          <a:prstGeom prst="bentConnector3">
            <a:avLst>
              <a:gd name="adj1" fmla="val 66248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F2D6CCD9-CDEA-4E3C-8A35-84555C3A3A75}"/>
              </a:ext>
            </a:extLst>
          </p:cNvPr>
          <p:cNvCxnSpPr>
            <a:cxnSpLocks/>
            <a:stCxn id="116" idx="3"/>
            <a:endCxn id="89" idx="1"/>
          </p:cNvCxnSpPr>
          <p:nvPr/>
        </p:nvCxnSpPr>
        <p:spPr>
          <a:xfrm flipV="1">
            <a:off x="7814623" y="869301"/>
            <a:ext cx="507663" cy="634183"/>
          </a:xfrm>
          <a:prstGeom prst="bentConnector3">
            <a:avLst>
              <a:gd name="adj1" fmla="val 17479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34224B64-7701-443A-AFD5-BB29F17BF9A2}"/>
              </a:ext>
            </a:extLst>
          </p:cNvPr>
          <p:cNvCxnSpPr>
            <a:cxnSpLocks/>
            <a:stCxn id="139" idx="1"/>
            <a:endCxn id="137" idx="3"/>
          </p:cNvCxnSpPr>
          <p:nvPr/>
        </p:nvCxnSpPr>
        <p:spPr>
          <a:xfrm rot="10800000">
            <a:off x="5973166" y="4663971"/>
            <a:ext cx="194632" cy="8538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45627053-5010-45E8-B70A-9F17D8291153}"/>
              </a:ext>
            </a:extLst>
          </p:cNvPr>
          <p:cNvSpPr/>
          <p:nvPr/>
        </p:nvSpPr>
        <p:spPr>
          <a:xfrm>
            <a:off x="8320850" y="2084554"/>
            <a:ext cx="1417411" cy="648006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M35_PastorChurch</a:t>
            </a:r>
          </a:p>
          <a:p>
            <a:r>
              <a:rPr lang="en-US" sz="900" dirty="0"/>
              <a:t>U01_UserID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 err="1"/>
              <a:t>RelationType</a:t>
            </a:r>
            <a:endParaRPr lang="en-US" sz="900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8AA4B046-6D73-49A2-8ED9-0C34131CFCE6}"/>
              </a:ext>
            </a:extLst>
          </p:cNvPr>
          <p:cNvCxnSpPr>
            <a:cxnSpLocks/>
            <a:stCxn id="118" idx="3"/>
            <a:endCxn id="184" idx="1"/>
          </p:cNvCxnSpPr>
          <p:nvPr/>
        </p:nvCxnSpPr>
        <p:spPr>
          <a:xfrm flipV="1">
            <a:off x="9790926" y="1802452"/>
            <a:ext cx="652586" cy="472573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32CAC18-8595-4469-9E18-9690ECEE777E}"/>
              </a:ext>
            </a:extLst>
          </p:cNvPr>
          <p:cNvSpPr/>
          <p:nvPr/>
        </p:nvSpPr>
        <p:spPr>
          <a:xfrm>
            <a:off x="10443512" y="1748875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B729198B-791C-408D-8021-405358532856}"/>
              </a:ext>
            </a:extLst>
          </p:cNvPr>
          <p:cNvCxnSpPr>
            <a:cxnSpLocks/>
            <a:stCxn id="182" idx="0"/>
            <a:endCxn id="141" idx="2"/>
          </p:cNvCxnSpPr>
          <p:nvPr/>
        </p:nvCxnSpPr>
        <p:spPr>
          <a:xfrm rot="5400000" flipH="1" flipV="1">
            <a:off x="8900219" y="1893521"/>
            <a:ext cx="320370" cy="61696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C17E85D8-1A80-46C0-8DF8-18ECB6C7A018}"/>
              </a:ext>
            </a:extLst>
          </p:cNvPr>
          <p:cNvSpPr/>
          <p:nvPr/>
        </p:nvSpPr>
        <p:spPr>
          <a:xfrm>
            <a:off x="6333541" y="2720432"/>
            <a:ext cx="1417411" cy="756965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M33_Accommodations</a:t>
            </a:r>
          </a:p>
          <a:p>
            <a:r>
              <a:rPr lang="en-US" sz="900" dirty="0"/>
              <a:t>M33_AccomID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 err="1"/>
              <a:t>AccommType</a:t>
            </a:r>
            <a:r>
              <a:rPr lang="en-US" sz="900" dirty="0"/>
              <a:t> (master)</a:t>
            </a:r>
          </a:p>
          <a:p>
            <a:r>
              <a:rPr lang="en-US" sz="900" dirty="0" err="1"/>
              <a:t>AccommNotes</a:t>
            </a:r>
            <a:endParaRPr lang="en-US" sz="900" dirty="0"/>
          </a:p>
        </p:txBody>
      </p: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8A53760-57DA-4DBB-A2F6-80794FC4C34E}"/>
              </a:ext>
            </a:extLst>
          </p:cNvPr>
          <p:cNvCxnSpPr>
            <a:cxnSpLocks/>
            <a:stCxn id="108" idx="3"/>
            <a:endCxn id="188" idx="1"/>
          </p:cNvCxnSpPr>
          <p:nvPr/>
        </p:nvCxnSpPr>
        <p:spPr>
          <a:xfrm flipV="1">
            <a:off x="7819912" y="1230424"/>
            <a:ext cx="509058" cy="1651370"/>
          </a:xfrm>
          <a:prstGeom prst="bentConnector3">
            <a:avLst>
              <a:gd name="adj1" fmla="val 53742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BB16FFB-A006-4E37-85AB-56D7210AD8E8}"/>
              </a:ext>
            </a:extLst>
          </p:cNvPr>
          <p:cNvSpPr/>
          <p:nvPr/>
        </p:nvSpPr>
        <p:spPr>
          <a:xfrm>
            <a:off x="10447877" y="1988308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D7C31940-9934-4643-BF5F-0A8EF0F28227}"/>
              </a:ext>
            </a:extLst>
          </p:cNvPr>
          <p:cNvSpPr/>
          <p:nvPr/>
        </p:nvSpPr>
        <p:spPr>
          <a:xfrm>
            <a:off x="6333541" y="3506867"/>
            <a:ext cx="1417411" cy="762000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M06_Attributes</a:t>
            </a:r>
          </a:p>
          <a:p>
            <a:r>
              <a:rPr lang="en-US" sz="900" dirty="0" err="1"/>
              <a:t>AttributeID</a:t>
            </a:r>
            <a:endParaRPr lang="en-US" sz="900" dirty="0"/>
          </a:p>
          <a:p>
            <a:r>
              <a:rPr lang="en-US" sz="900" dirty="0" err="1"/>
              <a:t>AttributeName</a:t>
            </a:r>
            <a:endParaRPr lang="en-US" sz="900" dirty="0"/>
          </a:p>
          <a:p>
            <a:r>
              <a:rPr lang="en-US" sz="900" dirty="0" err="1"/>
              <a:t>Attribute_Type</a:t>
            </a:r>
            <a:r>
              <a:rPr lang="en-US" sz="900" dirty="0"/>
              <a:t> (master)</a:t>
            </a:r>
          </a:p>
          <a:p>
            <a:r>
              <a:rPr lang="en-US" sz="900" dirty="0" err="1"/>
              <a:t>AttributeNote</a:t>
            </a:r>
            <a:endParaRPr lang="en-US" sz="900" dirty="0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AB726AF-0B73-49A1-8481-F3A5C20A0086}"/>
              </a:ext>
            </a:extLst>
          </p:cNvPr>
          <p:cNvCxnSpPr>
            <a:cxnSpLocks/>
            <a:stCxn id="208" idx="1"/>
            <a:endCxn id="195" idx="3"/>
          </p:cNvCxnSpPr>
          <p:nvPr/>
        </p:nvCxnSpPr>
        <p:spPr>
          <a:xfrm rot="10800000" flipV="1">
            <a:off x="7750953" y="3444369"/>
            <a:ext cx="513035" cy="443497"/>
          </a:xfrm>
          <a:prstGeom prst="bentConnector3">
            <a:avLst>
              <a:gd name="adj1" fmla="val 35322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7C1EC06B-D495-479A-A5AA-B8175025E0B2}"/>
              </a:ext>
            </a:extLst>
          </p:cNvPr>
          <p:cNvSpPr/>
          <p:nvPr/>
        </p:nvSpPr>
        <p:spPr>
          <a:xfrm>
            <a:off x="8311070" y="2857179"/>
            <a:ext cx="1417411" cy="771742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M36_AttributeLinking</a:t>
            </a:r>
          </a:p>
          <a:p>
            <a:r>
              <a:rPr lang="en-US" sz="900" dirty="0"/>
              <a:t>M07_AttributeID</a:t>
            </a:r>
          </a:p>
          <a:p>
            <a:r>
              <a:rPr lang="en-US" sz="900" dirty="0"/>
              <a:t>U01_UserID</a:t>
            </a:r>
          </a:p>
          <a:p>
            <a:r>
              <a:rPr lang="en-US" sz="900" dirty="0" err="1"/>
              <a:t>Attribute_Value</a:t>
            </a:r>
            <a:endParaRPr lang="en-US" sz="900" dirty="0"/>
          </a:p>
          <a:p>
            <a:r>
              <a:rPr lang="en-US" sz="900" dirty="0"/>
              <a:t>Notes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5E9C40C2-1291-43C6-882E-8ED4B456E03A}"/>
              </a:ext>
            </a:extLst>
          </p:cNvPr>
          <p:cNvCxnSpPr>
            <a:cxnSpLocks/>
            <a:stCxn id="209" idx="3"/>
            <a:endCxn id="203" idx="1"/>
          </p:cNvCxnSpPr>
          <p:nvPr/>
        </p:nvCxnSpPr>
        <p:spPr>
          <a:xfrm flipV="1">
            <a:off x="9782058" y="2720432"/>
            <a:ext cx="668754" cy="534543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C7C3E7E-9902-4C0F-98AB-F99B0EE196F9}"/>
              </a:ext>
            </a:extLst>
          </p:cNvPr>
          <p:cNvSpPr/>
          <p:nvPr/>
        </p:nvSpPr>
        <p:spPr>
          <a:xfrm>
            <a:off x="10450812" y="2666855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5BE6357-2A41-41E5-89D5-C6596ED46566}"/>
              </a:ext>
            </a:extLst>
          </p:cNvPr>
          <p:cNvSpPr/>
          <p:nvPr/>
        </p:nvSpPr>
        <p:spPr>
          <a:xfrm>
            <a:off x="8263987" y="3390793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9004AF0-5534-473B-90A1-789E8583CA31}"/>
              </a:ext>
            </a:extLst>
          </p:cNvPr>
          <p:cNvSpPr/>
          <p:nvPr/>
        </p:nvSpPr>
        <p:spPr>
          <a:xfrm>
            <a:off x="9674905" y="3201398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463BFCEF-2B9D-4638-A7E1-68D092E622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3383" y="6635678"/>
            <a:ext cx="1007282" cy="2"/>
          </a:xfrm>
          <a:prstGeom prst="bentConnector3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8D9F38C-B7C9-43DC-B6EC-502088E6F203}"/>
              </a:ext>
            </a:extLst>
          </p:cNvPr>
          <p:cNvCxnSpPr>
            <a:cxnSpLocks/>
            <a:stCxn id="83" idx="3"/>
            <a:endCxn id="92" idx="1"/>
          </p:cNvCxnSpPr>
          <p:nvPr/>
        </p:nvCxnSpPr>
        <p:spPr>
          <a:xfrm>
            <a:off x="7889521" y="333788"/>
            <a:ext cx="432765" cy="10461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59FCD68-97AD-4E2C-88E8-D0FEF0E7BBE6}"/>
              </a:ext>
            </a:extLst>
          </p:cNvPr>
          <p:cNvSpPr/>
          <p:nvPr/>
        </p:nvSpPr>
        <p:spPr>
          <a:xfrm>
            <a:off x="6599061" y="5748279"/>
            <a:ext cx="1417411" cy="615704"/>
          </a:xfrm>
          <a:prstGeom prst="roundRect">
            <a:avLst/>
          </a:prstGeom>
          <a:solidFill>
            <a:srgbClr val="00B050">
              <a:alpha val="8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U03_Relationships</a:t>
            </a:r>
          </a:p>
          <a:p>
            <a:r>
              <a:rPr lang="en-US" sz="900" i="1" dirty="0"/>
              <a:t>U01_UserID</a:t>
            </a:r>
          </a:p>
          <a:p>
            <a:r>
              <a:rPr lang="en-US" sz="900" dirty="0"/>
              <a:t>U01_UserID2</a:t>
            </a:r>
          </a:p>
          <a:p>
            <a:r>
              <a:rPr lang="en-US" sz="900" dirty="0" err="1"/>
              <a:t>Relationship_Type</a:t>
            </a:r>
            <a:r>
              <a:rPr lang="en-US" sz="900" dirty="0"/>
              <a:t> (master)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D92535F-1D9F-461A-B093-48514FB7ED02}"/>
              </a:ext>
            </a:extLst>
          </p:cNvPr>
          <p:cNvSpPr/>
          <p:nvPr/>
        </p:nvSpPr>
        <p:spPr>
          <a:xfrm>
            <a:off x="7970661" y="589282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D6DD2A8B-F73B-4617-9220-F11052A92C2B}"/>
              </a:ext>
            </a:extLst>
          </p:cNvPr>
          <p:cNvSpPr/>
          <p:nvPr/>
        </p:nvSpPr>
        <p:spPr>
          <a:xfrm>
            <a:off x="8406694" y="5748279"/>
            <a:ext cx="1417411" cy="535783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U02_UserPassword</a:t>
            </a:r>
          </a:p>
          <a:p>
            <a:r>
              <a:rPr lang="en-US" sz="900" i="1" dirty="0"/>
              <a:t>U01_UserID</a:t>
            </a:r>
          </a:p>
          <a:p>
            <a:r>
              <a:rPr lang="en-US" sz="900" dirty="0"/>
              <a:t>Password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7CA6585-9E3E-4849-BF7D-E5128E5455DF}"/>
              </a:ext>
            </a:extLst>
          </p:cNvPr>
          <p:cNvSpPr/>
          <p:nvPr/>
        </p:nvSpPr>
        <p:spPr>
          <a:xfrm>
            <a:off x="9757624" y="607965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3484ADD-2B7E-4F2C-B07D-BE928C974D3C}"/>
              </a:ext>
            </a:extLst>
          </p:cNvPr>
          <p:cNvSpPr/>
          <p:nvPr/>
        </p:nvSpPr>
        <p:spPr>
          <a:xfrm>
            <a:off x="7712759" y="282821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7C2C60-ED2C-4EF1-A283-2AC8E5BC0D57}"/>
              </a:ext>
            </a:extLst>
          </p:cNvPr>
          <p:cNvSpPr/>
          <p:nvPr/>
        </p:nvSpPr>
        <p:spPr>
          <a:xfrm>
            <a:off x="7707470" y="144990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AAFB501-D43F-4CED-BC1D-487245E03FC6}"/>
              </a:ext>
            </a:extLst>
          </p:cNvPr>
          <p:cNvSpPr/>
          <p:nvPr/>
        </p:nvSpPr>
        <p:spPr>
          <a:xfrm>
            <a:off x="4621179" y="32050"/>
            <a:ext cx="1334350" cy="1488454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M37_Accom_Appoint</a:t>
            </a:r>
          </a:p>
          <a:p>
            <a:r>
              <a:rPr lang="en-US" sz="900" i="1" dirty="0" err="1"/>
              <a:t>Accom_Use_ID</a:t>
            </a:r>
            <a:endParaRPr lang="en-US" sz="900" i="1" dirty="0"/>
          </a:p>
          <a:p>
            <a:r>
              <a:rPr lang="en-US" sz="900" dirty="0"/>
              <a:t>M33_AccomID</a:t>
            </a:r>
          </a:p>
          <a:p>
            <a:r>
              <a:rPr lang="en-US" sz="900" dirty="0"/>
              <a:t>U01_UserID_Missionary</a:t>
            </a:r>
          </a:p>
          <a:p>
            <a:r>
              <a:rPr lang="en-US" sz="900" dirty="0" err="1"/>
              <a:t>Start_Date_Time</a:t>
            </a:r>
            <a:endParaRPr lang="en-US" sz="900" dirty="0"/>
          </a:p>
          <a:p>
            <a:r>
              <a:rPr lang="en-US" sz="900" dirty="0" err="1"/>
              <a:t>End_Date_Time</a:t>
            </a:r>
            <a:endParaRPr lang="en-US" sz="900" dirty="0"/>
          </a:p>
          <a:p>
            <a:r>
              <a:rPr lang="en-US" sz="900" dirty="0" err="1"/>
              <a:t>Accom_Use_Notes</a:t>
            </a:r>
            <a:endParaRPr lang="en-US" sz="900" dirty="0"/>
          </a:p>
          <a:p>
            <a:r>
              <a:rPr lang="en-US" sz="900" dirty="0" err="1"/>
              <a:t>Missionary_Notes</a:t>
            </a:r>
            <a:endParaRPr lang="en-US" sz="900" dirty="0"/>
          </a:p>
          <a:p>
            <a:r>
              <a:rPr lang="en-US" sz="900" dirty="0" err="1"/>
              <a:t>Missionary_Rating</a:t>
            </a:r>
            <a:endParaRPr lang="en-US" sz="900" dirty="0"/>
          </a:p>
          <a:p>
            <a:r>
              <a:rPr lang="en-US" sz="900" dirty="0" err="1"/>
              <a:t>Accom_Rating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E8B48C-A947-43C2-870F-A2F86B07A444}"/>
              </a:ext>
            </a:extLst>
          </p:cNvPr>
          <p:cNvSpPr/>
          <p:nvPr/>
        </p:nvSpPr>
        <p:spPr>
          <a:xfrm>
            <a:off x="5902206" y="1226779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93EE763-6BB0-40D1-9C88-C11AEABB8D85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6009359" y="1280356"/>
            <a:ext cx="277099" cy="1601438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5F34A6C-3193-40AF-836D-C1DF9384D564}"/>
              </a:ext>
            </a:extLst>
          </p:cNvPr>
          <p:cNvSpPr/>
          <p:nvPr/>
        </p:nvSpPr>
        <p:spPr>
          <a:xfrm>
            <a:off x="6286458" y="282821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BA53AB2-564A-4747-9B43-AC5EA228EDAD}"/>
              </a:ext>
            </a:extLst>
          </p:cNvPr>
          <p:cNvSpPr/>
          <p:nvPr/>
        </p:nvSpPr>
        <p:spPr>
          <a:xfrm>
            <a:off x="10440988" y="151894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DF11EB6-244B-47F1-B68D-402A509C6CEE}"/>
              </a:ext>
            </a:extLst>
          </p:cNvPr>
          <p:cNvCxnSpPr>
            <a:cxnSpLocks/>
            <a:stCxn id="93" idx="3"/>
            <a:endCxn id="90" idx="1"/>
          </p:cNvCxnSpPr>
          <p:nvPr/>
        </p:nvCxnSpPr>
        <p:spPr>
          <a:xfrm>
            <a:off x="6014141" y="723156"/>
            <a:ext cx="4426847" cy="849367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6570730-E394-4D37-8010-901DC9B97003}"/>
              </a:ext>
            </a:extLst>
          </p:cNvPr>
          <p:cNvSpPr/>
          <p:nvPr/>
        </p:nvSpPr>
        <p:spPr>
          <a:xfrm>
            <a:off x="5906988" y="669579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B0DAAE0-FA84-4C01-9EE9-5D0645EE3039}"/>
              </a:ext>
            </a:extLst>
          </p:cNvPr>
          <p:cNvSpPr/>
          <p:nvPr/>
        </p:nvSpPr>
        <p:spPr>
          <a:xfrm>
            <a:off x="6248527" y="10247"/>
            <a:ext cx="1580280" cy="1027977"/>
          </a:xfrm>
          <a:prstGeom prst="roundRect">
            <a:avLst/>
          </a:prstGeom>
          <a:solidFill>
            <a:srgbClr val="00B050">
              <a:alpha val="8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M31_Church_Service_times</a:t>
            </a:r>
          </a:p>
          <a:p>
            <a:r>
              <a:rPr lang="en-US" sz="900" dirty="0"/>
              <a:t>M30_ChurchID</a:t>
            </a:r>
          </a:p>
          <a:p>
            <a:r>
              <a:rPr lang="en-US" sz="900" dirty="0" err="1"/>
              <a:t>Day_of_week</a:t>
            </a:r>
            <a:r>
              <a:rPr lang="en-US" sz="900" dirty="0"/>
              <a:t> (master)</a:t>
            </a:r>
          </a:p>
          <a:p>
            <a:r>
              <a:rPr lang="en-US" sz="900" dirty="0" err="1"/>
              <a:t>Service_Time</a:t>
            </a:r>
            <a:endParaRPr lang="en-US" sz="900" dirty="0"/>
          </a:p>
          <a:p>
            <a:r>
              <a:rPr lang="en-US" sz="900" dirty="0" err="1"/>
              <a:t>Service_Type</a:t>
            </a:r>
            <a:r>
              <a:rPr lang="en-US" sz="900" dirty="0"/>
              <a:t> (master)</a:t>
            </a:r>
          </a:p>
          <a:p>
            <a:r>
              <a:rPr lang="en-US" sz="900" dirty="0" err="1"/>
              <a:t>Preference_level</a:t>
            </a:r>
            <a:endParaRPr lang="en-US" sz="900" dirty="0"/>
          </a:p>
          <a:p>
            <a:r>
              <a:rPr lang="en-US" sz="900" dirty="0"/>
              <a:t>Notes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2F23094-9B44-4B34-B538-918ABF3AFE2D}"/>
              </a:ext>
            </a:extLst>
          </p:cNvPr>
          <p:cNvSpPr/>
          <p:nvPr/>
        </p:nvSpPr>
        <p:spPr>
          <a:xfrm>
            <a:off x="8382546" y="97635"/>
            <a:ext cx="1417411" cy="1666549"/>
          </a:xfrm>
          <a:prstGeom prst="roundRect">
            <a:avLst/>
          </a:prstGeom>
          <a:solidFill>
            <a:srgbClr val="00B050">
              <a:alpha val="8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r>
              <a:rPr lang="en-US" sz="900" b="1" dirty="0"/>
              <a:t>M30_Church</a:t>
            </a:r>
          </a:p>
          <a:p>
            <a:r>
              <a:rPr lang="en-US" sz="900" i="1" dirty="0" err="1"/>
              <a:t>ChurchID</a:t>
            </a:r>
            <a:endParaRPr lang="en-US" sz="900" i="1" dirty="0"/>
          </a:p>
          <a:p>
            <a:r>
              <a:rPr lang="en-US" sz="900" dirty="0" err="1"/>
              <a:t>ChurchName</a:t>
            </a:r>
            <a:endParaRPr lang="en-US" sz="900" dirty="0"/>
          </a:p>
          <a:p>
            <a:r>
              <a:rPr lang="en-US" sz="900" dirty="0"/>
              <a:t>Address</a:t>
            </a:r>
          </a:p>
          <a:p>
            <a:r>
              <a:rPr lang="en-US" sz="900" dirty="0"/>
              <a:t>Lat</a:t>
            </a:r>
          </a:p>
          <a:p>
            <a:r>
              <a:rPr lang="en-US" sz="900" dirty="0"/>
              <a:t>Long</a:t>
            </a:r>
          </a:p>
          <a:p>
            <a:r>
              <a:rPr lang="en-US" sz="900" dirty="0"/>
              <a:t>M05_SectionID</a:t>
            </a:r>
          </a:p>
          <a:p>
            <a:r>
              <a:rPr lang="en-US" sz="900" dirty="0"/>
              <a:t>Phone</a:t>
            </a:r>
          </a:p>
          <a:p>
            <a:r>
              <a:rPr lang="en-US" sz="900" dirty="0" err="1"/>
              <a:t>EmailID</a:t>
            </a:r>
            <a:endParaRPr lang="en-US" sz="900" dirty="0"/>
          </a:p>
          <a:p>
            <a:r>
              <a:rPr lang="en-US" sz="900" dirty="0"/>
              <a:t>Website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EAEF6C0-E54C-4DF8-B0FD-8922D4051A66}"/>
              </a:ext>
            </a:extLst>
          </p:cNvPr>
          <p:cNvSpPr/>
          <p:nvPr/>
        </p:nvSpPr>
        <p:spPr>
          <a:xfrm>
            <a:off x="9746380" y="235200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C998D3A-108F-4081-91A0-30AB0D3CE7EB}"/>
              </a:ext>
            </a:extLst>
          </p:cNvPr>
          <p:cNvSpPr/>
          <p:nvPr/>
        </p:nvSpPr>
        <p:spPr>
          <a:xfrm>
            <a:off x="9746380" y="737731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5E91801-D735-45F6-803A-98E0B52DE506}"/>
              </a:ext>
            </a:extLst>
          </p:cNvPr>
          <p:cNvSpPr/>
          <p:nvPr/>
        </p:nvSpPr>
        <p:spPr>
          <a:xfrm>
            <a:off x="8322286" y="984761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DF26C35-95E9-4742-8232-02F901341F67}"/>
              </a:ext>
            </a:extLst>
          </p:cNvPr>
          <p:cNvSpPr/>
          <p:nvPr/>
        </p:nvSpPr>
        <p:spPr>
          <a:xfrm>
            <a:off x="8328970" y="1176847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4FE3689-327D-4FBF-8918-71C46B86247A}"/>
              </a:ext>
            </a:extLst>
          </p:cNvPr>
          <p:cNvSpPr/>
          <p:nvPr/>
        </p:nvSpPr>
        <p:spPr>
          <a:xfrm>
            <a:off x="8322286" y="815724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9C56673-2D85-4309-8E4C-06FD3D642FEC}"/>
              </a:ext>
            </a:extLst>
          </p:cNvPr>
          <p:cNvSpPr/>
          <p:nvPr/>
        </p:nvSpPr>
        <p:spPr>
          <a:xfrm>
            <a:off x="8322286" y="384826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796DE75-AFEE-4189-B025-A3F0C81B03A1}"/>
              </a:ext>
            </a:extLst>
          </p:cNvPr>
          <p:cNvSpPr/>
          <p:nvPr/>
        </p:nvSpPr>
        <p:spPr>
          <a:xfrm>
            <a:off x="7782368" y="280211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A14D63-D1D1-4574-9F2C-23FC5A690303}"/>
              </a:ext>
            </a:extLst>
          </p:cNvPr>
          <p:cNvSpPr/>
          <p:nvPr/>
        </p:nvSpPr>
        <p:spPr>
          <a:xfrm>
            <a:off x="9683773" y="2221448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56CAC7A-6999-43DC-91CC-27E338B5FBC7}"/>
              </a:ext>
            </a:extLst>
          </p:cNvPr>
          <p:cNvSpPr/>
          <p:nvPr/>
        </p:nvSpPr>
        <p:spPr>
          <a:xfrm>
            <a:off x="7707470" y="2419888"/>
            <a:ext cx="107153" cy="10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2501CBC-9CF3-4AFC-BFBE-CB3C747D1595}"/>
              </a:ext>
            </a:extLst>
          </p:cNvPr>
          <p:cNvSpPr/>
          <p:nvPr/>
        </p:nvSpPr>
        <p:spPr>
          <a:xfrm>
            <a:off x="7825445" y="1265133"/>
            <a:ext cx="581249" cy="477784"/>
          </a:xfrm>
          <a:prstGeom prst="rightArrow">
            <a:avLst/>
          </a:prstGeom>
          <a:solidFill>
            <a:srgbClr val="FFFF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346D8B8-5A37-49C9-AC52-163262E50567}"/>
              </a:ext>
            </a:extLst>
          </p:cNvPr>
          <p:cNvSpPr/>
          <p:nvPr/>
        </p:nvSpPr>
        <p:spPr>
          <a:xfrm>
            <a:off x="9962428" y="1069010"/>
            <a:ext cx="581249" cy="477784"/>
          </a:xfrm>
          <a:prstGeom prst="rightArrow">
            <a:avLst/>
          </a:prstGeom>
          <a:solidFill>
            <a:srgbClr val="FFFF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334E12B-C20B-46C5-9CE1-99CD51AB5D17}"/>
              </a:ext>
            </a:extLst>
          </p:cNvPr>
          <p:cNvSpPr/>
          <p:nvPr/>
        </p:nvSpPr>
        <p:spPr>
          <a:xfrm>
            <a:off x="7832315" y="2072800"/>
            <a:ext cx="581249" cy="477784"/>
          </a:xfrm>
          <a:prstGeom prst="rightArrow">
            <a:avLst/>
          </a:prstGeom>
          <a:solidFill>
            <a:srgbClr val="FFFF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87ED33AE-4A49-472D-A06B-477153D31E12}"/>
              </a:ext>
            </a:extLst>
          </p:cNvPr>
          <p:cNvSpPr/>
          <p:nvPr/>
        </p:nvSpPr>
        <p:spPr>
          <a:xfrm>
            <a:off x="4150751" y="4416456"/>
            <a:ext cx="581249" cy="477784"/>
          </a:xfrm>
          <a:prstGeom prst="rightArrow">
            <a:avLst/>
          </a:prstGeom>
          <a:solidFill>
            <a:srgbClr val="FFFF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DE19720C-D994-4BFE-AF64-861DFA4A81D8}"/>
              </a:ext>
            </a:extLst>
          </p:cNvPr>
          <p:cNvSpPr/>
          <p:nvPr/>
        </p:nvSpPr>
        <p:spPr>
          <a:xfrm>
            <a:off x="7822641" y="3890526"/>
            <a:ext cx="581249" cy="477784"/>
          </a:xfrm>
          <a:prstGeom prst="rightArrow">
            <a:avLst/>
          </a:prstGeom>
          <a:solidFill>
            <a:srgbClr val="FFFF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4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Microsoft Office PowerPoint</Application>
  <PresentationFormat>Widescreen</PresentationFormat>
  <Paragraphs>273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GlobalMissionsData GMDeputation Data Structure</vt:lpstr>
      <vt:lpstr>Data Structure</vt:lpstr>
      <vt:lpstr>PowerPoint Presentation</vt:lpstr>
      <vt:lpstr>Data 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GlobalMissionsData GMDeputation Data Structure</dc:title>
  <dc:creator>Mitch Sayers</dc:creator>
  <cp:lastModifiedBy>Mitch Sayers</cp:lastModifiedBy>
  <cp:revision>40</cp:revision>
  <dcterms:created xsi:type="dcterms:W3CDTF">2020-01-03T14:53:02Z</dcterms:created>
  <dcterms:modified xsi:type="dcterms:W3CDTF">2020-09-12T10:47:00Z</dcterms:modified>
</cp:coreProperties>
</file>