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60" r:id="rId6"/>
    <p:sldId id="259" r:id="rId7"/>
    <p:sldId id="265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97" autoAdjust="0"/>
    <p:restoredTop sz="94660"/>
  </p:normalViewPr>
  <p:slideViewPr>
    <p:cSldViewPr snapToGrid="0">
      <p:cViewPr>
        <p:scale>
          <a:sx n="100" d="100"/>
          <a:sy n="100" d="100"/>
        </p:scale>
        <p:origin x="13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0BD8-095B-4DDD-AB60-726C82CB2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B98CB-45D7-4217-993A-0A6A0E2CC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CC3C0-CA25-428A-BB84-1FA228E1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606E-4576-4D86-90A0-E442F6FC04C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ED855-A18F-4CCC-8E6C-79C42ED2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7036F-E3BB-4748-8690-F3C3C60D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B225-FE6B-4B68-82D1-5A20420B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2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D427-414C-4898-AF23-6A6D0F53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2DB0A-FA69-4810-9788-1B5BE51F4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CCA3E-343E-4BF0-98CE-226BF026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606E-4576-4D86-90A0-E442F6FC04C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B845F-973E-4053-829C-B8A0C09E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E86F8-6EC6-4FA0-B150-B788A341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B225-FE6B-4B68-82D1-5A20420B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4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65F92D-C88B-49DE-B3CC-FF31A8A6D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9220D-7889-4D91-8730-F1B0D6D8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3FCDC-F056-43D0-AD36-955A6958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606E-4576-4D86-90A0-E442F6FC04C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5DC39-4F0C-4719-9786-DB4DE318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E2B7D-0F5E-404F-B002-126F88CE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B225-FE6B-4B68-82D1-5A20420B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0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3AC0-27F0-4D6E-9DD0-EC466F4E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72C92-D926-4131-A2F0-E4498E0F9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7161-F9BA-40AA-9F22-E109D279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606E-4576-4D86-90A0-E442F6FC04C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66A09-A5AE-4C18-B517-EB145D24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C3ED8-04D5-4802-800A-3BC756B5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B225-FE6B-4B68-82D1-5A20420B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1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8D47D-F8E1-42E2-B962-5E2761505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47829-482C-43A5-8F76-87C508598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A0A42-13BD-4EA9-B29E-F26C85C1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606E-4576-4D86-90A0-E442F6FC04C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01B59-AB52-4DC5-A07D-85F6B911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7BE81-ADD9-405A-B25B-2A9EB88C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B225-FE6B-4B68-82D1-5A20420B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6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C320-090C-4EBF-AA6C-2C414479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0EFF-D617-44B4-8555-56F58F1E1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A2837-187D-40AE-98BF-3EA6EEFAE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36893-28CF-40AA-B539-FBDC8867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606E-4576-4D86-90A0-E442F6FC04C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AFC86-FEF0-4123-894B-FFD64965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EE460-BAEE-4FFD-9FBF-C7FAA44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B225-FE6B-4B68-82D1-5A20420B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6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666D-BCFC-4A86-B80F-04FCE732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655E6-ADE5-4C6C-9888-106F7082E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B7461-45DF-46F8-B150-3A85485D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A0814-2C50-461B-BA81-BAA32B87D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825B1-EA08-4100-BBD6-1550CC1AB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0FBA1-2FCA-404A-92F7-0F83E3AC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606E-4576-4D86-90A0-E442F6FC04C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ACC35-4D28-4033-93D4-D2CC9B57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EADFD-0619-4F18-9034-4E32B75B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B225-FE6B-4B68-82D1-5A20420B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6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5F33-670E-4719-B04F-660D2AF2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3DC182-7388-4C12-8DC9-76914718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606E-4576-4D86-90A0-E442F6FC04C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F64CB-F27F-4D79-8442-E937AA70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F637C-70F2-401E-8980-A3D4F7B9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B225-FE6B-4B68-82D1-5A20420B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3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38A3A-A695-4820-B674-47FAF962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606E-4576-4D86-90A0-E442F6FC04C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2F9DF-70D4-4E39-A752-A0D9F54F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F3AAF-75C6-48D9-9141-B14C8731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B225-FE6B-4B68-82D1-5A20420B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1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A86C-CCBE-4591-9E21-22257BBFE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75AF-5B2F-4C5A-9720-17829A8E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B0DAC-2633-426B-A61C-04E75BEE8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E3F67-4158-41E8-8101-0E714D6C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606E-4576-4D86-90A0-E442F6FC04C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3F3EC-9F05-4D03-B9FE-3E7A4218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698B4-0539-41ED-B061-0DCF9628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B225-FE6B-4B68-82D1-5A20420B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4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0412-D98E-4ACF-AD77-46C9A602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4D00A-EE01-415C-9F32-5A454621B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D1D1A-8C73-4F1A-A88C-6E051A843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9C4F3-25DC-4EE5-ACAE-68E1361C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606E-4576-4D86-90A0-E442F6FC04C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DBF17-12F0-4CA2-895A-85D3EE96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F5D3F-9829-45FE-959A-7EC39FCE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B225-FE6B-4B68-82D1-5A20420B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9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A5BD81-F0A6-4D69-A7FC-540A9F13C48C}"/>
              </a:ext>
            </a:extLst>
          </p:cNvPr>
          <p:cNvSpPr/>
          <p:nvPr userDrawn="1"/>
        </p:nvSpPr>
        <p:spPr>
          <a:xfrm>
            <a:off x="0" y="6416039"/>
            <a:ext cx="9550400" cy="4292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9A3BED-541A-4C6D-9D14-579682A924B5}"/>
              </a:ext>
            </a:extLst>
          </p:cNvPr>
          <p:cNvSpPr/>
          <p:nvPr userDrawn="1"/>
        </p:nvSpPr>
        <p:spPr>
          <a:xfrm>
            <a:off x="0" y="6606539"/>
            <a:ext cx="10693400" cy="238761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01BA8-D490-484D-84C9-F95D2C2E9AFB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78EBBF-5D61-4AEE-A90C-8A3471652D2E}"/>
              </a:ext>
            </a:extLst>
          </p:cNvPr>
          <p:cNvSpPr/>
          <p:nvPr userDrawn="1"/>
        </p:nvSpPr>
        <p:spPr>
          <a:xfrm flipH="1">
            <a:off x="12020550" y="0"/>
            <a:ext cx="171450" cy="2930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03046B-B8B1-4FB4-A108-F06A32E51C72}"/>
              </a:ext>
            </a:extLst>
          </p:cNvPr>
          <p:cNvSpPr/>
          <p:nvPr userDrawn="1"/>
        </p:nvSpPr>
        <p:spPr>
          <a:xfrm>
            <a:off x="12020548" y="2930525"/>
            <a:ext cx="171451" cy="3927475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1D1593-5875-4EEE-AAA0-B98903389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1E570-6744-42B6-83B0-25C1AAD6A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C9329-C4FD-4592-AA19-8BE8D1E1F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E606E-4576-4D86-90A0-E442F6FC04C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CBA56-3D33-49A4-847C-1216C0F00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849C2-DEF4-4FEE-BDAC-7D0D4AD14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EB225-FE6B-4B68-82D1-5A20420B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FCD030-CF55-4FC4-B1A0-33CEC916B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D4605DB-4E17-42EE-8E21-1F1B6E45B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GlobalMissionsData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GMDeputation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Data Structure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4C03EA-6BA6-4715-9C09-FAB000835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7 Feb 2020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337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A37CC15F-53C8-4158-A400-E113678C8745}"/>
              </a:ext>
            </a:extLst>
          </p:cNvPr>
          <p:cNvSpPr/>
          <p:nvPr/>
        </p:nvSpPr>
        <p:spPr>
          <a:xfrm>
            <a:off x="143372" y="5871235"/>
            <a:ext cx="1613845" cy="92273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C3DA4-9A59-463D-A0ED-5D312194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759145" cy="782638"/>
          </a:xfrm>
        </p:spPr>
        <p:txBody>
          <a:bodyPr/>
          <a:lstStyle/>
          <a:p>
            <a:r>
              <a:rPr lang="en-US" dirty="0"/>
              <a:t>Data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272EE-ED94-4DB0-9C49-4067332F4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636" y="1123566"/>
            <a:ext cx="4365333" cy="4351338"/>
          </a:xfrm>
        </p:spPr>
        <p:txBody>
          <a:bodyPr>
            <a:normAutofit/>
          </a:bodyPr>
          <a:lstStyle/>
          <a:p>
            <a:r>
              <a:rPr lang="en-US" dirty="0"/>
              <a:t>Main interface is to UPCI HQ, via User Table for Missionaries (Global Missions)</a:t>
            </a:r>
          </a:p>
          <a:p>
            <a:r>
              <a:rPr lang="en-US" dirty="0"/>
              <a:t>Possible link respective to Pastors and Churches.  Data integrity aspects must be managed here (NAM?)</a:t>
            </a:r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90D4A7E1-E261-40BC-A955-130ACA9ED790}"/>
              </a:ext>
            </a:extLst>
          </p:cNvPr>
          <p:cNvCxnSpPr>
            <a:cxnSpLocks/>
            <a:stCxn id="178" idx="1"/>
            <a:endCxn id="176" idx="3"/>
          </p:cNvCxnSpPr>
          <p:nvPr/>
        </p:nvCxnSpPr>
        <p:spPr>
          <a:xfrm rot="10800000" flipV="1">
            <a:off x="6003540" y="1038337"/>
            <a:ext cx="2318747" cy="4361111"/>
          </a:xfrm>
          <a:prstGeom prst="bentConnector3">
            <a:avLst>
              <a:gd name="adj1" fmla="val 14673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C5B355BC-7046-444D-9DB7-25A4496B8BF0}"/>
              </a:ext>
            </a:extLst>
          </p:cNvPr>
          <p:cNvSpPr/>
          <p:nvPr/>
        </p:nvSpPr>
        <p:spPr>
          <a:xfrm>
            <a:off x="4644428" y="1349512"/>
            <a:ext cx="1328738" cy="533400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M01_Country</a:t>
            </a:r>
          </a:p>
          <a:p>
            <a:r>
              <a:rPr lang="en-US" sz="900" i="1" dirty="0" err="1"/>
              <a:t>CountryID</a:t>
            </a:r>
            <a:endParaRPr lang="en-US" sz="900" i="1" dirty="0"/>
          </a:p>
          <a:p>
            <a:r>
              <a:rPr lang="en-US" sz="900" dirty="0" err="1"/>
              <a:t>CountyName</a:t>
            </a:r>
            <a:endParaRPr lang="en-US" sz="900" dirty="0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8709E014-8245-4589-BF78-54BA5FF25876}"/>
              </a:ext>
            </a:extLst>
          </p:cNvPr>
          <p:cNvSpPr/>
          <p:nvPr/>
        </p:nvSpPr>
        <p:spPr>
          <a:xfrm>
            <a:off x="4644428" y="2205356"/>
            <a:ext cx="1328738" cy="762000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M02_State</a:t>
            </a:r>
          </a:p>
          <a:p>
            <a:r>
              <a:rPr lang="en-US" sz="900" i="1" dirty="0" err="1"/>
              <a:t>StateID</a:t>
            </a:r>
            <a:endParaRPr lang="en-US" sz="900" i="1" dirty="0"/>
          </a:p>
          <a:p>
            <a:r>
              <a:rPr lang="en-US" sz="900" dirty="0" err="1"/>
              <a:t>StateName</a:t>
            </a:r>
            <a:endParaRPr lang="en-US" sz="900" dirty="0"/>
          </a:p>
          <a:p>
            <a:r>
              <a:rPr lang="en-US" sz="900" dirty="0" err="1"/>
              <a:t>StateCode</a:t>
            </a:r>
            <a:endParaRPr lang="en-US" sz="900" dirty="0"/>
          </a:p>
          <a:p>
            <a:r>
              <a:rPr lang="en-US" sz="900" dirty="0"/>
              <a:t>M02_Country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F65D23C8-7BA7-4E33-A0B9-A41F17B89505}"/>
              </a:ext>
            </a:extLst>
          </p:cNvPr>
          <p:cNvSpPr/>
          <p:nvPr/>
        </p:nvSpPr>
        <p:spPr>
          <a:xfrm>
            <a:off x="4644428" y="3283450"/>
            <a:ext cx="1328738" cy="581025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M03_StateDistrict</a:t>
            </a:r>
          </a:p>
          <a:p>
            <a:r>
              <a:rPr lang="en-US" sz="900" dirty="0"/>
              <a:t>M02_StateID</a:t>
            </a:r>
          </a:p>
          <a:p>
            <a:r>
              <a:rPr lang="en-US" sz="900" dirty="0"/>
              <a:t>M01_DistrictID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4592D739-8CDC-438F-83A8-CDF0716CD894}"/>
              </a:ext>
            </a:extLst>
          </p:cNvPr>
          <p:cNvSpPr/>
          <p:nvPr/>
        </p:nvSpPr>
        <p:spPr>
          <a:xfrm>
            <a:off x="4644428" y="4294877"/>
            <a:ext cx="1328738" cy="738185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M04_District</a:t>
            </a:r>
          </a:p>
          <a:p>
            <a:r>
              <a:rPr lang="en-US" sz="900" i="1" dirty="0" err="1"/>
              <a:t>DistrictID</a:t>
            </a:r>
            <a:endParaRPr lang="en-US" sz="900" i="1" dirty="0"/>
          </a:p>
          <a:p>
            <a:r>
              <a:rPr lang="en-US" sz="900" dirty="0" err="1"/>
              <a:t>DistrictName</a:t>
            </a:r>
            <a:endParaRPr lang="en-US" sz="900" dirty="0"/>
          </a:p>
          <a:p>
            <a:r>
              <a:rPr lang="en-US" sz="900" dirty="0" err="1"/>
              <a:t>DistrictCode</a:t>
            </a:r>
            <a:endParaRPr lang="en-US" sz="900" dirty="0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749D1C16-8D97-4143-B1C4-8AA03F44BC3A}"/>
              </a:ext>
            </a:extLst>
          </p:cNvPr>
          <p:cNvSpPr/>
          <p:nvPr/>
        </p:nvSpPr>
        <p:spPr>
          <a:xfrm>
            <a:off x="4651006" y="5233202"/>
            <a:ext cx="1315582" cy="738185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M05_Section</a:t>
            </a:r>
          </a:p>
          <a:p>
            <a:r>
              <a:rPr lang="en-US" sz="900" i="1" dirty="0" err="1"/>
              <a:t>SectionID</a:t>
            </a:r>
            <a:endParaRPr lang="en-US" sz="900" i="1" dirty="0"/>
          </a:p>
          <a:p>
            <a:r>
              <a:rPr lang="en-US" sz="900" dirty="0" err="1"/>
              <a:t>SectionName</a:t>
            </a:r>
            <a:endParaRPr lang="en-US" sz="900" dirty="0"/>
          </a:p>
          <a:p>
            <a:r>
              <a:rPr lang="en-US" sz="900" dirty="0"/>
              <a:t>M04_DistrictID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0DDBF5E-15B9-4AD9-8F07-244E87EAE235}"/>
              </a:ext>
            </a:extLst>
          </p:cNvPr>
          <p:cNvSpPr/>
          <p:nvPr/>
        </p:nvSpPr>
        <p:spPr>
          <a:xfrm>
            <a:off x="6167798" y="4294877"/>
            <a:ext cx="1746023" cy="738185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M05_MacroScheduleDistrict</a:t>
            </a:r>
          </a:p>
          <a:p>
            <a:r>
              <a:rPr lang="en-US" sz="900" dirty="0"/>
              <a:t>M40_MacroSchedID</a:t>
            </a:r>
          </a:p>
          <a:p>
            <a:r>
              <a:rPr lang="en-US" sz="900" dirty="0"/>
              <a:t>M04_DistrictID</a:t>
            </a:r>
          </a:p>
          <a:p>
            <a:r>
              <a:rPr lang="en-US" sz="900" dirty="0"/>
              <a:t>StartDate</a:t>
            </a:r>
          </a:p>
          <a:p>
            <a:r>
              <a:rPr lang="en-US" sz="900" dirty="0" err="1"/>
              <a:t>EndDate</a:t>
            </a:r>
            <a:endParaRPr lang="en-US" sz="900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6BB1BF79-0A85-4F06-9C31-F62FE3D566D1}"/>
              </a:ext>
            </a:extLst>
          </p:cNvPr>
          <p:cNvSpPr/>
          <p:nvPr/>
        </p:nvSpPr>
        <p:spPr>
          <a:xfrm>
            <a:off x="6332105" y="1035271"/>
            <a:ext cx="1417411" cy="1611268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M45_Appointment</a:t>
            </a:r>
          </a:p>
          <a:p>
            <a:r>
              <a:rPr lang="en-US" sz="900" i="1" dirty="0" err="1"/>
              <a:t>AppointmentID</a:t>
            </a:r>
            <a:endParaRPr lang="en-US" sz="900" i="1" dirty="0"/>
          </a:p>
          <a:p>
            <a:r>
              <a:rPr lang="en-US" sz="900" dirty="0"/>
              <a:t>U01_UserID_Missionary</a:t>
            </a:r>
          </a:p>
          <a:p>
            <a:r>
              <a:rPr lang="en-US" sz="900" dirty="0" err="1"/>
              <a:t>EventDateTime</a:t>
            </a:r>
            <a:endParaRPr lang="en-US" sz="900" dirty="0"/>
          </a:p>
          <a:p>
            <a:r>
              <a:rPr lang="en-US" sz="900" dirty="0"/>
              <a:t>Description</a:t>
            </a:r>
          </a:p>
          <a:p>
            <a:r>
              <a:rPr lang="en-US" sz="900" dirty="0" err="1"/>
              <a:t>EntryDate</a:t>
            </a:r>
            <a:endParaRPr lang="en-US" sz="900" dirty="0"/>
          </a:p>
          <a:p>
            <a:r>
              <a:rPr lang="en-US" sz="900" dirty="0"/>
              <a:t>U01_UserID_EntryBy</a:t>
            </a:r>
          </a:p>
          <a:p>
            <a:r>
              <a:rPr lang="en-US" sz="900" dirty="0"/>
              <a:t>M30_ChurchID</a:t>
            </a:r>
          </a:p>
          <a:p>
            <a:r>
              <a:rPr lang="en-US" sz="900" dirty="0" err="1"/>
              <a:t>PIM_Amt</a:t>
            </a:r>
            <a:endParaRPr lang="en-US" sz="900" dirty="0"/>
          </a:p>
          <a:p>
            <a:r>
              <a:rPr lang="en-US" sz="900" dirty="0"/>
              <a:t>Offering</a:t>
            </a:r>
          </a:p>
          <a:p>
            <a:r>
              <a:rPr lang="en-US" sz="900" dirty="0"/>
              <a:t>Notes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02F23094-9B44-4B34-B538-918ABF3AFE2D}"/>
              </a:ext>
            </a:extLst>
          </p:cNvPr>
          <p:cNvSpPr/>
          <p:nvPr/>
        </p:nvSpPr>
        <p:spPr>
          <a:xfrm>
            <a:off x="8382546" y="97635"/>
            <a:ext cx="1417411" cy="1520049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M30_Church</a:t>
            </a:r>
          </a:p>
          <a:p>
            <a:r>
              <a:rPr lang="en-US" sz="900" i="1" dirty="0" err="1"/>
              <a:t>ChurchID</a:t>
            </a:r>
            <a:endParaRPr lang="en-US" sz="900" i="1" dirty="0"/>
          </a:p>
          <a:p>
            <a:r>
              <a:rPr lang="en-US" sz="900" dirty="0" err="1"/>
              <a:t>ChurchName</a:t>
            </a:r>
            <a:endParaRPr lang="en-US" sz="900" dirty="0"/>
          </a:p>
          <a:p>
            <a:r>
              <a:rPr lang="en-US" sz="900" dirty="0"/>
              <a:t>Address</a:t>
            </a:r>
          </a:p>
          <a:p>
            <a:r>
              <a:rPr lang="en-US" sz="900" dirty="0"/>
              <a:t>Lat</a:t>
            </a:r>
          </a:p>
          <a:p>
            <a:r>
              <a:rPr lang="en-US" sz="900" dirty="0"/>
              <a:t>Long</a:t>
            </a:r>
          </a:p>
          <a:p>
            <a:r>
              <a:rPr lang="en-US" sz="900" dirty="0"/>
              <a:t>M05_SectionID</a:t>
            </a:r>
          </a:p>
          <a:p>
            <a:r>
              <a:rPr lang="en-US" sz="900" dirty="0"/>
              <a:t>Phone</a:t>
            </a:r>
          </a:p>
          <a:p>
            <a:r>
              <a:rPr lang="en-US" sz="900" dirty="0" err="1"/>
              <a:t>EmailID</a:t>
            </a:r>
            <a:endParaRPr lang="en-US" sz="900" dirty="0"/>
          </a:p>
          <a:p>
            <a:r>
              <a:rPr lang="en-US" sz="900" dirty="0"/>
              <a:t>Website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FD4339BC-3181-4301-85FA-817B5B172294}"/>
              </a:ext>
            </a:extLst>
          </p:cNvPr>
          <p:cNvSpPr/>
          <p:nvPr/>
        </p:nvSpPr>
        <p:spPr>
          <a:xfrm>
            <a:off x="8398101" y="3765529"/>
            <a:ext cx="1417411" cy="940591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M40_MacroSched</a:t>
            </a:r>
          </a:p>
          <a:p>
            <a:r>
              <a:rPr lang="en-US" sz="900" i="1" dirty="0" err="1"/>
              <a:t>MacroSchedID</a:t>
            </a:r>
            <a:endParaRPr lang="en-US" sz="900" i="1" dirty="0"/>
          </a:p>
          <a:p>
            <a:r>
              <a:rPr lang="en-US" sz="900" dirty="0"/>
              <a:t>Description</a:t>
            </a:r>
          </a:p>
          <a:p>
            <a:r>
              <a:rPr lang="en-US" sz="900" dirty="0" err="1"/>
              <a:t>IsActive</a:t>
            </a:r>
            <a:endParaRPr lang="en-US" sz="900" dirty="0"/>
          </a:p>
          <a:p>
            <a:r>
              <a:rPr lang="en-US" sz="900" dirty="0" err="1"/>
              <a:t>EntryDate</a:t>
            </a:r>
            <a:endParaRPr lang="en-US" sz="900" dirty="0"/>
          </a:p>
          <a:p>
            <a:r>
              <a:rPr lang="en-US" sz="900" dirty="0"/>
              <a:t>U0_UserID_EntryBy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DA6A184E-C684-4B4B-A077-B056027A59E6}"/>
              </a:ext>
            </a:extLst>
          </p:cNvPr>
          <p:cNvSpPr/>
          <p:nvPr/>
        </p:nvSpPr>
        <p:spPr>
          <a:xfrm>
            <a:off x="10481865" y="1147763"/>
            <a:ext cx="1507899" cy="3278982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U01_User</a:t>
            </a:r>
          </a:p>
          <a:p>
            <a:r>
              <a:rPr lang="en-US" sz="900" i="1" dirty="0" err="1"/>
              <a:t>UserID</a:t>
            </a:r>
            <a:endParaRPr lang="en-US" sz="900" i="1" dirty="0"/>
          </a:p>
          <a:p>
            <a:r>
              <a:rPr lang="en-US" sz="900" dirty="0"/>
              <a:t>M10_UserTypeID</a:t>
            </a:r>
          </a:p>
          <a:p>
            <a:r>
              <a:rPr lang="en-US" sz="900" dirty="0"/>
              <a:t>FirstName</a:t>
            </a:r>
          </a:p>
          <a:p>
            <a:r>
              <a:rPr lang="en-US" sz="900" dirty="0" err="1"/>
              <a:t>LastName</a:t>
            </a:r>
            <a:endParaRPr lang="en-US" sz="900" dirty="0"/>
          </a:p>
          <a:p>
            <a:r>
              <a:rPr lang="en-US" sz="900" dirty="0" err="1"/>
              <a:t>EmailID</a:t>
            </a:r>
            <a:endParaRPr lang="en-US" sz="900" dirty="0"/>
          </a:p>
          <a:p>
            <a:r>
              <a:rPr lang="en-US" sz="900" dirty="0"/>
              <a:t>Phone</a:t>
            </a:r>
          </a:p>
          <a:p>
            <a:r>
              <a:rPr lang="en-US" sz="900" dirty="0"/>
              <a:t>Gender</a:t>
            </a:r>
          </a:p>
          <a:p>
            <a:r>
              <a:rPr lang="en-US" sz="900" dirty="0"/>
              <a:t>Address</a:t>
            </a:r>
          </a:p>
          <a:p>
            <a:r>
              <a:rPr lang="en-US" sz="900" dirty="0"/>
              <a:t>Lat</a:t>
            </a:r>
          </a:p>
          <a:p>
            <a:r>
              <a:rPr lang="en-US" sz="900" dirty="0"/>
              <a:t>Long</a:t>
            </a:r>
          </a:p>
          <a:p>
            <a:r>
              <a:rPr lang="en-US" sz="900" dirty="0"/>
              <a:t>M05_SectionID</a:t>
            </a:r>
          </a:p>
          <a:p>
            <a:r>
              <a:rPr lang="en-US" sz="900" dirty="0" err="1"/>
              <a:t>CreateDate</a:t>
            </a:r>
            <a:endParaRPr lang="en-US" sz="900" dirty="0"/>
          </a:p>
          <a:p>
            <a:r>
              <a:rPr lang="en-US" sz="900" dirty="0" err="1"/>
              <a:t>ImageFile</a:t>
            </a:r>
            <a:endParaRPr lang="en-US" sz="900" dirty="0"/>
          </a:p>
          <a:p>
            <a:r>
              <a:rPr lang="en-US" sz="900" dirty="0" err="1"/>
              <a:t>EmailVerifiedYN</a:t>
            </a:r>
            <a:endParaRPr lang="en-US" sz="900" dirty="0"/>
          </a:p>
          <a:p>
            <a:r>
              <a:rPr lang="en-US" sz="900" dirty="0"/>
              <a:t>Status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3C965F93-A95B-485D-91FC-D2E260532BF4}"/>
              </a:ext>
            </a:extLst>
          </p:cNvPr>
          <p:cNvSpPr/>
          <p:nvPr/>
        </p:nvSpPr>
        <p:spPr>
          <a:xfrm>
            <a:off x="10488359" y="109537"/>
            <a:ext cx="1501405" cy="928688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M31_ChurchServiceTimes</a:t>
            </a:r>
          </a:p>
          <a:p>
            <a:r>
              <a:rPr lang="en-US" sz="900" dirty="0"/>
              <a:t>M30_ChurchID</a:t>
            </a:r>
          </a:p>
          <a:p>
            <a:r>
              <a:rPr lang="en-US" sz="900" dirty="0"/>
              <a:t>Weekday</a:t>
            </a:r>
          </a:p>
          <a:p>
            <a:r>
              <a:rPr lang="en-US" sz="900" dirty="0"/>
              <a:t>Time</a:t>
            </a:r>
          </a:p>
          <a:p>
            <a:r>
              <a:rPr lang="en-US" sz="900" dirty="0" err="1"/>
              <a:t>RegularYN</a:t>
            </a:r>
            <a:endParaRPr lang="en-US" sz="900" dirty="0"/>
          </a:p>
          <a:p>
            <a:r>
              <a:rPr lang="en-US" sz="900" dirty="0" err="1"/>
              <a:t>Pref_Level</a:t>
            </a:r>
            <a:endParaRPr lang="en-US" sz="900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58903C9A-C71D-4771-8145-F1581D29452A}"/>
              </a:ext>
            </a:extLst>
          </p:cNvPr>
          <p:cNvSpPr/>
          <p:nvPr/>
        </p:nvSpPr>
        <p:spPr>
          <a:xfrm>
            <a:off x="10481865" y="4496596"/>
            <a:ext cx="1507899" cy="707229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M10_UserType</a:t>
            </a:r>
          </a:p>
          <a:p>
            <a:r>
              <a:rPr lang="en-US" sz="900" i="1" dirty="0" err="1"/>
              <a:t>UserTypeID</a:t>
            </a:r>
            <a:endParaRPr lang="en-US" sz="900" i="1" dirty="0"/>
          </a:p>
          <a:p>
            <a:r>
              <a:rPr lang="en-US" sz="900" dirty="0" err="1"/>
              <a:t>UserType</a:t>
            </a:r>
            <a:endParaRPr lang="en-US" sz="900" dirty="0"/>
          </a:p>
          <a:p>
            <a:r>
              <a:rPr lang="en-US" sz="900" dirty="0"/>
              <a:t>Priority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7397D98F-B495-484F-94F7-E0BFADEFE1D1}"/>
              </a:ext>
            </a:extLst>
          </p:cNvPr>
          <p:cNvSpPr/>
          <p:nvPr/>
        </p:nvSpPr>
        <p:spPr>
          <a:xfrm>
            <a:off x="10481865" y="5270901"/>
            <a:ext cx="1507899" cy="535784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U10_UserPermissions</a:t>
            </a:r>
          </a:p>
          <a:p>
            <a:r>
              <a:rPr lang="en-US" sz="900" dirty="0"/>
              <a:t>M10_UserTypeID</a:t>
            </a:r>
          </a:p>
          <a:p>
            <a:r>
              <a:rPr lang="en-US" sz="900" dirty="0"/>
              <a:t>M20_MenuID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EF7979B7-E62F-4EA9-B5AB-409315B5E2F5}"/>
              </a:ext>
            </a:extLst>
          </p:cNvPr>
          <p:cNvSpPr/>
          <p:nvPr/>
        </p:nvSpPr>
        <p:spPr>
          <a:xfrm>
            <a:off x="10481865" y="5972282"/>
            <a:ext cx="1507899" cy="535784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M20_Menus</a:t>
            </a:r>
          </a:p>
          <a:p>
            <a:r>
              <a:rPr lang="en-US" sz="900" i="1" dirty="0" err="1"/>
              <a:t>MenuID</a:t>
            </a:r>
            <a:endParaRPr lang="en-US" sz="900" i="1" dirty="0"/>
          </a:p>
          <a:p>
            <a:r>
              <a:rPr lang="en-US" sz="900" dirty="0"/>
              <a:t>Menu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8361DC8F-6C53-4154-92DD-62CC5AB9653B}"/>
              </a:ext>
            </a:extLst>
          </p:cNvPr>
          <p:cNvCxnSpPr>
            <a:cxnSpLocks/>
            <a:stCxn id="158" idx="3"/>
            <a:endCxn id="156" idx="1"/>
          </p:cNvCxnSpPr>
          <p:nvPr/>
        </p:nvCxnSpPr>
        <p:spPr>
          <a:xfrm>
            <a:off x="9884645" y="805592"/>
            <a:ext cx="550137" cy="12700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755FDE7-2FB0-4B33-9E24-5AAB9A64687E}"/>
              </a:ext>
            </a:extLst>
          </p:cNvPr>
          <p:cNvSpPr/>
          <p:nvPr/>
        </p:nvSpPr>
        <p:spPr>
          <a:xfrm>
            <a:off x="10434782" y="23444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29BFA73-31D8-437B-8CB1-E7375A69FC10}"/>
              </a:ext>
            </a:extLst>
          </p:cNvPr>
          <p:cNvSpPr/>
          <p:nvPr/>
        </p:nvSpPr>
        <p:spPr>
          <a:xfrm>
            <a:off x="10434782" y="752015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EAEF6C0-E54C-4DF8-B0FD-8922D4051A66}"/>
              </a:ext>
            </a:extLst>
          </p:cNvPr>
          <p:cNvSpPr/>
          <p:nvPr/>
        </p:nvSpPr>
        <p:spPr>
          <a:xfrm>
            <a:off x="9777492" y="23444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C998D3A-108F-4081-91A0-30AB0D3CE7EB}"/>
              </a:ext>
            </a:extLst>
          </p:cNvPr>
          <p:cNvSpPr/>
          <p:nvPr/>
        </p:nvSpPr>
        <p:spPr>
          <a:xfrm>
            <a:off x="9777492" y="752015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6C8EF2EB-81C3-47C4-9FB4-AA8D54D8B92F}"/>
              </a:ext>
            </a:extLst>
          </p:cNvPr>
          <p:cNvCxnSpPr>
            <a:cxnSpLocks/>
            <a:stCxn id="155" idx="1"/>
            <a:endCxn id="157" idx="3"/>
          </p:cNvCxnSpPr>
          <p:nvPr/>
        </p:nvCxnSpPr>
        <p:spPr>
          <a:xfrm rot="10800000">
            <a:off x="9884646" y="288024"/>
            <a:ext cx="550137" cy="12700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9A91101-AF1E-496C-9677-5BC8CCAC4A86}"/>
              </a:ext>
            </a:extLst>
          </p:cNvPr>
          <p:cNvSpPr/>
          <p:nvPr/>
        </p:nvSpPr>
        <p:spPr>
          <a:xfrm>
            <a:off x="10434782" y="3041566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112262C-73FF-455B-AB90-F043A0866657}"/>
              </a:ext>
            </a:extLst>
          </p:cNvPr>
          <p:cNvSpPr/>
          <p:nvPr/>
        </p:nvSpPr>
        <p:spPr>
          <a:xfrm>
            <a:off x="9771352" y="400688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77B638D-057A-4A9D-A088-5EC8D1F24954}"/>
              </a:ext>
            </a:extLst>
          </p:cNvPr>
          <p:cNvSpPr/>
          <p:nvPr/>
        </p:nvSpPr>
        <p:spPr>
          <a:xfrm>
            <a:off x="10434782" y="3375423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434D918-A80B-4EAE-A8E5-6FD071756F13}"/>
              </a:ext>
            </a:extLst>
          </p:cNvPr>
          <p:cNvSpPr/>
          <p:nvPr/>
        </p:nvSpPr>
        <p:spPr>
          <a:xfrm>
            <a:off x="10434782" y="4114040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65F563C0-075E-43F7-A458-7D2841F541F2}"/>
              </a:ext>
            </a:extLst>
          </p:cNvPr>
          <p:cNvCxnSpPr>
            <a:cxnSpLocks/>
            <a:stCxn id="140" idx="2"/>
            <a:endCxn id="162" idx="1"/>
          </p:cNvCxnSpPr>
          <p:nvPr/>
        </p:nvCxnSpPr>
        <p:spPr>
          <a:xfrm rot="16200000" flipH="1">
            <a:off x="8346566" y="1340783"/>
            <a:ext cx="782461" cy="3393971"/>
          </a:xfrm>
          <a:prstGeom prst="bentConnector2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D41DE45F-E1C0-4198-918D-59DC591CAE68}"/>
              </a:ext>
            </a:extLst>
          </p:cNvPr>
          <p:cNvCxnSpPr>
            <a:cxnSpLocks/>
            <a:stCxn id="163" idx="1"/>
            <a:endCxn id="104" idx="3"/>
          </p:cNvCxnSpPr>
          <p:nvPr/>
        </p:nvCxnSpPr>
        <p:spPr>
          <a:xfrm rot="10800000" flipV="1">
            <a:off x="9864778" y="4167617"/>
            <a:ext cx="570005" cy="1965614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5FFBF5DA-01BF-47A6-9B01-5493D238A57D}"/>
              </a:ext>
            </a:extLst>
          </p:cNvPr>
          <p:cNvCxnSpPr>
            <a:cxnSpLocks/>
            <a:stCxn id="147" idx="1"/>
            <a:endCxn id="146" idx="1"/>
          </p:cNvCxnSpPr>
          <p:nvPr/>
        </p:nvCxnSpPr>
        <p:spPr>
          <a:xfrm rot="10800000">
            <a:off x="10481865" y="4850211"/>
            <a:ext cx="12700" cy="688582"/>
          </a:xfrm>
          <a:prstGeom prst="bentConnector3">
            <a:avLst>
              <a:gd name="adj1" fmla="val 180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B5795A9D-00E2-4183-A5D2-6E184DF030C8}"/>
              </a:ext>
            </a:extLst>
          </p:cNvPr>
          <p:cNvCxnSpPr>
            <a:cxnSpLocks/>
            <a:stCxn id="147" idx="2"/>
            <a:endCxn id="148" idx="1"/>
          </p:cNvCxnSpPr>
          <p:nvPr/>
        </p:nvCxnSpPr>
        <p:spPr>
          <a:xfrm rot="5400000">
            <a:off x="10642096" y="5646454"/>
            <a:ext cx="433489" cy="753950"/>
          </a:xfrm>
          <a:prstGeom prst="bentConnector4">
            <a:avLst>
              <a:gd name="adj1" fmla="val 19100"/>
              <a:gd name="adj2" fmla="val 13032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36C3D709-3135-4DF4-B08E-11E5993514AD}"/>
              </a:ext>
            </a:extLst>
          </p:cNvPr>
          <p:cNvCxnSpPr>
            <a:cxnSpLocks/>
            <a:stCxn id="139" idx="3"/>
            <a:endCxn id="142" idx="1"/>
          </p:cNvCxnSpPr>
          <p:nvPr/>
        </p:nvCxnSpPr>
        <p:spPr>
          <a:xfrm flipV="1">
            <a:off x="7913821" y="4235825"/>
            <a:ext cx="484280" cy="428145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7075D631-DC09-47E5-A60D-BE5FE0705ACF}"/>
              </a:ext>
            </a:extLst>
          </p:cNvPr>
          <p:cNvCxnSpPr>
            <a:cxnSpLocks/>
            <a:stCxn id="138" idx="0"/>
            <a:endCxn id="137" idx="2"/>
          </p:cNvCxnSpPr>
          <p:nvPr/>
        </p:nvCxnSpPr>
        <p:spPr>
          <a:xfrm rot="5400000" flipH="1" flipV="1">
            <a:off x="5208727" y="5133132"/>
            <a:ext cx="200140" cy="12700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4164128D-9F22-4F2F-B620-22340F2B2AE4}"/>
              </a:ext>
            </a:extLst>
          </p:cNvPr>
          <p:cNvCxnSpPr>
            <a:cxnSpLocks/>
            <a:stCxn id="136" idx="2"/>
            <a:endCxn id="137" idx="0"/>
          </p:cNvCxnSpPr>
          <p:nvPr/>
        </p:nvCxnSpPr>
        <p:spPr>
          <a:xfrm rot="5400000">
            <a:off x="5093596" y="4079676"/>
            <a:ext cx="430402" cy="12700"/>
          </a:xfrm>
          <a:prstGeom prst="bentConnector3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F2CE2AD9-B5DE-4F58-9868-18C16B82A333}"/>
              </a:ext>
            </a:extLst>
          </p:cNvPr>
          <p:cNvCxnSpPr>
            <a:cxnSpLocks/>
            <a:stCxn id="136" idx="0"/>
            <a:endCxn id="135" idx="2"/>
          </p:cNvCxnSpPr>
          <p:nvPr/>
        </p:nvCxnSpPr>
        <p:spPr>
          <a:xfrm rot="5400000" flipH="1" flipV="1">
            <a:off x="5150750" y="3125403"/>
            <a:ext cx="316094" cy="12700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00A253F6-2BEE-40B1-BEB2-123AA93EF331}"/>
              </a:ext>
            </a:extLst>
          </p:cNvPr>
          <p:cNvCxnSpPr>
            <a:cxnSpLocks/>
            <a:stCxn id="134" idx="2"/>
            <a:endCxn id="135" idx="0"/>
          </p:cNvCxnSpPr>
          <p:nvPr/>
        </p:nvCxnSpPr>
        <p:spPr>
          <a:xfrm rot="5400000">
            <a:off x="5147575" y="2044134"/>
            <a:ext cx="322444" cy="12700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AF938D71-EC0E-4DEA-A817-32A374FBF766}"/>
              </a:ext>
            </a:extLst>
          </p:cNvPr>
          <p:cNvCxnSpPr>
            <a:cxnSpLocks/>
            <a:stCxn id="142" idx="2"/>
            <a:endCxn id="177" idx="3"/>
          </p:cNvCxnSpPr>
          <p:nvPr/>
        </p:nvCxnSpPr>
        <p:spPr>
          <a:xfrm rot="5400000">
            <a:off x="7119411" y="3590248"/>
            <a:ext cx="871524" cy="3103268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C6BB38D-A8F0-4179-ABAA-1A73682D8767}"/>
              </a:ext>
            </a:extLst>
          </p:cNvPr>
          <p:cNvSpPr/>
          <p:nvPr/>
        </p:nvSpPr>
        <p:spPr>
          <a:xfrm>
            <a:off x="5896386" y="5345872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73BB456-153A-4A97-B261-8933674A4514}"/>
              </a:ext>
            </a:extLst>
          </p:cNvPr>
          <p:cNvSpPr/>
          <p:nvPr/>
        </p:nvSpPr>
        <p:spPr>
          <a:xfrm>
            <a:off x="5896386" y="552406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5E91801-D735-45F6-803A-98E0B52DE506}"/>
              </a:ext>
            </a:extLst>
          </p:cNvPr>
          <p:cNvSpPr/>
          <p:nvPr/>
        </p:nvSpPr>
        <p:spPr>
          <a:xfrm>
            <a:off x="8322286" y="984761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FD690E47-01BC-4698-89DF-7E28350A9143}"/>
              </a:ext>
            </a:extLst>
          </p:cNvPr>
          <p:cNvCxnSpPr>
            <a:cxnSpLocks/>
            <a:stCxn id="161" idx="3"/>
            <a:endCxn id="160" idx="1"/>
          </p:cNvCxnSpPr>
          <p:nvPr/>
        </p:nvCxnSpPr>
        <p:spPr>
          <a:xfrm flipV="1">
            <a:off x="9878505" y="3095143"/>
            <a:ext cx="556277" cy="965321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F2D6CCD9-CDEA-4E3C-8A35-84555C3A3A75}"/>
              </a:ext>
            </a:extLst>
          </p:cNvPr>
          <p:cNvCxnSpPr>
            <a:cxnSpLocks/>
            <a:stCxn id="116" idx="3"/>
            <a:endCxn id="89" idx="1"/>
          </p:cNvCxnSpPr>
          <p:nvPr/>
        </p:nvCxnSpPr>
        <p:spPr>
          <a:xfrm flipV="1">
            <a:off x="7814623" y="869301"/>
            <a:ext cx="507663" cy="634183"/>
          </a:xfrm>
          <a:prstGeom prst="bentConnector3">
            <a:avLst>
              <a:gd name="adj1" fmla="val 17479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34224B64-7701-443A-AFD5-BB29F17BF9A2}"/>
              </a:ext>
            </a:extLst>
          </p:cNvPr>
          <p:cNvCxnSpPr>
            <a:cxnSpLocks/>
            <a:stCxn id="139" idx="1"/>
            <a:endCxn id="137" idx="3"/>
          </p:cNvCxnSpPr>
          <p:nvPr/>
        </p:nvCxnSpPr>
        <p:spPr>
          <a:xfrm rot="10800000">
            <a:off x="5973166" y="4663970"/>
            <a:ext cx="194632" cy="12700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45627053-5010-45E8-B70A-9F17D8291153}"/>
              </a:ext>
            </a:extLst>
          </p:cNvPr>
          <p:cNvSpPr/>
          <p:nvPr/>
        </p:nvSpPr>
        <p:spPr>
          <a:xfrm>
            <a:off x="8398102" y="1847752"/>
            <a:ext cx="1417411" cy="648006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M35_PastorChurch</a:t>
            </a:r>
          </a:p>
          <a:p>
            <a:r>
              <a:rPr lang="en-US" sz="900" dirty="0"/>
              <a:t>U01_UserID</a:t>
            </a:r>
          </a:p>
          <a:p>
            <a:r>
              <a:rPr lang="en-US" sz="900" dirty="0"/>
              <a:t>M30_ChurchID</a:t>
            </a:r>
          </a:p>
          <a:p>
            <a:r>
              <a:rPr lang="en-US" sz="900" dirty="0" err="1"/>
              <a:t>RelationType</a:t>
            </a:r>
            <a:endParaRPr lang="en-US" sz="900" dirty="0"/>
          </a:p>
        </p:txBody>
      </p: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8AA4B046-6D73-49A2-8ED9-0C34131CFCE6}"/>
              </a:ext>
            </a:extLst>
          </p:cNvPr>
          <p:cNvCxnSpPr>
            <a:cxnSpLocks/>
            <a:stCxn id="182" idx="3"/>
            <a:endCxn id="184" idx="1"/>
          </p:cNvCxnSpPr>
          <p:nvPr/>
        </p:nvCxnSpPr>
        <p:spPr>
          <a:xfrm flipV="1">
            <a:off x="9815513" y="2144743"/>
            <a:ext cx="619269" cy="27012"/>
          </a:xfrm>
          <a:prstGeom prst="bentConnector3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32CAC18-8595-4469-9E18-9690ECEE777E}"/>
              </a:ext>
            </a:extLst>
          </p:cNvPr>
          <p:cNvSpPr/>
          <p:nvPr/>
        </p:nvSpPr>
        <p:spPr>
          <a:xfrm>
            <a:off x="10434782" y="2091166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B729198B-791C-408D-8021-405358532856}"/>
              </a:ext>
            </a:extLst>
          </p:cNvPr>
          <p:cNvCxnSpPr>
            <a:cxnSpLocks/>
            <a:stCxn id="182" idx="0"/>
            <a:endCxn id="141" idx="2"/>
          </p:cNvCxnSpPr>
          <p:nvPr/>
        </p:nvCxnSpPr>
        <p:spPr>
          <a:xfrm rot="16200000" flipV="1">
            <a:off x="8983996" y="1724940"/>
            <a:ext cx="230068" cy="15556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C17E85D8-1A80-46C0-8DF8-18ECB6C7A018}"/>
              </a:ext>
            </a:extLst>
          </p:cNvPr>
          <p:cNvSpPr/>
          <p:nvPr/>
        </p:nvSpPr>
        <p:spPr>
          <a:xfrm>
            <a:off x="6333541" y="2720433"/>
            <a:ext cx="1417411" cy="648006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M33_Accommodations</a:t>
            </a:r>
          </a:p>
          <a:p>
            <a:r>
              <a:rPr lang="en-US" sz="900" dirty="0"/>
              <a:t>M30_ChurchID</a:t>
            </a:r>
          </a:p>
          <a:p>
            <a:r>
              <a:rPr lang="en-US" sz="900" dirty="0" err="1"/>
              <a:t>AccommType</a:t>
            </a:r>
            <a:endParaRPr lang="en-US" sz="900" dirty="0"/>
          </a:p>
          <a:p>
            <a:r>
              <a:rPr lang="en-US" sz="900" dirty="0" err="1"/>
              <a:t>AccommNotes</a:t>
            </a:r>
            <a:endParaRPr lang="en-US" sz="900" dirty="0"/>
          </a:p>
        </p:txBody>
      </p: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8A53760-57DA-4DBB-A2F6-80794FC4C34E}"/>
              </a:ext>
            </a:extLst>
          </p:cNvPr>
          <p:cNvCxnSpPr>
            <a:cxnSpLocks/>
            <a:stCxn id="108" idx="3"/>
            <a:endCxn id="188" idx="1"/>
          </p:cNvCxnSpPr>
          <p:nvPr/>
        </p:nvCxnSpPr>
        <p:spPr>
          <a:xfrm flipV="1">
            <a:off x="7819912" y="1230424"/>
            <a:ext cx="509058" cy="1651370"/>
          </a:xfrm>
          <a:prstGeom prst="bentConnector3">
            <a:avLst>
              <a:gd name="adj1" fmla="val 53742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DF26C35-95E9-4742-8232-02F901341F67}"/>
              </a:ext>
            </a:extLst>
          </p:cNvPr>
          <p:cNvSpPr/>
          <p:nvPr/>
        </p:nvSpPr>
        <p:spPr>
          <a:xfrm>
            <a:off x="8328970" y="117684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FBB16FFB-A006-4E37-85AB-56D7210AD8E8}"/>
              </a:ext>
            </a:extLst>
          </p:cNvPr>
          <p:cNvSpPr/>
          <p:nvPr/>
        </p:nvSpPr>
        <p:spPr>
          <a:xfrm>
            <a:off x="10434782" y="2519596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D7C31940-9934-4643-BF5F-0A8EF0F28227}"/>
              </a:ext>
            </a:extLst>
          </p:cNvPr>
          <p:cNvSpPr/>
          <p:nvPr/>
        </p:nvSpPr>
        <p:spPr>
          <a:xfrm>
            <a:off x="6333541" y="3459242"/>
            <a:ext cx="1417411" cy="762000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M06_Attributes</a:t>
            </a:r>
          </a:p>
          <a:p>
            <a:r>
              <a:rPr lang="en-US" sz="900" dirty="0" err="1"/>
              <a:t>AttributeID</a:t>
            </a:r>
            <a:endParaRPr lang="en-US" sz="900" dirty="0"/>
          </a:p>
          <a:p>
            <a:r>
              <a:rPr lang="en-US" sz="900" dirty="0" err="1"/>
              <a:t>AttributeName</a:t>
            </a:r>
            <a:endParaRPr lang="en-US" sz="900" dirty="0"/>
          </a:p>
          <a:p>
            <a:r>
              <a:rPr lang="en-US" sz="900" dirty="0" err="1"/>
              <a:t>Attribute_Type</a:t>
            </a:r>
            <a:endParaRPr lang="en-US" sz="900" dirty="0"/>
          </a:p>
          <a:p>
            <a:r>
              <a:rPr lang="en-US" sz="900" dirty="0" err="1"/>
              <a:t>AttributeNote</a:t>
            </a:r>
            <a:endParaRPr lang="en-US" sz="900" dirty="0"/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AB726AF-0B73-49A1-8481-F3A5C20A0086}"/>
              </a:ext>
            </a:extLst>
          </p:cNvPr>
          <p:cNvCxnSpPr>
            <a:cxnSpLocks/>
            <a:stCxn id="208" idx="1"/>
            <a:endCxn id="195" idx="3"/>
          </p:cNvCxnSpPr>
          <p:nvPr/>
        </p:nvCxnSpPr>
        <p:spPr>
          <a:xfrm rot="10800000" flipV="1">
            <a:off x="7750953" y="3185330"/>
            <a:ext cx="513035" cy="654912"/>
          </a:xfrm>
          <a:prstGeom prst="bentConnector3">
            <a:avLst>
              <a:gd name="adj1" fmla="val 34528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7C1EC06B-D495-479A-A5AA-B8175025E0B2}"/>
              </a:ext>
            </a:extLst>
          </p:cNvPr>
          <p:cNvSpPr/>
          <p:nvPr/>
        </p:nvSpPr>
        <p:spPr>
          <a:xfrm>
            <a:off x="8311070" y="2598139"/>
            <a:ext cx="1417411" cy="771742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M36_AttributeLinking</a:t>
            </a:r>
          </a:p>
          <a:p>
            <a:r>
              <a:rPr lang="en-US" sz="900" dirty="0"/>
              <a:t>M07_AttributeID</a:t>
            </a:r>
          </a:p>
          <a:p>
            <a:r>
              <a:rPr lang="en-US" sz="900" dirty="0"/>
              <a:t>U01_UserID</a:t>
            </a:r>
          </a:p>
          <a:p>
            <a:r>
              <a:rPr lang="en-US" sz="900" dirty="0" err="1"/>
              <a:t>Attribute_Value</a:t>
            </a:r>
            <a:endParaRPr lang="en-US" sz="900" dirty="0"/>
          </a:p>
          <a:p>
            <a:r>
              <a:rPr lang="en-US" sz="900" dirty="0"/>
              <a:t>Notes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5E9C40C2-1291-43C6-882E-8ED4B456E03A}"/>
              </a:ext>
            </a:extLst>
          </p:cNvPr>
          <p:cNvCxnSpPr>
            <a:cxnSpLocks/>
            <a:stCxn id="209" idx="3"/>
            <a:endCxn id="203" idx="1"/>
          </p:cNvCxnSpPr>
          <p:nvPr/>
        </p:nvCxnSpPr>
        <p:spPr>
          <a:xfrm>
            <a:off x="9782058" y="2995935"/>
            <a:ext cx="652724" cy="920990"/>
          </a:xfrm>
          <a:prstGeom prst="bentConnector3">
            <a:avLst>
              <a:gd name="adj1" fmla="val 41731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C7C3E7E-9902-4C0F-98AB-F99B0EE196F9}"/>
              </a:ext>
            </a:extLst>
          </p:cNvPr>
          <p:cNvSpPr/>
          <p:nvPr/>
        </p:nvSpPr>
        <p:spPr>
          <a:xfrm>
            <a:off x="10434782" y="3863348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25BE6357-2A41-41E5-89D5-C6596ED46566}"/>
              </a:ext>
            </a:extLst>
          </p:cNvPr>
          <p:cNvSpPr/>
          <p:nvPr/>
        </p:nvSpPr>
        <p:spPr>
          <a:xfrm>
            <a:off x="8263987" y="3131753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B9004AF0-5534-473B-90A1-789E8583CA31}"/>
              </a:ext>
            </a:extLst>
          </p:cNvPr>
          <p:cNvSpPr/>
          <p:nvPr/>
        </p:nvSpPr>
        <p:spPr>
          <a:xfrm>
            <a:off x="9674905" y="2942358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4" name="Picture 2">
            <a:extLst>
              <a:ext uri="{FF2B5EF4-FFF2-40B4-BE49-F238E27FC236}">
                <a16:creationId xmlns:a16="http://schemas.microsoft.com/office/drawing/2014/main" id="{43EADA56-B94C-441A-9E04-416A87CF5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1" t="11556" r="25049" b="84432"/>
          <a:stretch/>
        </p:blipFill>
        <p:spPr bwMode="auto">
          <a:xfrm>
            <a:off x="180425" y="5965601"/>
            <a:ext cx="1472316" cy="49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463BFCEF-2B9D-4638-A7E1-68D092E622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3383" y="6635678"/>
            <a:ext cx="1007282" cy="2"/>
          </a:xfrm>
          <a:prstGeom prst="bentConnector3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B0DAAE0-FA84-4C01-9EE9-5D0645EE3039}"/>
              </a:ext>
            </a:extLst>
          </p:cNvPr>
          <p:cNvSpPr/>
          <p:nvPr/>
        </p:nvSpPr>
        <p:spPr>
          <a:xfrm>
            <a:off x="6333541" y="10247"/>
            <a:ext cx="1580280" cy="1027977"/>
          </a:xfrm>
          <a:prstGeom prst="roundRect">
            <a:avLst/>
          </a:prstGeom>
          <a:solidFill>
            <a:schemeClr val="accent1">
              <a:alpha val="82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M31_Church_Service_times</a:t>
            </a:r>
          </a:p>
          <a:p>
            <a:r>
              <a:rPr lang="en-US" sz="900" dirty="0"/>
              <a:t>M30_ChurchID</a:t>
            </a:r>
          </a:p>
          <a:p>
            <a:r>
              <a:rPr lang="en-US" sz="900" dirty="0" err="1"/>
              <a:t>Day_of_week</a:t>
            </a:r>
            <a:endParaRPr lang="en-US" sz="900" dirty="0"/>
          </a:p>
          <a:p>
            <a:r>
              <a:rPr lang="en-US" sz="900" dirty="0" err="1"/>
              <a:t>Service_Time</a:t>
            </a:r>
            <a:endParaRPr lang="en-US" sz="900" dirty="0"/>
          </a:p>
          <a:p>
            <a:r>
              <a:rPr lang="en-US" sz="900" dirty="0" err="1"/>
              <a:t>Service_Type</a:t>
            </a:r>
            <a:endParaRPr lang="en-US" sz="900" dirty="0"/>
          </a:p>
          <a:p>
            <a:r>
              <a:rPr lang="en-US" sz="900" dirty="0" err="1"/>
              <a:t>Preference_level</a:t>
            </a:r>
            <a:endParaRPr lang="en-US" sz="900" dirty="0"/>
          </a:p>
          <a:p>
            <a:r>
              <a:rPr lang="en-US" sz="900" dirty="0"/>
              <a:t>Notes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796DE75-AFEE-4189-B025-A3F0C81B03A1}"/>
              </a:ext>
            </a:extLst>
          </p:cNvPr>
          <p:cNvSpPr/>
          <p:nvPr/>
        </p:nvSpPr>
        <p:spPr>
          <a:xfrm>
            <a:off x="7860244" y="280211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8D9F38C-B7C9-43DC-B6EC-502088E6F203}"/>
              </a:ext>
            </a:extLst>
          </p:cNvPr>
          <p:cNvCxnSpPr>
            <a:cxnSpLocks/>
            <a:stCxn id="83" idx="3"/>
            <a:endCxn id="92" idx="1"/>
          </p:cNvCxnSpPr>
          <p:nvPr/>
        </p:nvCxnSpPr>
        <p:spPr>
          <a:xfrm>
            <a:off x="7967397" y="333788"/>
            <a:ext cx="354889" cy="26840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94FE3689-327D-4FBF-8918-71C46B86247A}"/>
              </a:ext>
            </a:extLst>
          </p:cNvPr>
          <p:cNvSpPr/>
          <p:nvPr/>
        </p:nvSpPr>
        <p:spPr>
          <a:xfrm>
            <a:off x="8322286" y="815724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9C56673-2D85-4309-8E4C-06FD3D642FEC}"/>
              </a:ext>
            </a:extLst>
          </p:cNvPr>
          <p:cNvSpPr/>
          <p:nvPr/>
        </p:nvSpPr>
        <p:spPr>
          <a:xfrm>
            <a:off x="8322286" y="548614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59FCD68-97AD-4E2C-88E8-D0FEF0E7BBE6}"/>
              </a:ext>
            </a:extLst>
          </p:cNvPr>
          <p:cNvSpPr/>
          <p:nvPr/>
        </p:nvSpPr>
        <p:spPr>
          <a:xfrm>
            <a:off x="6599061" y="5748279"/>
            <a:ext cx="1417411" cy="615704"/>
          </a:xfrm>
          <a:prstGeom prst="roundRect">
            <a:avLst/>
          </a:prstGeom>
          <a:solidFill>
            <a:schemeClr val="accent1">
              <a:alpha val="82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U03_Relationships</a:t>
            </a:r>
          </a:p>
          <a:p>
            <a:r>
              <a:rPr lang="en-US" sz="900" i="1" dirty="0"/>
              <a:t>U01_UserID</a:t>
            </a:r>
          </a:p>
          <a:p>
            <a:r>
              <a:rPr lang="en-US" sz="900" dirty="0"/>
              <a:t>U01_UserID2</a:t>
            </a:r>
          </a:p>
          <a:p>
            <a:r>
              <a:rPr lang="en-US" sz="900" dirty="0" err="1"/>
              <a:t>Relationship_Type</a:t>
            </a:r>
            <a:endParaRPr lang="en-US" sz="9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D92535F-1D9F-461A-B093-48514FB7ED02}"/>
              </a:ext>
            </a:extLst>
          </p:cNvPr>
          <p:cNvSpPr/>
          <p:nvPr/>
        </p:nvSpPr>
        <p:spPr>
          <a:xfrm>
            <a:off x="7970661" y="5892824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9B97BB41-8BC8-4FFB-8D1A-284E91535CCB}"/>
              </a:ext>
            </a:extLst>
          </p:cNvPr>
          <p:cNvCxnSpPr>
            <a:cxnSpLocks/>
            <a:stCxn id="194" idx="1"/>
            <a:endCxn id="98" idx="3"/>
          </p:cNvCxnSpPr>
          <p:nvPr/>
        </p:nvCxnSpPr>
        <p:spPr>
          <a:xfrm rot="10800000" flipV="1">
            <a:off x="8077814" y="2573173"/>
            <a:ext cx="2356968" cy="3373228"/>
          </a:xfrm>
          <a:prstGeom prst="bentConnector3">
            <a:avLst>
              <a:gd name="adj1" fmla="val 21981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D6DD2A8B-F73B-4617-9220-F11052A92C2B}"/>
              </a:ext>
            </a:extLst>
          </p:cNvPr>
          <p:cNvSpPr/>
          <p:nvPr/>
        </p:nvSpPr>
        <p:spPr>
          <a:xfrm>
            <a:off x="8406694" y="5748279"/>
            <a:ext cx="1417411" cy="535783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U02_UserPassword</a:t>
            </a:r>
          </a:p>
          <a:p>
            <a:r>
              <a:rPr lang="en-US" sz="900" i="1" dirty="0"/>
              <a:t>U01_UserID</a:t>
            </a:r>
          </a:p>
          <a:p>
            <a:r>
              <a:rPr lang="en-US" sz="900" dirty="0"/>
              <a:t>Password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7CA6585-9E3E-4849-BF7D-E5128E5455DF}"/>
              </a:ext>
            </a:extLst>
          </p:cNvPr>
          <p:cNvSpPr/>
          <p:nvPr/>
        </p:nvSpPr>
        <p:spPr>
          <a:xfrm>
            <a:off x="9757624" y="6079654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3484ADD-2B7E-4F2C-B07D-BE928C974D3C}"/>
              </a:ext>
            </a:extLst>
          </p:cNvPr>
          <p:cNvSpPr/>
          <p:nvPr/>
        </p:nvSpPr>
        <p:spPr>
          <a:xfrm>
            <a:off x="7712759" y="282821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27C2C60-ED2C-4EF1-A283-2AC8E5BC0D57}"/>
              </a:ext>
            </a:extLst>
          </p:cNvPr>
          <p:cNvSpPr/>
          <p:nvPr/>
        </p:nvSpPr>
        <p:spPr>
          <a:xfrm>
            <a:off x="7707470" y="144990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F7E1AB7-4361-4FCD-9C32-482CFFF183AB}"/>
              </a:ext>
            </a:extLst>
          </p:cNvPr>
          <p:cNvSpPr/>
          <p:nvPr/>
        </p:nvSpPr>
        <p:spPr>
          <a:xfrm>
            <a:off x="7408333" y="512233"/>
            <a:ext cx="998361" cy="47778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79119EC7-AB43-4BA3-8892-3D4B30F4397A}"/>
              </a:ext>
            </a:extLst>
          </p:cNvPr>
          <p:cNvSpPr/>
          <p:nvPr/>
        </p:nvSpPr>
        <p:spPr>
          <a:xfrm>
            <a:off x="9545316" y="1422087"/>
            <a:ext cx="998361" cy="47778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7A5E35C2-73B7-449C-AB2E-5149B2C3CC10}"/>
              </a:ext>
            </a:extLst>
          </p:cNvPr>
          <p:cNvSpPr/>
          <p:nvPr/>
        </p:nvSpPr>
        <p:spPr>
          <a:xfrm>
            <a:off x="7458589" y="1929933"/>
            <a:ext cx="998361" cy="47778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7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A37CC15F-53C8-4158-A400-E113678C8745}"/>
              </a:ext>
            </a:extLst>
          </p:cNvPr>
          <p:cNvSpPr/>
          <p:nvPr/>
        </p:nvSpPr>
        <p:spPr>
          <a:xfrm>
            <a:off x="143372" y="5871235"/>
            <a:ext cx="1613845" cy="92273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C3DA4-9A59-463D-A0ED-5D312194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759145" cy="782638"/>
          </a:xfrm>
        </p:spPr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272EE-ED94-4DB0-9C49-4067332F4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636" y="1123566"/>
            <a:ext cx="424270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Attributes intended to assist in making church / Missionary linkages, particularly for languages.</a:t>
            </a:r>
          </a:p>
          <a:p>
            <a:r>
              <a:rPr lang="en-US" dirty="0"/>
              <a:t>Relationships may be better with separate table (e.g. spouse), here is generalized</a:t>
            </a:r>
          </a:p>
          <a:p>
            <a:r>
              <a:rPr lang="en-US" dirty="0"/>
              <a:t>Languages according to ISO 639-3 to be included in attributes as L_[</a:t>
            </a:r>
            <a:r>
              <a:rPr lang="en-US" dirty="0" err="1"/>
              <a:t>zzz</a:t>
            </a:r>
            <a:r>
              <a:rPr lang="en-US" dirty="0"/>
              <a:t>], where </a:t>
            </a:r>
            <a:r>
              <a:rPr lang="en-US" dirty="0" err="1"/>
              <a:t>zzz</a:t>
            </a:r>
            <a:r>
              <a:rPr lang="en-US" dirty="0"/>
              <a:t> is the language code</a:t>
            </a:r>
          </a:p>
          <a:p>
            <a:r>
              <a:rPr lang="en-US" dirty="0"/>
              <a:t>Changes shown in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.</a:t>
            </a:r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90D4A7E1-E261-40BC-A955-130ACA9ED790}"/>
              </a:ext>
            </a:extLst>
          </p:cNvPr>
          <p:cNvCxnSpPr>
            <a:cxnSpLocks/>
            <a:stCxn id="178" idx="1"/>
            <a:endCxn id="176" idx="3"/>
          </p:cNvCxnSpPr>
          <p:nvPr/>
        </p:nvCxnSpPr>
        <p:spPr>
          <a:xfrm rot="10800000" flipV="1">
            <a:off x="6003540" y="1038337"/>
            <a:ext cx="2318747" cy="4361111"/>
          </a:xfrm>
          <a:prstGeom prst="bentConnector3">
            <a:avLst>
              <a:gd name="adj1" fmla="val 14673"/>
            </a:avLst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C5B355BC-7046-444D-9DB7-25A4496B8BF0}"/>
              </a:ext>
            </a:extLst>
          </p:cNvPr>
          <p:cNvSpPr/>
          <p:nvPr/>
        </p:nvSpPr>
        <p:spPr>
          <a:xfrm>
            <a:off x="4644428" y="1639920"/>
            <a:ext cx="1328738" cy="533400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M01_Country</a:t>
            </a:r>
          </a:p>
          <a:p>
            <a:r>
              <a:rPr lang="en-US" sz="900" i="1" dirty="0" err="1"/>
              <a:t>CountryID</a:t>
            </a:r>
            <a:endParaRPr lang="en-US" sz="900" i="1" dirty="0"/>
          </a:p>
          <a:p>
            <a:r>
              <a:rPr lang="en-US" sz="900" dirty="0" err="1"/>
              <a:t>CountyName</a:t>
            </a:r>
            <a:endParaRPr lang="en-US" sz="900" dirty="0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8709E014-8245-4589-BF78-54BA5FF25876}"/>
              </a:ext>
            </a:extLst>
          </p:cNvPr>
          <p:cNvSpPr/>
          <p:nvPr/>
        </p:nvSpPr>
        <p:spPr>
          <a:xfrm>
            <a:off x="4644428" y="2341793"/>
            <a:ext cx="1328738" cy="762000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M02_State</a:t>
            </a:r>
          </a:p>
          <a:p>
            <a:r>
              <a:rPr lang="en-US" sz="900" i="1" dirty="0" err="1"/>
              <a:t>StateID</a:t>
            </a:r>
            <a:endParaRPr lang="en-US" sz="900" i="1" dirty="0"/>
          </a:p>
          <a:p>
            <a:r>
              <a:rPr lang="en-US" sz="900" dirty="0" err="1"/>
              <a:t>StateName</a:t>
            </a:r>
            <a:endParaRPr lang="en-US" sz="900" dirty="0"/>
          </a:p>
          <a:p>
            <a:r>
              <a:rPr lang="en-US" sz="900" dirty="0" err="1"/>
              <a:t>StateCode</a:t>
            </a:r>
            <a:endParaRPr lang="en-US" sz="900" dirty="0"/>
          </a:p>
          <a:p>
            <a:r>
              <a:rPr lang="en-US" sz="900" dirty="0"/>
              <a:t>M02_Country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F65D23C8-7BA7-4E33-A0B9-A41F17B89505}"/>
              </a:ext>
            </a:extLst>
          </p:cNvPr>
          <p:cNvSpPr/>
          <p:nvPr/>
        </p:nvSpPr>
        <p:spPr>
          <a:xfrm>
            <a:off x="4644428" y="3283450"/>
            <a:ext cx="1328738" cy="581025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M03_StateDistrict</a:t>
            </a:r>
          </a:p>
          <a:p>
            <a:r>
              <a:rPr lang="en-US" sz="900" dirty="0"/>
              <a:t>M02_StateID</a:t>
            </a:r>
          </a:p>
          <a:p>
            <a:r>
              <a:rPr lang="en-US" sz="900" dirty="0"/>
              <a:t>M01_DistrictID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4592D739-8CDC-438F-83A8-CDF0716CD894}"/>
              </a:ext>
            </a:extLst>
          </p:cNvPr>
          <p:cNvSpPr/>
          <p:nvPr/>
        </p:nvSpPr>
        <p:spPr>
          <a:xfrm>
            <a:off x="4644428" y="4294877"/>
            <a:ext cx="1328738" cy="738185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M04_District</a:t>
            </a:r>
          </a:p>
          <a:p>
            <a:r>
              <a:rPr lang="en-US" sz="900" i="1" dirty="0" err="1"/>
              <a:t>DistrictID</a:t>
            </a:r>
            <a:endParaRPr lang="en-US" sz="900" i="1" dirty="0"/>
          </a:p>
          <a:p>
            <a:r>
              <a:rPr lang="en-US" sz="900" dirty="0" err="1"/>
              <a:t>DistrictName</a:t>
            </a:r>
            <a:endParaRPr lang="en-US" sz="900" dirty="0"/>
          </a:p>
          <a:p>
            <a:r>
              <a:rPr lang="en-US" sz="900" dirty="0" err="1"/>
              <a:t>DistrictCode</a:t>
            </a:r>
            <a:endParaRPr lang="en-US" sz="900" dirty="0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749D1C16-8D97-4143-B1C4-8AA03F44BC3A}"/>
              </a:ext>
            </a:extLst>
          </p:cNvPr>
          <p:cNvSpPr/>
          <p:nvPr/>
        </p:nvSpPr>
        <p:spPr>
          <a:xfrm>
            <a:off x="4651006" y="5233202"/>
            <a:ext cx="1315582" cy="738185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M05_Section</a:t>
            </a:r>
          </a:p>
          <a:p>
            <a:r>
              <a:rPr lang="en-US" sz="900" i="1" dirty="0" err="1"/>
              <a:t>SectionID</a:t>
            </a:r>
            <a:endParaRPr lang="en-US" sz="900" i="1" dirty="0"/>
          </a:p>
          <a:p>
            <a:r>
              <a:rPr lang="en-US" sz="900" dirty="0" err="1"/>
              <a:t>SectionName</a:t>
            </a:r>
            <a:endParaRPr lang="en-US" sz="900" dirty="0"/>
          </a:p>
          <a:p>
            <a:r>
              <a:rPr lang="en-US" sz="900" dirty="0"/>
              <a:t>M04_DistrictID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0DDBF5E-15B9-4AD9-8F07-244E87EAE235}"/>
              </a:ext>
            </a:extLst>
          </p:cNvPr>
          <p:cNvSpPr/>
          <p:nvPr/>
        </p:nvSpPr>
        <p:spPr>
          <a:xfrm>
            <a:off x="6167798" y="4294877"/>
            <a:ext cx="1746023" cy="908948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M41_MacroScheduleDistrict</a:t>
            </a:r>
          </a:p>
          <a:p>
            <a:r>
              <a:rPr lang="en-US" sz="900" dirty="0"/>
              <a:t>M40_MacroSchedID</a:t>
            </a:r>
          </a:p>
          <a:p>
            <a:r>
              <a:rPr lang="en-US" sz="900" dirty="0"/>
              <a:t>M04_DistrictID</a:t>
            </a:r>
          </a:p>
          <a:p>
            <a:r>
              <a:rPr lang="en-US" sz="900" dirty="0"/>
              <a:t>U01_UserID?</a:t>
            </a:r>
          </a:p>
          <a:p>
            <a:r>
              <a:rPr lang="en-US" sz="900" dirty="0"/>
              <a:t>StartDate</a:t>
            </a:r>
          </a:p>
          <a:p>
            <a:r>
              <a:rPr lang="en-US" sz="900" dirty="0" err="1"/>
              <a:t>EndDate</a:t>
            </a:r>
            <a:endParaRPr lang="en-US" sz="900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6BB1BF79-0A85-4F06-9C31-F62FE3D566D1}"/>
              </a:ext>
            </a:extLst>
          </p:cNvPr>
          <p:cNvSpPr/>
          <p:nvPr/>
        </p:nvSpPr>
        <p:spPr>
          <a:xfrm>
            <a:off x="6332105" y="1065415"/>
            <a:ext cx="1417411" cy="1611268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M45_Appointment</a:t>
            </a:r>
          </a:p>
          <a:p>
            <a:r>
              <a:rPr lang="en-US" sz="900" i="1" dirty="0" err="1"/>
              <a:t>AppointmentID</a:t>
            </a:r>
            <a:endParaRPr lang="en-US" sz="900" i="1" dirty="0"/>
          </a:p>
          <a:p>
            <a:r>
              <a:rPr lang="en-US" sz="900" dirty="0"/>
              <a:t>U01_UserID_Missionary</a:t>
            </a:r>
          </a:p>
          <a:p>
            <a:r>
              <a:rPr lang="en-US" sz="900" dirty="0" err="1"/>
              <a:t>EventDateTime</a:t>
            </a:r>
            <a:endParaRPr lang="en-US" sz="900" dirty="0"/>
          </a:p>
          <a:p>
            <a:r>
              <a:rPr lang="en-US" sz="900" dirty="0"/>
              <a:t>Description</a:t>
            </a:r>
          </a:p>
          <a:p>
            <a:r>
              <a:rPr lang="en-US" sz="900" dirty="0" err="1"/>
              <a:t>EntryDate</a:t>
            </a:r>
            <a:endParaRPr lang="en-US" sz="900" dirty="0"/>
          </a:p>
          <a:p>
            <a:r>
              <a:rPr lang="en-US" sz="900" dirty="0"/>
              <a:t>U01_UserID_EntryBy</a:t>
            </a:r>
          </a:p>
          <a:p>
            <a:r>
              <a:rPr lang="en-US" sz="900" dirty="0"/>
              <a:t>M30_ChurchID</a:t>
            </a:r>
          </a:p>
          <a:p>
            <a:r>
              <a:rPr lang="en-US" sz="900" dirty="0" err="1"/>
              <a:t>PIM_Amt</a:t>
            </a:r>
            <a:endParaRPr lang="en-US" sz="900" dirty="0"/>
          </a:p>
          <a:p>
            <a:r>
              <a:rPr lang="en-US" sz="900" dirty="0"/>
              <a:t>Offering</a:t>
            </a:r>
          </a:p>
          <a:p>
            <a:r>
              <a:rPr lang="en-US" sz="900" dirty="0"/>
              <a:t>Notes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02F23094-9B44-4B34-B538-918ABF3AFE2D}"/>
              </a:ext>
            </a:extLst>
          </p:cNvPr>
          <p:cNvSpPr/>
          <p:nvPr/>
        </p:nvSpPr>
        <p:spPr>
          <a:xfrm>
            <a:off x="8382546" y="97635"/>
            <a:ext cx="1417411" cy="1520049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M30_Church</a:t>
            </a:r>
          </a:p>
          <a:p>
            <a:r>
              <a:rPr lang="en-US" sz="900" i="1" dirty="0" err="1"/>
              <a:t>ChurchID</a:t>
            </a:r>
            <a:endParaRPr lang="en-US" sz="900" i="1" dirty="0"/>
          </a:p>
          <a:p>
            <a:r>
              <a:rPr lang="en-US" sz="900" dirty="0" err="1"/>
              <a:t>ChurchName</a:t>
            </a:r>
            <a:endParaRPr lang="en-US" sz="900" dirty="0"/>
          </a:p>
          <a:p>
            <a:r>
              <a:rPr lang="en-US" sz="900" dirty="0"/>
              <a:t>Address</a:t>
            </a:r>
          </a:p>
          <a:p>
            <a:r>
              <a:rPr lang="en-US" sz="900" dirty="0"/>
              <a:t>Lat</a:t>
            </a:r>
          </a:p>
          <a:p>
            <a:r>
              <a:rPr lang="en-US" sz="900" dirty="0"/>
              <a:t>Long</a:t>
            </a:r>
          </a:p>
          <a:p>
            <a:r>
              <a:rPr lang="en-US" sz="900" dirty="0"/>
              <a:t>M05_SectionID</a:t>
            </a:r>
          </a:p>
          <a:p>
            <a:r>
              <a:rPr lang="en-US" sz="900" dirty="0"/>
              <a:t>Phone</a:t>
            </a:r>
          </a:p>
          <a:p>
            <a:r>
              <a:rPr lang="en-US" sz="900" dirty="0" err="1"/>
              <a:t>EmailID</a:t>
            </a:r>
            <a:endParaRPr lang="en-US" sz="900" dirty="0"/>
          </a:p>
          <a:p>
            <a:r>
              <a:rPr lang="en-US" sz="900" dirty="0"/>
              <a:t>Website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FD4339BC-3181-4301-85FA-817B5B172294}"/>
              </a:ext>
            </a:extLst>
          </p:cNvPr>
          <p:cNvSpPr/>
          <p:nvPr/>
        </p:nvSpPr>
        <p:spPr>
          <a:xfrm>
            <a:off x="8398101" y="3765529"/>
            <a:ext cx="1417411" cy="1049509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M40_MacroSched</a:t>
            </a:r>
          </a:p>
          <a:p>
            <a:r>
              <a:rPr lang="en-US" sz="900" i="1" dirty="0" err="1"/>
              <a:t>MacroSchedID</a:t>
            </a:r>
            <a:endParaRPr lang="en-US" sz="900" i="1" dirty="0"/>
          </a:p>
          <a:p>
            <a:r>
              <a:rPr lang="en-US" sz="900" dirty="0"/>
              <a:t>U01_UserID?</a:t>
            </a:r>
            <a:endParaRPr lang="en-US" sz="900" i="1" dirty="0"/>
          </a:p>
          <a:p>
            <a:r>
              <a:rPr lang="en-US" sz="900" dirty="0"/>
              <a:t>Description</a:t>
            </a:r>
          </a:p>
          <a:p>
            <a:r>
              <a:rPr lang="en-US" sz="900" dirty="0" err="1"/>
              <a:t>IsActive</a:t>
            </a:r>
            <a:endParaRPr lang="en-US" sz="900" dirty="0"/>
          </a:p>
          <a:p>
            <a:r>
              <a:rPr lang="en-US" sz="900" dirty="0" err="1"/>
              <a:t>EntryDate</a:t>
            </a:r>
            <a:endParaRPr lang="en-US" sz="900" dirty="0"/>
          </a:p>
          <a:p>
            <a:r>
              <a:rPr lang="en-US" sz="900" dirty="0"/>
              <a:t>U0_UserID_EntryBy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DA6A184E-C684-4B4B-A077-B056027A59E6}"/>
              </a:ext>
            </a:extLst>
          </p:cNvPr>
          <p:cNvSpPr/>
          <p:nvPr/>
        </p:nvSpPr>
        <p:spPr>
          <a:xfrm>
            <a:off x="10481865" y="1147763"/>
            <a:ext cx="1507899" cy="3278982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U01_User</a:t>
            </a:r>
          </a:p>
          <a:p>
            <a:r>
              <a:rPr lang="en-US" sz="900" i="1" dirty="0" err="1"/>
              <a:t>UserID</a:t>
            </a:r>
            <a:endParaRPr lang="en-US" sz="900" i="1" dirty="0"/>
          </a:p>
          <a:p>
            <a:r>
              <a:rPr lang="en-US" sz="900" dirty="0"/>
              <a:t>M10_UserTypeID</a:t>
            </a:r>
          </a:p>
          <a:p>
            <a:r>
              <a:rPr lang="en-US" sz="900" dirty="0"/>
              <a:t>FirstName</a:t>
            </a:r>
          </a:p>
          <a:p>
            <a:r>
              <a:rPr lang="en-US" sz="900" dirty="0" err="1"/>
              <a:t>LastName</a:t>
            </a:r>
            <a:endParaRPr lang="en-US" sz="900" dirty="0"/>
          </a:p>
          <a:p>
            <a:r>
              <a:rPr lang="en-US" sz="900" dirty="0" err="1"/>
              <a:t>EmailID</a:t>
            </a:r>
            <a:endParaRPr lang="en-US" sz="900" dirty="0"/>
          </a:p>
          <a:p>
            <a:r>
              <a:rPr lang="en-US" sz="900" dirty="0"/>
              <a:t>Phone</a:t>
            </a:r>
          </a:p>
          <a:p>
            <a:r>
              <a:rPr lang="en-US" sz="900" dirty="0"/>
              <a:t>Gender</a:t>
            </a:r>
          </a:p>
          <a:p>
            <a:r>
              <a:rPr lang="en-US" sz="900" dirty="0"/>
              <a:t>Address</a:t>
            </a:r>
          </a:p>
          <a:p>
            <a:r>
              <a:rPr lang="en-US" sz="900" dirty="0"/>
              <a:t>Lat</a:t>
            </a:r>
          </a:p>
          <a:p>
            <a:r>
              <a:rPr lang="en-US" sz="900" dirty="0"/>
              <a:t>Long</a:t>
            </a:r>
          </a:p>
          <a:p>
            <a:r>
              <a:rPr lang="en-US" sz="900" dirty="0"/>
              <a:t>M05_SectionID</a:t>
            </a:r>
          </a:p>
          <a:p>
            <a:r>
              <a:rPr lang="en-US" sz="900" dirty="0" err="1"/>
              <a:t>CreateDate</a:t>
            </a:r>
            <a:endParaRPr lang="en-US" sz="900" dirty="0"/>
          </a:p>
          <a:p>
            <a:r>
              <a:rPr lang="en-US" sz="900" dirty="0" err="1"/>
              <a:t>ImageFile</a:t>
            </a:r>
            <a:endParaRPr lang="en-US" sz="900" dirty="0"/>
          </a:p>
          <a:p>
            <a:r>
              <a:rPr lang="en-US" sz="900" dirty="0" err="1"/>
              <a:t>EmailVerifiedYN</a:t>
            </a:r>
            <a:endParaRPr lang="en-US" sz="900" dirty="0"/>
          </a:p>
          <a:p>
            <a:r>
              <a:rPr lang="en-US" sz="900" dirty="0"/>
              <a:t>Status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3C965F93-A95B-485D-91FC-D2E260532BF4}"/>
              </a:ext>
            </a:extLst>
          </p:cNvPr>
          <p:cNvSpPr/>
          <p:nvPr/>
        </p:nvSpPr>
        <p:spPr>
          <a:xfrm>
            <a:off x="10488359" y="109537"/>
            <a:ext cx="1501405" cy="928688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M31_ChurchServiceTimes</a:t>
            </a:r>
          </a:p>
          <a:p>
            <a:r>
              <a:rPr lang="en-US" sz="900" dirty="0"/>
              <a:t>M30_ChurchID</a:t>
            </a:r>
          </a:p>
          <a:p>
            <a:r>
              <a:rPr lang="en-US" sz="900" dirty="0"/>
              <a:t>Weekday (master)</a:t>
            </a:r>
          </a:p>
          <a:p>
            <a:r>
              <a:rPr lang="en-US" sz="900" dirty="0"/>
              <a:t>Time</a:t>
            </a:r>
          </a:p>
          <a:p>
            <a:r>
              <a:rPr lang="en-US" sz="900" dirty="0" err="1"/>
              <a:t>RegularYN</a:t>
            </a:r>
            <a:endParaRPr lang="en-US" sz="900" dirty="0"/>
          </a:p>
          <a:p>
            <a:r>
              <a:rPr lang="en-US" sz="900" dirty="0" err="1"/>
              <a:t>Pref_Level</a:t>
            </a:r>
            <a:endParaRPr lang="en-US" sz="900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58903C9A-C71D-4771-8145-F1581D29452A}"/>
              </a:ext>
            </a:extLst>
          </p:cNvPr>
          <p:cNvSpPr/>
          <p:nvPr/>
        </p:nvSpPr>
        <p:spPr>
          <a:xfrm>
            <a:off x="10481865" y="4496596"/>
            <a:ext cx="1507899" cy="707229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M10_UserType</a:t>
            </a:r>
          </a:p>
          <a:p>
            <a:r>
              <a:rPr lang="en-US" sz="900" i="1" dirty="0" err="1"/>
              <a:t>UserTypeID</a:t>
            </a:r>
            <a:endParaRPr lang="en-US" sz="900" i="1" dirty="0"/>
          </a:p>
          <a:p>
            <a:r>
              <a:rPr lang="en-US" sz="900" dirty="0" err="1"/>
              <a:t>UserType</a:t>
            </a:r>
            <a:r>
              <a:rPr lang="en-US" sz="900" dirty="0"/>
              <a:t> (master)</a:t>
            </a:r>
          </a:p>
          <a:p>
            <a:r>
              <a:rPr lang="en-US" sz="900" dirty="0"/>
              <a:t>Priority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7397D98F-B495-484F-94F7-E0BFADEFE1D1}"/>
              </a:ext>
            </a:extLst>
          </p:cNvPr>
          <p:cNvSpPr/>
          <p:nvPr/>
        </p:nvSpPr>
        <p:spPr>
          <a:xfrm>
            <a:off x="10481865" y="5270901"/>
            <a:ext cx="1507899" cy="535784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U10_UserPermissions</a:t>
            </a:r>
          </a:p>
          <a:p>
            <a:r>
              <a:rPr lang="en-US" sz="900" dirty="0"/>
              <a:t>M10_UserTypeID</a:t>
            </a:r>
          </a:p>
          <a:p>
            <a:r>
              <a:rPr lang="en-US" sz="900" dirty="0"/>
              <a:t>M20_MenuID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EF7979B7-E62F-4EA9-B5AB-409315B5E2F5}"/>
              </a:ext>
            </a:extLst>
          </p:cNvPr>
          <p:cNvSpPr/>
          <p:nvPr/>
        </p:nvSpPr>
        <p:spPr>
          <a:xfrm>
            <a:off x="10481865" y="5972282"/>
            <a:ext cx="1507899" cy="535784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M20_Menus</a:t>
            </a:r>
          </a:p>
          <a:p>
            <a:r>
              <a:rPr lang="en-US" sz="900" i="1" dirty="0" err="1"/>
              <a:t>MenuID</a:t>
            </a:r>
            <a:endParaRPr lang="en-US" sz="900" i="1" dirty="0"/>
          </a:p>
          <a:p>
            <a:r>
              <a:rPr lang="en-US" sz="900" dirty="0"/>
              <a:t>Menu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8361DC8F-6C53-4154-92DD-62CC5AB9653B}"/>
              </a:ext>
            </a:extLst>
          </p:cNvPr>
          <p:cNvCxnSpPr>
            <a:cxnSpLocks/>
            <a:stCxn id="158" idx="3"/>
            <a:endCxn id="156" idx="1"/>
          </p:cNvCxnSpPr>
          <p:nvPr/>
        </p:nvCxnSpPr>
        <p:spPr>
          <a:xfrm>
            <a:off x="9884645" y="805592"/>
            <a:ext cx="550137" cy="12700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755FDE7-2FB0-4B33-9E24-5AAB9A64687E}"/>
              </a:ext>
            </a:extLst>
          </p:cNvPr>
          <p:cNvSpPr/>
          <p:nvPr/>
        </p:nvSpPr>
        <p:spPr>
          <a:xfrm>
            <a:off x="10434782" y="23444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29BFA73-31D8-437B-8CB1-E7375A69FC10}"/>
              </a:ext>
            </a:extLst>
          </p:cNvPr>
          <p:cNvSpPr/>
          <p:nvPr/>
        </p:nvSpPr>
        <p:spPr>
          <a:xfrm>
            <a:off x="10434782" y="752015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EAEF6C0-E54C-4DF8-B0FD-8922D4051A66}"/>
              </a:ext>
            </a:extLst>
          </p:cNvPr>
          <p:cNvSpPr/>
          <p:nvPr/>
        </p:nvSpPr>
        <p:spPr>
          <a:xfrm>
            <a:off x="9777492" y="23444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C998D3A-108F-4081-91A0-30AB0D3CE7EB}"/>
              </a:ext>
            </a:extLst>
          </p:cNvPr>
          <p:cNvSpPr/>
          <p:nvPr/>
        </p:nvSpPr>
        <p:spPr>
          <a:xfrm>
            <a:off x="9777492" y="752015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6C8EF2EB-81C3-47C4-9FB4-AA8D54D8B92F}"/>
              </a:ext>
            </a:extLst>
          </p:cNvPr>
          <p:cNvCxnSpPr>
            <a:cxnSpLocks/>
            <a:stCxn id="155" idx="1"/>
            <a:endCxn id="157" idx="3"/>
          </p:cNvCxnSpPr>
          <p:nvPr/>
        </p:nvCxnSpPr>
        <p:spPr>
          <a:xfrm rot="10800000">
            <a:off x="9884646" y="288024"/>
            <a:ext cx="550137" cy="12700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9A91101-AF1E-496C-9677-5BC8CCAC4A86}"/>
              </a:ext>
            </a:extLst>
          </p:cNvPr>
          <p:cNvSpPr/>
          <p:nvPr/>
        </p:nvSpPr>
        <p:spPr>
          <a:xfrm>
            <a:off x="10434782" y="3041566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112262C-73FF-455B-AB90-F043A0866657}"/>
              </a:ext>
            </a:extLst>
          </p:cNvPr>
          <p:cNvSpPr/>
          <p:nvPr/>
        </p:nvSpPr>
        <p:spPr>
          <a:xfrm>
            <a:off x="9771352" y="400688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77B638D-057A-4A9D-A088-5EC8D1F24954}"/>
              </a:ext>
            </a:extLst>
          </p:cNvPr>
          <p:cNvSpPr/>
          <p:nvPr/>
        </p:nvSpPr>
        <p:spPr>
          <a:xfrm>
            <a:off x="10434782" y="3375423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434D918-A80B-4EAE-A8E5-6FD071756F13}"/>
              </a:ext>
            </a:extLst>
          </p:cNvPr>
          <p:cNvSpPr/>
          <p:nvPr/>
        </p:nvSpPr>
        <p:spPr>
          <a:xfrm>
            <a:off x="10434782" y="4114040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65F563C0-075E-43F7-A458-7D2841F541F2}"/>
              </a:ext>
            </a:extLst>
          </p:cNvPr>
          <p:cNvCxnSpPr>
            <a:cxnSpLocks/>
            <a:stCxn id="140" idx="2"/>
            <a:endCxn id="162" idx="1"/>
          </p:cNvCxnSpPr>
          <p:nvPr/>
        </p:nvCxnSpPr>
        <p:spPr>
          <a:xfrm rot="16200000" flipH="1">
            <a:off x="8361638" y="1355855"/>
            <a:ext cx="752317" cy="3393971"/>
          </a:xfrm>
          <a:prstGeom prst="bentConnector2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D41DE45F-E1C0-4198-918D-59DC591CAE68}"/>
              </a:ext>
            </a:extLst>
          </p:cNvPr>
          <p:cNvCxnSpPr>
            <a:cxnSpLocks/>
            <a:stCxn id="163" idx="1"/>
            <a:endCxn id="104" idx="3"/>
          </p:cNvCxnSpPr>
          <p:nvPr/>
        </p:nvCxnSpPr>
        <p:spPr>
          <a:xfrm rot="10800000" flipV="1">
            <a:off x="9864778" y="4167617"/>
            <a:ext cx="570005" cy="1965614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5FFBF5DA-01BF-47A6-9B01-5493D238A57D}"/>
              </a:ext>
            </a:extLst>
          </p:cNvPr>
          <p:cNvCxnSpPr>
            <a:cxnSpLocks/>
            <a:stCxn id="147" idx="1"/>
            <a:endCxn id="146" idx="1"/>
          </p:cNvCxnSpPr>
          <p:nvPr/>
        </p:nvCxnSpPr>
        <p:spPr>
          <a:xfrm rot="10800000">
            <a:off x="10481865" y="4850211"/>
            <a:ext cx="12700" cy="688582"/>
          </a:xfrm>
          <a:prstGeom prst="bentConnector3">
            <a:avLst>
              <a:gd name="adj1" fmla="val 180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B5795A9D-00E2-4183-A5D2-6E184DF030C8}"/>
              </a:ext>
            </a:extLst>
          </p:cNvPr>
          <p:cNvCxnSpPr>
            <a:cxnSpLocks/>
            <a:stCxn id="147" idx="2"/>
            <a:endCxn id="148" idx="1"/>
          </p:cNvCxnSpPr>
          <p:nvPr/>
        </p:nvCxnSpPr>
        <p:spPr>
          <a:xfrm rot="5400000">
            <a:off x="10642096" y="5646454"/>
            <a:ext cx="433489" cy="753950"/>
          </a:xfrm>
          <a:prstGeom prst="bentConnector4">
            <a:avLst>
              <a:gd name="adj1" fmla="val 19100"/>
              <a:gd name="adj2" fmla="val 13032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36C3D709-3135-4DF4-B08E-11E5993514AD}"/>
              </a:ext>
            </a:extLst>
          </p:cNvPr>
          <p:cNvCxnSpPr>
            <a:cxnSpLocks/>
            <a:stCxn id="139" idx="3"/>
            <a:endCxn id="142" idx="1"/>
          </p:cNvCxnSpPr>
          <p:nvPr/>
        </p:nvCxnSpPr>
        <p:spPr>
          <a:xfrm flipV="1">
            <a:off x="7913821" y="4290284"/>
            <a:ext cx="484280" cy="459067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7075D631-DC09-47E5-A60D-BE5FE0705ACF}"/>
              </a:ext>
            </a:extLst>
          </p:cNvPr>
          <p:cNvCxnSpPr>
            <a:cxnSpLocks/>
            <a:stCxn id="138" idx="0"/>
            <a:endCxn id="137" idx="2"/>
          </p:cNvCxnSpPr>
          <p:nvPr/>
        </p:nvCxnSpPr>
        <p:spPr>
          <a:xfrm rot="5400000" flipH="1" flipV="1">
            <a:off x="5208727" y="5133132"/>
            <a:ext cx="200140" cy="12700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4164128D-9F22-4F2F-B620-22340F2B2AE4}"/>
              </a:ext>
            </a:extLst>
          </p:cNvPr>
          <p:cNvCxnSpPr>
            <a:cxnSpLocks/>
            <a:stCxn id="136" idx="2"/>
            <a:endCxn id="137" idx="0"/>
          </p:cNvCxnSpPr>
          <p:nvPr/>
        </p:nvCxnSpPr>
        <p:spPr>
          <a:xfrm rot="5400000">
            <a:off x="5093596" y="4079676"/>
            <a:ext cx="430402" cy="12700"/>
          </a:xfrm>
          <a:prstGeom prst="bentConnector3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F2CE2AD9-B5DE-4F58-9868-18C16B82A333}"/>
              </a:ext>
            </a:extLst>
          </p:cNvPr>
          <p:cNvCxnSpPr>
            <a:cxnSpLocks/>
            <a:stCxn id="136" idx="0"/>
            <a:endCxn id="135" idx="2"/>
          </p:cNvCxnSpPr>
          <p:nvPr/>
        </p:nvCxnSpPr>
        <p:spPr>
          <a:xfrm rot="5400000" flipH="1" flipV="1">
            <a:off x="5218969" y="3193622"/>
            <a:ext cx="179657" cy="12700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00A253F6-2BEE-40B1-BEB2-123AA93EF331}"/>
              </a:ext>
            </a:extLst>
          </p:cNvPr>
          <p:cNvCxnSpPr>
            <a:cxnSpLocks/>
            <a:stCxn id="134" idx="2"/>
            <a:endCxn id="135" idx="0"/>
          </p:cNvCxnSpPr>
          <p:nvPr/>
        </p:nvCxnSpPr>
        <p:spPr>
          <a:xfrm rot="5400000">
            <a:off x="5224561" y="2257556"/>
            <a:ext cx="168473" cy="12700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AF938D71-EC0E-4DEA-A817-32A374FBF766}"/>
              </a:ext>
            </a:extLst>
          </p:cNvPr>
          <p:cNvCxnSpPr>
            <a:cxnSpLocks/>
            <a:stCxn id="142" idx="2"/>
            <a:endCxn id="177" idx="3"/>
          </p:cNvCxnSpPr>
          <p:nvPr/>
        </p:nvCxnSpPr>
        <p:spPr>
          <a:xfrm rot="5400000">
            <a:off x="7173870" y="3644707"/>
            <a:ext cx="762606" cy="3103268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C6BB38D-A8F0-4179-ABAA-1A73682D8767}"/>
              </a:ext>
            </a:extLst>
          </p:cNvPr>
          <p:cNvSpPr/>
          <p:nvPr/>
        </p:nvSpPr>
        <p:spPr>
          <a:xfrm>
            <a:off x="5896386" y="5345872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73BB456-153A-4A97-B261-8933674A4514}"/>
              </a:ext>
            </a:extLst>
          </p:cNvPr>
          <p:cNvSpPr/>
          <p:nvPr/>
        </p:nvSpPr>
        <p:spPr>
          <a:xfrm>
            <a:off x="5896386" y="552406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5E91801-D735-45F6-803A-98E0B52DE506}"/>
              </a:ext>
            </a:extLst>
          </p:cNvPr>
          <p:cNvSpPr/>
          <p:nvPr/>
        </p:nvSpPr>
        <p:spPr>
          <a:xfrm>
            <a:off x="8322286" y="984761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FD690E47-01BC-4698-89DF-7E28350A9143}"/>
              </a:ext>
            </a:extLst>
          </p:cNvPr>
          <p:cNvCxnSpPr>
            <a:cxnSpLocks/>
            <a:stCxn id="161" idx="3"/>
            <a:endCxn id="160" idx="1"/>
          </p:cNvCxnSpPr>
          <p:nvPr/>
        </p:nvCxnSpPr>
        <p:spPr>
          <a:xfrm flipV="1">
            <a:off x="9878505" y="3095143"/>
            <a:ext cx="556277" cy="965321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F2D6CCD9-CDEA-4E3C-8A35-84555C3A3A75}"/>
              </a:ext>
            </a:extLst>
          </p:cNvPr>
          <p:cNvCxnSpPr>
            <a:cxnSpLocks/>
            <a:stCxn id="116" idx="3"/>
            <a:endCxn id="89" idx="1"/>
          </p:cNvCxnSpPr>
          <p:nvPr/>
        </p:nvCxnSpPr>
        <p:spPr>
          <a:xfrm flipV="1">
            <a:off x="7814623" y="869301"/>
            <a:ext cx="507663" cy="634183"/>
          </a:xfrm>
          <a:prstGeom prst="bentConnector3">
            <a:avLst>
              <a:gd name="adj1" fmla="val 17479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34224B64-7701-443A-AFD5-BB29F17BF9A2}"/>
              </a:ext>
            </a:extLst>
          </p:cNvPr>
          <p:cNvCxnSpPr>
            <a:cxnSpLocks/>
            <a:stCxn id="139" idx="1"/>
            <a:endCxn id="137" idx="3"/>
          </p:cNvCxnSpPr>
          <p:nvPr/>
        </p:nvCxnSpPr>
        <p:spPr>
          <a:xfrm rot="10800000">
            <a:off x="5973166" y="4663971"/>
            <a:ext cx="194632" cy="85381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45627053-5010-45E8-B70A-9F17D8291153}"/>
              </a:ext>
            </a:extLst>
          </p:cNvPr>
          <p:cNvSpPr/>
          <p:nvPr/>
        </p:nvSpPr>
        <p:spPr>
          <a:xfrm>
            <a:off x="8398102" y="1847752"/>
            <a:ext cx="1417411" cy="648006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M35_PastorChurch</a:t>
            </a:r>
          </a:p>
          <a:p>
            <a:r>
              <a:rPr lang="en-US" sz="900" dirty="0"/>
              <a:t>U01_UserID</a:t>
            </a:r>
          </a:p>
          <a:p>
            <a:r>
              <a:rPr lang="en-US" sz="900" dirty="0"/>
              <a:t>M30_ChurchID</a:t>
            </a:r>
          </a:p>
          <a:p>
            <a:r>
              <a:rPr lang="en-US" sz="900" dirty="0" err="1"/>
              <a:t>RelationType</a:t>
            </a:r>
            <a:endParaRPr lang="en-US" sz="900" dirty="0"/>
          </a:p>
        </p:txBody>
      </p: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8AA4B046-6D73-49A2-8ED9-0C34131CFCE6}"/>
              </a:ext>
            </a:extLst>
          </p:cNvPr>
          <p:cNvCxnSpPr>
            <a:cxnSpLocks/>
            <a:stCxn id="182" idx="3"/>
            <a:endCxn id="184" idx="1"/>
          </p:cNvCxnSpPr>
          <p:nvPr/>
        </p:nvCxnSpPr>
        <p:spPr>
          <a:xfrm flipV="1">
            <a:off x="9815513" y="2144743"/>
            <a:ext cx="619269" cy="27012"/>
          </a:xfrm>
          <a:prstGeom prst="bentConnector3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32CAC18-8595-4469-9E18-9690ECEE777E}"/>
              </a:ext>
            </a:extLst>
          </p:cNvPr>
          <p:cNvSpPr/>
          <p:nvPr/>
        </p:nvSpPr>
        <p:spPr>
          <a:xfrm>
            <a:off x="10434782" y="2091166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B729198B-791C-408D-8021-405358532856}"/>
              </a:ext>
            </a:extLst>
          </p:cNvPr>
          <p:cNvCxnSpPr>
            <a:cxnSpLocks/>
            <a:stCxn id="182" idx="0"/>
            <a:endCxn id="141" idx="2"/>
          </p:cNvCxnSpPr>
          <p:nvPr/>
        </p:nvCxnSpPr>
        <p:spPr>
          <a:xfrm rot="16200000" flipV="1">
            <a:off x="8983996" y="1724940"/>
            <a:ext cx="230068" cy="15556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C17E85D8-1A80-46C0-8DF8-18ECB6C7A018}"/>
              </a:ext>
            </a:extLst>
          </p:cNvPr>
          <p:cNvSpPr/>
          <p:nvPr/>
        </p:nvSpPr>
        <p:spPr>
          <a:xfrm>
            <a:off x="6333541" y="2720432"/>
            <a:ext cx="1417411" cy="756965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M33_Accommodations</a:t>
            </a:r>
          </a:p>
          <a:p>
            <a:r>
              <a:rPr lang="en-US" sz="900" dirty="0"/>
              <a:t>M33_AccomID</a:t>
            </a:r>
          </a:p>
          <a:p>
            <a:r>
              <a:rPr lang="en-US" sz="900" dirty="0"/>
              <a:t>M30_ChurchID</a:t>
            </a:r>
          </a:p>
          <a:p>
            <a:r>
              <a:rPr lang="en-US" sz="900" dirty="0" err="1"/>
              <a:t>AccommType</a:t>
            </a:r>
            <a:r>
              <a:rPr lang="en-US" sz="900" dirty="0"/>
              <a:t> (master)</a:t>
            </a:r>
          </a:p>
          <a:p>
            <a:r>
              <a:rPr lang="en-US" sz="900" dirty="0" err="1"/>
              <a:t>AccommNotes</a:t>
            </a:r>
            <a:endParaRPr lang="en-US" sz="900" dirty="0"/>
          </a:p>
        </p:txBody>
      </p: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8A53760-57DA-4DBB-A2F6-80794FC4C34E}"/>
              </a:ext>
            </a:extLst>
          </p:cNvPr>
          <p:cNvCxnSpPr>
            <a:cxnSpLocks/>
            <a:stCxn id="108" idx="3"/>
            <a:endCxn id="188" idx="1"/>
          </p:cNvCxnSpPr>
          <p:nvPr/>
        </p:nvCxnSpPr>
        <p:spPr>
          <a:xfrm flipV="1">
            <a:off x="7819912" y="1230424"/>
            <a:ext cx="509058" cy="1651370"/>
          </a:xfrm>
          <a:prstGeom prst="bentConnector3">
            <a:avLst>
              <a:gd name="adj1" fmla="val 53742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DF26C35-95E9-4742-8232-02F901341F67}"/>
              </a:ext>
            </a:extLst>
          </p:cNvPr>
          <p:cNvSpPr/>
          <p:nvPr/>
        </p:nvSpPr>
        <p:spPr>
          <a:xfrm>
            <a:off x="8328970" y="117684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FBB16FFB-A006-4E37-85AB-56D7210AD8E8}"/>
              </a:ext>
            </a:extLst>
          </p:cNvPr>
          <p:cNvSpPr/>
          <p:nvPr/>
        </p:nvSpPr>
        <p:spPr>
          <a:xfrm>
            <a:off x="10434782" y="2519596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D7C31940-9934-4643-BF5F-0A8EF0F28227}"/>
              </a:ext>
            </a:extLst>
          </p:cNvPr>
          <p:cNvSpPr/>
          <p:nvPr/>
        </p:nvSpPr>
        <p:spPr>
          <a:xfrm>
            <a:off x="6333541" y="3506867"/>
            <a:ext cx="1417411" cy="762000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M06_Attributes</a:t>
            </a:r>
          </a:p>
          <a:p>
            <a:r>
              <a:rPr lang="en-US" sz="900" dirty="0" err="1"/>
              <a:t>AttributeID</a:t>
            </a:r>
            <a:endParaRPr lang="en-US" sz="900" dirty="0"/>
          </a:p>
          <a:p>
            <a:r>
              <a:rPr lang="en-US" sz="900" dirty="0" err="1"/>
              <a:t>AttributeName</a:t>
            </a:r>
            <a:endParaRPr lang="en-US" sz="900" dirty="0"/>
          </a:p>
          <a:p>
            <a:r>
              <a:rPr lang="en-US" sz="900" dirty="0" err="1"/>
              <a:t>Attribute_Type</a:t>
            </a:r>
            <a:r>
              <a:rPr lang="en-US" sz="900" dirty="0"/>
              <a:t> (master)</a:t>
            </a:r>
          </a:p>
          <a:p>
            <a:r>
              <a:rPr lang="en-US" sz="900" dirty="0" err="1"/>
              <a:t>AttributeNote</a:t>
            </a:r>
            <a:endParaRPr lang="en-US" sz="900" dirty="0"/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AB726AF-0B73-49A1-8481-F3A5C20A0086}"/>
              </a:ext>
            </a:extLst>
          </p:cNvPr>
          <p:cNvCxnSpPr>
            <a:cxnSpLocks/>
            <a:stCxn id="208" idx="1"/>
            <a:endCxn id="195" idx="3"/>
          </p:cNvCxnSpPr>
          <p:nvPr/>
        </p:nvCxnSpPr>
        <p:spPr>
          <a:xfrm rot="10800000" flipV="1">
            <a:off x="7750953" y="3185329"/>
            <a:ext cx="513035" cy="702537"/>
          </a:xfrm>
          <a:prstGeom prst="bentConnector3">
            <a:avLst>
              <a:gd name="adj1" fmla="val 34331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7C1EC06B-D495-479A-A5AA-B8175025E0B2}"/>
              </a:ext>
            </a:extLst>
          </p:cNvPr>
          <p:cNvSpPr/>
          <p:nvPr/>
        </p:nvSpPr>
        <p:spPr>
          <a:xfrm>
            <a:off x="8311070" y="2598139"/>
            <a:ext cx="1417411" cy="771742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M36_AttributeLinking</a:t>
            </a:r>
          </a:p>
          <a:p>
            <a:r>
              <a:rPr lang="en-US" sz="900" dirty="0"/>
              <a:t>M07_AttributeID</a:t>
            </a:r>
          </a:p>
          <a:p>
            <a:r>
              <a:rPr lang="en-US" sz="900" dirty="0"/>
              <a:t>U01_UserID</a:t>
            </a:r>
          </a:p>
          <a:p>
            <a:r>
              <a:rPr lang="en-US" sz="900" dirty="0" err="1"/>
              <a:t>Attribute_Value</a:t>
            </a:r>
            <a:endParaRPr lang="en-US" sz="900" dirty="0"/>
          </a:p>
          <a:p>
            <a:r>
              <a:rPr lang="en-US" sz="900" dirty="0"/>
              <a:t>Notes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5E9C40C2-1291-43C6-882E-8ED4B456E03A}"/>
              </a:ext>
            </a:extLst>
          </p:cNvPr>
          <p:cNvCxnSpPr>
            <a:cxnSpLocks/>
            <a:stCxn id="209" idx="3"/>
            <a:endCxn id="203" idx="1"/>
          </p:cNvCxnSpPr>
          <p:nvPr/>
        </p:nvCxnSpPr>
        <p:spPr>
          <a:xfrm>
            <a:off x="9782058" y="2995935"/>
            <a:ext cx="652724" cy="920990"/>
          </a:xfrm>
          <a:prstGeom prst="bentConnector3">
            <a:avLst>
              <a:gd name="adj1" fmla="val 41731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C7C3E7E-9902-4C0F-98AB-F99B0EE196F9}"/>
              </a:ext>
            </a:extLst>
          </p:cNvPr>
          <p:cNvSpPr/>
          <p:nvPr/>
        </p:nvSpPr>
        <p:spPr>
          <a:xfrm>
            <a:off x="10434782" y="3863348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25BE6357-2A41-41E5-89D5-C6596ED46566}"/>
              </a:ext>
            </a:extLst>
          </p:cNvPr>
          <p:cNvSpPr/>
          <p:nvPr/>
        </p:nvSpPr>
        <p:spPr>
          <a:xfrm>
            <a:off x="8263987" y="3131753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B9004AF0-5534-473B-90A1-789E8583CA31}"/>
              </a:ext>
            </a:extLst>
          </p:cNvPr>
          <p:cNvSpPr/>
          <p:nvPr/>
        </p:nvSpPr>
        <p:spPr>
          <a:xfrm>
            <a:off x="9674905" y="2942358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4" name="Picture 2">
            <a:extLst>
              <a:ext uri="{FF2B5EF4-FFF2-40B4-BE49-F238E27FC236}">
                <a16:creationId xmlns:a16="http://schemas.microsoft.com/office/drawing/2014/main" id="{43EADA56-B94C-441A-9E04-416A87CF5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1" t="11556" r="25049" b="84432"/>
          <a:stretch/>
        </p:blipFill>
        <p:spPr bwMode="auto">
          <a:xfrm>
            <a:off x="180425" y="5965601"/>
            <a:ext cx="1472316" cy="49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463BFCEF-2B9D-4638-A7E1-68D092E622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3383" y="6635678"/>
            <a:ext cx="1007282" cy="2"/>
          </a:xfrm>
          <a:prstGeom prst="bentConnector3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796DE75-AFEE-4189-B025-A3F0C81B03A1}"/>
              </a:ext>
            </a:extLst>
          </p:cNvPr>
          <p:cNvSpPr/>
          <p:nvPr/>
        </p:nvSpPr>
        <p:spPr>
          <a:xfrm>
            <a:off x="7782368" y="280211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8D9F38C-B7C9-43DC-B6EC-502088E6F203}"/>
              </a:ext>
            </a:extLst>
          </p:cNvPr>
          <p:cNvCxnSpPr>
            <a:cxnSpLocks/>
            <a:stCxn id="83" idx="3"/>
            <a:endCxn id="92" idx="1"/>
          </p:cNvCxnSpPr>
          <p:nvPr/>
        </p:nvCxnSpPr>
        <p:spPr>
          <a:xfrm>
            <a:off x="7889521" y="333788"/>
            <a:ext cx="432765" cy="104615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94FE3689-327D-4FBF-8918-71C46B86247A}"/>
              </a:ext>
            </a:extLst>
          </p:cNvPr>
          <p:cNvSpPr/>
          <p:nvPr/>
        </p:nvSpPr>
        <p:spPr>
          <a:xfrm>
            <a:off x="8322286" y="815724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9C56673-2D85-4309-8E4C-06FD3D642FEC}"/>
              </a:ext>
            </a:extLst>
          </p:cNvPr>
          <p:cNvSpPr/>
          <p:nvPr/>
        </p:nvSpPr>
        <p:spPr>
          <a:xfrm>
            <a:off x="8322286" y="384826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59FCD68-97AD-4E2C-88E8-D0FEF0E7BBE6}"/>
              </a:ext>
            </a:extLst>
          </p:cNvPr>
          <p:cNvSpPr/>
          <p:nvPr/>
        </p:nvSpPr>
        <p:spPr>
          <a:xfrm>
            <a:off x="6599061" y="5748279"/>
            <a:ext cx="1417411" cy="615704"/>
          </a:xfrm>
          <a:prstGeom prst="roundRect">
            <a:avLst/>
          </a:prstGeom>
          <a:solidFill>
            <a:srgbClr val="00B050">
              <a:alpha val="8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U03_Relationships</a:t>
            </a:r>
          </a:p>
          <a:p>
            <a:r>
              <a:rPr lang="en-US" sz="900" i="1" dirty="0"/>
              <a:t>U01_UserID</a:t>
            </a:r>
          </a:p>
          <a:p>
            <a:r>
              <a:rPr lang="en-US" sz="900" dirty="0"/>
              <a:t>U01_UserID2</a:t>
            </a:r>
          </a:p>
          <a:p>
            <a:r>
              <a:rPr lang="en-US" sz="900" dirty="0" err="1"/>
              <a:t>Relationship_Type</a:t>
            </a:r>
            <a:r>
              <a:rPr lang="en-US" sz="900" dirty="0"/>
              <a:t> (master)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D92535F-1D9F-461A-B093-48514FB7ED02}"/>
              </a:ext>
            </a:extLst>
          </p:cNvPr>
          <p:cNvSpPr/>
          <p:nvPr/>
        </p:nvSpPr>
        <p:spPr>
          <a:xfrm>
            <a:off x="7970661" y="5892824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9B97BB41-8BC8-4FFB-8D1A-284E91535CCB}"/>
              </a:ext>
            </a:extLst>
          </p:cNvPr>
          <p:cNvCxnSpPr>
            <a:cxnSpLocks/>
            <a:stCxn id="194" idx="1"/>
            <a:endCxn id="98" idx="3"/>
          </p:cNvCxnSpPr>
          <p:nvPr/>
        </p:nvCxnSpPr>
        <p:spPr>
          <a:xfrm rot="10800000" flipV="1">
            <a:off x="8077814" y="2573173"/>
            <a:ext cx="2356968" cy="3373228"/>
          </a:xfrm>
          <a:prstGeom prst="bentConnector3">
            <a:avLst>
              <a:gd name="adj1" fmla="val 21981"/>
            </a:avLst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D6DD2A8B-F73B-4617-9220-F11052A92C2B}"/>
              </a:ext>
            </a:extLst>
          </p:cNvPr>
          <p:cNvSpPr/>
          <p:nvPr/>
        </p:nvSpPr>
        <p:spPr>
          <a:xfrm>
            <a:off x="8406694" y="5748279"/>
            <a:ext cx="1417411" cy="535783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U02_UserPassword</a:t>
            </a:r>
          </a:p>
          <a:p>
            <a:r>
              <a:rPr lang="en-US" sz="900" i="1" dirty="0"/>
              <a:t>U01_UserID</a:t>
            </a:r>
          </a:p>
          <a:p>
            <a:r>
              <a:rPr lang="en-US" sz="900" dirty="0"/>
              <a:t>Password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7CA6585-9E3E-4849-BF7D-E5128E5455DF}"/>
              </a:ext>
            </a:extLst>
          </p:cNvPr>
          <p:cNvSpPr/>
          <p:nvPr/>
        </p:nvSpPr>
        <p:spPr>
          <a:xfrm>
            <a:off x="9757624" y="6079654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3484ADD-2B7E-4F2C-B07D-BE928C974D3C}"/>
              </a:ext>
            </a:extLst>
          </p:cNvPr>
          <p:cNvSpPr/>
          <p:nvPr/>
        </p:nvSpPr>
        <p:spPr>
          <a:xfrm>
            <a:off x="7712759" y="282821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27C2C60-ED2C-4EF1-A283-2AC8E5BC0D57}"/>
              </a:ext>
            </a:extLst>
          </p:cNvPr>
          <p:cNvSpPr/>
          <p:nvPr/>
        </p:nvSpPr>
        <p:spPr>
          <a:xfrm>
            <a:off x="7707470" y="144990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AAFB501-D43F-4CED-BC1D-487245E03FC6}"/>
              </a:ext>
            </a:extLst>
          </p:cNvPr>
          <p:cNvSpPr/>
          <p:nvPr/>
        </p:nvSpPr>
        <p:spPr>
          <a:xfrm>
            <a:off x="4621179" y="32050"/>
            <a:ext cx="1334350" cy="1488454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M37_Accom_Appoint</a:t>
            </a:r>
          </a:p>
          <a:p>
            <a:r>
              <a:rPr lang="en-US" sz="900" i="1" dirty="0" err="1"/>
              <a:t>Accom_Use_ID</a:t>
            </a:r>
            <a:endParaRPr lang="en-US" sz="900" i="1" dirty="0"/>
          </a:p>
          <a:p>
            <a:r>
              <a:rPr lang="en-US" sz="900" dirty="0"/>
              <a:t>M33_AccomID</a:t>
            </a:r>
          </a:p>
          <a:p>
            <a:r>
              <a:rPr lang="en-US" sz="900" dirty="0"/>
              <a:t>U01_UserID_Missionary</a:t>
            </a:r>
          </a:p>
          <a:p>
            <a:r>
              <a:rPr lang="en-US" sz="900" dirty="0" err="1"/>
              <a:t>Start_Date_Time</a:t>
            </a:r>
            <a:endParaRPr lang="en-US" sz="900" dirty="0"/>
          </a:p>
          <a:p>
            <a:r>
              <a:rPr lang="en-US" sz="900" dirty="0" err="1"/>
              <a:t>End_Date_Time</a:t>
            </a:r>
            <a:endParaRPr lang="en-US" sz="900" dirty="0"/>
          </a:p>
          <a:p>
            <a:r>
              <a:rPr lang="en-US" sz="900" dirty="0" err="1"/>
              <a:t>Accom_Use_Notes</a:t>
            </a:r>
            <a:endParaRPr lang="en-US" sz="900" dirty="0"/>
          </a:p>
          <a:p>
            <a:r>
              <a:rPr lang="en-US" sz="900" dirty="0" err="1"/>
              <a:t>Missionary_Notes</a:t>
            </a:r>
            <a:endParaRPr lang="en-US" sz="900" dirty="0"/>
          </a:p>
          <a:p>
            <a:r>
              <a:rPr lang="en-US" sz="900" dirty="0" err="1"/>
              <a:t>Missionary_Rating</a:t>
            </a:r>
            <a:endParaRPr lang="en-US" sz="900" dirty="0"/>
          </a:p>
          <a:p>
            <a:r>
              <a:rPr lang="en-US" sz="900" dirty="0" err="1"/>
              <a:t>Accom_Rating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9E8B48C-A947-43C2-870F-A2F86B07A444}"/>
              </a:ext>
            </a:extLst>
          </p:cNvPr>
          <p:cNvSpPr/>
          <p:nvPr/>
        </p:nvSpPr>
        <p:spPr>
          <a:xfrm>
            <a:off x="5902206" y="1226779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93EE763-6BB0-40D1-9C88-C11AEABB8D85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6009359" y="1280356"/>
            <a:ext cx="277099" cy="1601438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5F34A6C-3193-40AF-836D-C1DF9384D564}"/>
              </a:ext>
            </a:extLst>
          </p:cNvPr>
          <p:cNvSpPr/>
          <p:nvPr/>
        </p:nvSpPr>
        <p:spPr>
          <a:xfrm>
            <a:off x="6286458" y="282821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BA53AB2-564A-4747-9B43-AC5EA228EDAD}"/>
              </a:ext>
            </a:extLst>
          </p:cNvPr>
          <p:cNvSpPr/>
          <p:nvPr/>
        </p:nvSpPr>
        <p:spPr>
          <a:xfrm>
            <a:off x="10440988" y="1647874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DDF11EB6-244B-47F1-B68D-402A509C6CEE}"/>
              </a:ext>
            </a:extLst>
          </p:cNvPr>
          <p:cNvCxnSpPr>
            <a:cxnSpLocks/>
            <a:stCxn id="93" idx="3"/>
            <a:endCxn id="90" idx="1"/>
          </p:cNvCxnSpPr>
          <p:nvPr/>
        </p:nvCxnSpPr>
        <p:spPr>
          <a:xfrm>
            <a:off x="6014141" y="723156"/>
            <a:ext cx="4426847" cy="978295"/>
          </a:xfrm>
          <a:prstGeom prst="bentConnector3">
            <a:avLst>
              <a:gd name="adj1" fmla="val 48881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46570730-E394-4D37-8010-901DC9B97003}"/>
              </a:ext>
            </a:extLst>
          </p:cNvPr>
          <p:cNvSpPr/>
          <p:nvPr/>
        </p:nvSpPr>
        <p:spPr>
          <a:xfrm>
            <a:off x="5906988" y="669579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B0DAAE0-FA84-4C01-9EE9-5D0645EE3039}"/>
              </a:ext>
            </a:extLst>
          </p:cNvPr>
          <p:cNvSpPr/>
          <p:nvPr/>
        </p:nvSpPr>
        <p:spPr>
          <a:xfrm>
            <a:off x="6248527" y="10247"/>
            <a:ext cx="1580280" cy="1027977"/>
          </a:xfrm>
          <a:prstGeom prst="roundRect">
            <a:avLst/>
          </a:prstGeom>
          <a:solidFill>
            <a:srgbClr val="00B050">
              <a:alpha val="8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M31_Church_Service_times</a:t>
            </a:r>
          </a:p>
          <a:p>
            <a:r>
              <a:rPr lang="en-US" sz="900" dirty="0"/>
              <a:t>M30_ChurchID</a:t>
            </a:r>
          </a:p>
          <a:p>
            <a:r>
              <a:rPr lang="en-US" sz="900" dirty="0" err="1"/>
              <a:t>Day_of_week</a:t>
            </a:r>
            <a:r>
              <a:rPr lang="en-US" sz="900" dirty="0"/>
              <a:t> (master)</a:t>
            </a:r>
          </a:p>
          <a:p>
            <a:r>
              <a:rPr lang="en-US" sz="900" dirty="0" err="1"/>
              <a:t>Service_Time</a:t>
            </a:r>
            <a:endParaRPr lang="en-US" sz="900" dirty="0"/>
          </a:p>
          <a:p>
            <a:r>
              <a:rPr lang="en-US" sz="900" dirty="0" err="1"/>
              <a:t>Service_Type</a:t>
            </a:r>
            <a:r>
              <a:rPr lang="en-US" sz="900" dirty="0"/>
              <a:t> (master)</a:t>
            </a:r>
          </a:p>
          <a:p>
            <a:r>
              <a:rPr lang="en-US" sz="900" dirty="0" err="1"/>
              <a:t>Preference_level</a:t>
            </a:r>
            <a:endParaRPr lang="en-US" sz="900" dirty="0"/>
          </a:p>
          <a:p>
            <a:r>
              <a:rPr lang="en-US" sz="9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92847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F7D0-07AB-4AFE-AFFC-2C4B2AE7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15432"/>
          </a:xfrm>
        </p:spPr>
        <p:txBody>
          <a:bodyPr/>
          <a:lstStyle/>
          <a:p>
            <a:r>
              <a:rPr lang="de-DE" dirty="0"/>
              <a:t>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3FE25-FD41-4002-8043-F5A9C72DB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5433"/>
            <a:ext cx="4781550" cy="54615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Language</a:t>
            </a:r>
          </a:p>
          <a:p>
            <a:r>
              <a:rPr lang="en-US" dirty="0" err="1"/>
              <a:t>Musical_Skill_xyz</a:t>
            </a:r>
            <a:endParaRPr lang="en-US" dirty="0"/>
          </a:p>
          <a:p>
            <a:r>
              <a:rPr lang="en-US" dirty="0" err="1"/>
              <a:t>M_VehicleType</a:t>
            </a:r>
            <a:endParaRPr lang="en-US" dirty="0"/>
          </a:p>
          <a:p>
            <a:r>
              <a:rPr lang="en-US" dirty="0"/>
              <a:t>M_ </a:t>
            </a:r>
            <a:r>
              <a:rPr lang="en-US" dirty="0" err="1"/>
              <a:t>FaithPromiseYN</a:t>
            </a:r>
            <a:endParaRPr lang="en-US" dirty="0"/>
          </a:p>
          <a:p>
            <a:r>
              <a:rPr lang="en-US" dirty="0"/>
              <a:t>M_ </a:t>
            </a:r>
            <a:r>
              <a:rPr lang="en-US" dirty="0" err="1"/>
              <a:t>EvangQtrRqd_YN</a:t>
            </a:r>
            <a:endParaRPr lang="en-US" dirty="0"/>
          </a:p>
          <a:p>
            <a:r>
              <a:rPr lang="en-US" dirty="0"/>
              <a:t>M_ </a:t>
            </a:r>
            <a:r>
              <a:rPr lang="en-US" dirty="0" err="1"/>
              <a:t>Num_Vehicle</a:t>
            </a:r>
            <a:endParaRPr lang="en-US" dirty="0"/>
          </a:p>
          <a:p>
            <a:r>
              <a:rPr lang="en-US" dirty="0"/>
              <a:t>M_ </a:t>
            </a:r>
            <a:r>
              <a:rPr lang="en-US" dirty="0" err="1"/>
              <a:t>Profile_File</a:t>
            </a:r>
            <a:endParaRPr lang="en-US" dirty="0"/>
          </a:p>
          <a:p>
            <a:r>
              <a:rPr lang="en-US" dirty="0"/>
              <a:t>M_ </a:t>
            </a:r>
            <a:r>
              <a:rPr lang="en-US" dirty="0" err="1"/>
              <a:t>TypeCode</a:t>
            </a:r>
            <a:endParaRPr lang="en-US" dirty="0"/>
          </a:p>
          <a:p>
            <a:r>
              <a:rPr lang="en-US" dirty="0" err="1"/>
              <a:t>Ministry_type_xyz</a:t>
            </a:r>
            <a:endParaRPr lang="en-US" dirty="0"/>
          </a:p>
          <a:p>
            <a:r>
              <a:rPr lang="en-US" dirty="0" err="1"/>
              <a:t>Birth_origin</a:t>
            </a:r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0538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7824EB4-D1FB-4302-934E-DFF34561F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" y="0"/>
            <a:ext cx="4275105" cy="426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C20D404-3C20-46B8-85AC-8D20D20D5CD0}"/>
              </a:ext>
            </a:extLst>
          </p:cNvPr>
          <p:cNvCxnSpPr>
            <a:cxnSpLocks/>
          </p:cNvCxnSpPr>
          <p:nvPr/>
        </p:nvCxnSpPr>
        <p:spPr>
          <a:xfrm rot="5400000">
            <a:off x="4692906" y="427301"/>
            <a:ext cx="560804" cy="2649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F1880CE-8994-4A68-BE0A-C3298D7141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74529" y="417433"/>
            <a:ext cx="560804" cy="22384"/>
          </a:xfrm>
          <a:prstGeom prst="bentConnector3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D608F5C-4B53-40A4-BC38-541D9E29D5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55834" y="423669"/>
            <a:ext cx="560804" cy="9912"/>
          </a:xfrm>
          <a:prstGeom prst="bentConnector3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Oval 1026">
            <a:extLst>
              <a:ext uri="{FF2B5EF4-FFF2-40B4-BE49-F238E27FC236}">
                <a16:creationId xmlns:a16="http://schemas.microsoft.com/office/drawing/2014/main" id="{296DF404-9DA7-43F7-AC5C-2159FD0626F1}"/>
              </a:ext>
            </a:extLst>
          </p:cNvPr>
          <p:cNvSpPr/>
          <p:nvPr/>
        </p:nvSpPr>
        <p:spPr>
          <a:xfrm>
            <a:off x="5802018" y="178596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5627BC2-EFD5-4B3E-AB96-B23E07391214}"/>
              </a:ext>
            </a:extLst>
          </p:cNvPr>
          <p:cNvSpPr/>
          <p:nvPr/>
        </p:nvSpPr>
        <p:spPr>
          <a:xfrm>
            <a:off x="5802018" y="591362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7" name="Picture 2">
            <a:extLst>
              <a:ext uri="{FF2B5EF4-FFF2-40B4-BE49-F238E27FC236}">
                <a16:creationId xmlns:a16="http://schemas.microsoft.com/office/drawing/2014/main" id="{94A327C2-7666-42F7-B0A7-C9131F4027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1" t="11556" r="25049" b="84432"/>
          <a:stretch/>
        </p:blipFill>
        <p:spPr bwMode="auto">
          <a:xfrm>
            <a:off x="507195" y="4563125"/>
            <a:ext cx="1472316" cy="49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C696FDE4-EA04-4616-84E2-ADA7788F5A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0153" y="5233202"/>
            <a:ext cx="1007282" cy="2"/>
          </a:xfrm>
          <a:prstGeom prst="bentConnector3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898EF771-1C00-408C-A503-4AAB0CC5E108}"/>
              </a:ext>
            </a:extLst>
          </p:cNvPr>
          <p:cNvSpPr/>
          <p:nvPr/>
        </p:nvSpPr>
        <p:spPr>
          <a:xfrm>
            <a:off x="3043250" y="0"/>
            <a:ext cx="1237660" cy="9227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193592BC-CF1B-4712-AFF5-86B0C62ED3F1}"/>
              </a:ext>
            </a:extLst>
          </p:cNvPr>
          <p:cNvSpPr/>
          <p:nvPr/>
        </p:nvSpPr>
        <p:spPr>
          <a:xfrm>
            <a:off x="3043250" y="975306"/>
            <a:ext cx="1044901" cy="16789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6">
            <a:extLst>
              <a:ext uri="{FF2B5EF4-FFF2-40B4-BE49-F238E27FC236}">
                <a16:creationId xmlns:a16="http://schemas.microsoft.com/office/drawing/2014/main" id="{F59FD401-71FC-4223-B95B-71AFB932A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6011" y="300038"/>
            <a:ext cx="12192000" cy="625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B3B6D783-E80D-4CCF-9369-8AB8E951B130}"/>
              </a:ext>
            </a:extLst>
          </p:cNvPr>
          <p:cNvCxnSpPr>
            <a:cxnSpLocks/>
            <a:stCxn id="259" idx="1"/>
            <a:endCxn id="257" idx="3"/>
          </p:cNvCxnSpPr>
          <p:nvPr/>
        </p:nvCxnSpPr>
        <p:spPr>
          <a:xfrm rot="10800000" flipV="1">
            <a:off x="6003540" y="3666233"/>
            <a:ext cx="4431243" cy="1733216"/>
          </a:xfrm>
          <a:prstGeom prst="bentConnector3">
            <a:avLst>
              <a:gd name="adj1" fmla="val 48997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ED902E6E-78E0-4327-9259-1E2FF78E943A}"/>
              </a:ext>
            </a:extLst>
          </p:cNvPr>
          <p:cNvSpPr/>
          <p:nvPr/>
        </p:nvSpPr>
        <p:spPr>
          <a:xfrm>
            <a:off x="4644428" y="1349512"/>
            <a:ext cx="1328738" cy="533400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M01_Country</a:t>
            </a:r>
          </a:p>
          <a:p>
            <a:r>
              <a:rPr lang="en-US" sz="900" i="1" dirty="0" err="1"/>
              <a:t>CountryID</a:t>
            </a:r>
            <a:endParaRPr lang="en-US" sz="900" i="1" dirty="0"/>
          </a:p>
          <a:p>
            <a:r>
              <a:rPr lang="en-US" sz="900" dirty="0" err="1"/>
              <a:t>CountyName</a:t>
            </a:r>
            <a:endParaRPr lang="en-US" sz="900" dirty="0"/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3AD2800E-375D-4097-AD4E-5E8C081D89CF}"/>
              </a:ext>
            </a:extLst>
          </p:cNvPr>
          <p:cNvSpPr/>
          <p:nvPr/>
        </p:nvSpPr>
        <p:spPr>
          <a:xfrm>
            <a:off x="4644428" y="2205356"/>
            <a:ext cx="1328738" cy="762000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M02_State</a:t>
            </a:r>
          </a:p>
          <a:p>
            <a:r>
              <a:rPr lang="en-US" sz="900" i="1" dirty="0" err="1"/>
              <a:t>StateID</a:t>
            </a:r>
            <a:endParaRPr lang="en-US" sz="900" i="1" dirty="0"/>
          </a:p>
          <a:p>
            <a:r>
              <a:rPr lang="en-US" sz="900" dirty="0" err="1"/>
              <a:t>StateName</a:t>
            </a:r>
            <a:endParaRPr lang="en-US" sz="900" dirty="0"/>
          </a:p>
          <a:p>
            <a:r>
              <a:rPr lang="en-US" sz="900" dirty="0" err="1"/>
              <a:t>StateCode</a:t>
            </a:r>
            <a:endParaRPr lang="en-US" sz="900" dirty="0"/>
          </a:p>
          <a:p>
            <a:r>
              <a:rPr lang="en-US" sz="900" dirty="0"/>
              <a:t>M02_Country</a:t>
            </a: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553DEC86-7C98-4C90-8CE4-497D83C2CAAD}"/>
              </a:ext>
            </a:extLst>
          </p:cNvPr>
          <p:cNvSpPr/>
          <p:nvPr/>
        </p:nvSpPr>
        <p:spPr>
          <a:xfrm>
            <a:off x="4644428" y="3283450"/>
            <a:ext cx="1328738" cy="581025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M03_StateDistrict</a:t>
            </a:r>
          </a:p>
          <a:p>
            <a:r>
              <a:rPr lang="en-US" sz="900" dirty="0"/>
              <a:t>M02_StateID</a:t>
            </a:r>
          </a:p>
          <a:p>
            <a:r>
              <a:rPr lang="en-US" sz="900" dirty="0"/>
              <a:t>M01_DistrictID</a:t>
            </a:r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24A9A820-BE02-4FC1-B386-4E67814145ED}"/>
              </a:ext>
            </a:extLst>
          </p:cNvPr>
          <p:cNvSpPr/>
          <p:nvPr/>
        </p:nvSpPr>
        <p:spPr>
          <a:xfrm>
            <a:off x="4644428" y="4180569"/>
            <a:ext cx="1328738" cy="738185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M04_District</a:t>
            </a:r>
          </a:p>
          <a:p>
            <a:r>
              <a:rPr lang="en-US" sz="900" i="1" dirty="0" err="1"/>
              <a:t>DistrictID</a:t>
            </a:r>
            <a:endParaRPr lang="en-US" sz="900" i="1" dirty="0"/>
          </a:p>
          <a:p>
            <a:r>
              <a:rPr lang="en-US" sz="900" dirty="0" err="1"/>
              <a:t>DistrictName</a:t>
            </a:r>
            <a:endParaRPr lang="en-US" sz="900" dirty="0"/>
          </a:p>
          <a:p>
            <a:r>
              <a:rPr lang="en-US" sz="900" dirty="0" err="1"/>
              <a:t>DistrictCode</a:t>
            </a:r>
            <a:endParaRPr lang="en-US" sz="900" dirty="0"/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C73DA7FD-7ECF-4B1D-A05B-3499AE6D52D6}"/>
              </a:ext>
            </a:extLst>
          </p:cNvPr>
          <p:cNvSpPr/>
          <p:nvPr/>
        </p:nvSpPr>
        <p:spPr>
          <a:xfrm>
            <a:off x="4651006" y="5233202"/>
            <a:ext cx="1315582" cy="738185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M05_Section</a:t>
            </a:r>
          </a:p>
          <a:p>
            <a:r>
              <a:rPr lang="en-US" sz="900" i="1" dirty="0" err="1"/>
              <a:t>SectionID</a:t>
            </a:r>
            <a:endParaRPr lang="en-US" sz="900" i="1" dirty="0"/>
          </a:p>
          <a:p>
            <a:r>
              <a:rPr lang="en-US" sz="900" dirty="0" err="1"/>
              <a:t>SectionName</a:t>
            </a:r>
            <a:endParaRPr lang="en-US" sz="900" dirty="0"/>
          </a:p>
          <a:p>
            <a:r>
              <a:rPr lang="en-US" sz="900" dirty="0"/>
              <a:t>M04_DistrictID</a:t>
            </a:r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DA48EE56-76A2-4B2C-BDDC-EC027EEDAA32}"/>
              </a:ext>
            </a:extLst>
          </p:cNvPr>
          <p:cNvSpPr/>
          <p:nvPr/>
        </p:nvSpPr>
        <p:spPr>
          <a:xfrm>
            <a:off x="6332104" y="4186919"/>
            <a:ext cx="1668895" cy="738185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M05_MacroScheduleDistrict</a:t>
            </a:r>
          </a:p>
          <a:p>
            <a:r>
              <a:rPr lang="en-US" sz="900" dirty="0"/>
              <a:t>M40_MacroSchedID</a:t>
            </a:r>
          </a:p>
          <a:p>
            <a:r>
              <a:rPr lang="en-US" sz="900" dirty="0"/>
              <a:t>M04_DistrictID</a:t>
            </a:r>
          </a:p>
          <a:p>
            <a:r>
              <a:rPr lang="en-US" sz="900" dirty="0"/>
              <a:t>StartDate</a:t>
            </a:r>
          </a:p>
          <a:p>
            <a:r>
              <a:rPr lang="en-US" sz="900" dirty="0" err="1"/>
              <a:t>EndDate</a:t>
            </a:r>
            <a:endParaRPr lang="en-US" sz="900" dirty="0"/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54D254E9-EE54-435E-AA36-63FDCFEC1675}"/>
              </a:ext>
            </a:extLst>
          </p:cNvPr>
          <p:cNvSpPr/>
          <p:nvPr/>
        </p:nvSpPr>
        <p:spPr>
          <a:xfrm>
            <a:off x="6332105" y="755535"/>
            <a:ext cx="1417411" cy="1254915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M45_Appointment</a:t>
            </a:r>
          </a:p>
          <a:p>
            <a:r>
              <a:rPr lang="en-US" sz="900" i="1" dirty="0" err="1"/>
              <a:t>AppointmentID</a:t>
            </a:r>
            <a:endParaRPr lang="en-US" sz="900" i="1" dirty="0"/>
          </a:p>
          <a:p>
            <a:r>
              <a:rPr lang="en-US" sz="900" dirty="0"/>
              <a:t>U01_UserID_Missionary</a:t>
            </a:r>
          </a:p>
          <a:p>
            <a:r>
              <a:rPr lang="en-US" sz="900" dirty="0" err="1"/>
              <a:t>EventDateTime</a:t>
            </a:r>
            <a:endParaRPr lang="en-US" sz="900" dirty="0"/>
          </a:p>
          <a:p>
            <a:r>
              <a:rPr lang="en-US" sz="900" dirty="0"/>
              <a:t>Description</a:t>
            </a:r>
          </a:p>
          <a:p>
            <a:r>
              <a:rPr lang="en-US" sz="900" dirty="0" err="1"/>
              <a:t>EntryDate</a:t>
            </a:r>
            <a:endParaRPr lang="en-US" sz="900" dirty="0"/>
          </a:p>
          <a:p>
            <a:r>
              <a:rPr lang="en-US" sz="900" dirty="0"/>
              <a:t>U01_UserID_EntryBy</a:t>
            </a:r>
          </a:p>
          <a:p>
            <a:r>
              <a:rPr lang="en-US" sz="900" dirty="0"/>
              <a:t>M30_ChurchID</a:t>
            </a:r>
          </a:p>
        </p:txBody>
      </p: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FEDD34E7-8B57-48EF-A024-B1A54B0AF80F}"/>
              </a:ext>
            </a:extLst>
          </p:cNvPr>
          <p:cNvSpPr/>
          <p:nvPr/>
        </p:nvSpPr>
        <p:spPr>
          <a:xfrm>
            <a:off x="8398102" y="97635"/>
            <a:ext cx="1417411" cy="1520049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M30_Church</a:t>
            </a:r>
          </a:p>
          <a:p>
            <a:r>
              <a:rPr lang="en-US" sz="900" i="1" dirty="0" err="1"/>
              <a:t>ChurchID</a:t>
            </a:r>
            <a:endParaRPr lang="en-US" sz="900" i="1" dirty="0"/>
          </a:p>
          <a:p>
            <a:r>
              <a:rPr lang="en-US" sz="900" dirty="0" err="1"/>
              <a:t>ChurchName</a:t>
            </a:r>
            <a:endParaRPr lang="en-US" sz="900" dirty="0"/>
          </a:p>
          <a:p>
            <a:r>
              <a:rPr lang="en-US" sz="900" dirty="0"/>
              <a:t>Address</a:t>
            </a:r>
          </a:p>
          <a:p>
            <a:r>
              <a:rPr lang="en-US" sz="900" dirty="0"/>
              <a:t>Lat</a:t>
            </a:r>
          </a:p>
          <a:p>
            <a:r>
              <a:rPr lang="en-US" sz="900" dirty="0"/>
              <a:t>Long</a:t>
            </a:r>
          </a:p>
          <a:p>
            <a:r>
              <a:rPr lang="en-US" sz="900" dirty="0"/>
              <a:t>M05_SectionID</a:t>
            </a:r>
          </a:p>
          <a:p>
            <a:r>
              <a:rPr lang="en-US" sz="900" dirty="0"/>
              <a:t>Phone</a:t>
            </a:r>
          </a:p>
          <a:p>
            <a:r>
              <a:rPr lang="en-US" sz="900" dirty="0" err="1"/>
              <a:t>EmailID</a:t>
            </a:r>
            <a:endParaRPr lang="en-US" sz="900" dirty="0"/>
          </a:p>
          <a:p>
            <a:r>
              <a:rPr lang="en-US" sz="900" dirty="0"/>
              <a:t>Website</a:t>
            </a: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1EDA340D-EDE6-4F58-886C-378AE92583B5}"/>
              </a:ext>
            </a:extLst>
          </p:cNvPr>
          <p:cNvSpPr/>
          <p:nvPr/>
        </p:nvSpPr>
        <p:spPr>
          <a:xfrm>
            <a:off x="8398101" y="3765529"/>
            <a:ext cx="1417411" cy="940591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M40_MacroSched</a:t>
            </a:r>
          </a:p>
          <a:p>
            <a:r>
              <a:rPr lang="en-US" sz="900" i="1" dirty="0" err="1"/>
              <a:t>MacroSchedID</a:t>
            </a:r>
            <a:endParaRPr lang="en-US" sz="900" i="1" dirty="0"/>
          </a:p>
          <a:p>
            <a:r>
              <a:rPr lang="en-US" sz="900" dirty="0"/>
              <a:t>Description</a:t>
            </a:r>
          </a:p>
          <a:p>
            <a:r>
              <a:rPr lang="en-US" sz="900" dirty="0" err="1"/>
              <a:t>IsActive</a:t>
            </a:r>
            <a:endParaRPr lang="en-US" sz="900" dirty="0"/>
          </a:p>
          <a:p>
            <a:r>
              <a:rPr lang="en-US" sz="900" dirty="0" err="1"/>
              <a:t>EntryDate</a:t>
            </a:r>
            <a:endParaRPr lang="en-US" sz="900" dirty="0"/>
          </a:p>
          <a:p>
            <a:r>
              <a:rPr lang="en-US" sz="900" dirty="0"/>
              <a:t>U0_UserID_EntryBy</a:t>
            </a: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D87E1DDC-B3B3-44CD-B8EA-76425E13B89B}"/>
              </a:ext>
            </a:extLst>
          </p:cNvPr>
          <p:cNvSpPr/>
          <p:nvPr/>
        </p:nvSpPr>
        <p:spPr>
          <a:xfrm>
            <a:off x="10481865" y="1147763"/>
            <a:ext cx="1507899" cy="3183734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U01_User</a:t>
            </a:r>
          </a:p>
          <a:p>
            <a:r>
              <a:rPr lang="en-US" sz="900" i="1" dirty="0" err="1"/>
              <a:t>UserID</a:t>
            </a:r>
            <a:endParaRPr lang="en-US" sz="900" i="1" dirty="0"/>
          </a:p>
          <a:p>
            <a:r>
              <a:rPr lang="en-US" sz="900" dirty="0"/>
              <a:t>M10_UserTypeID</a:t>
            </a:r>
          </a:p>
          <a:p>
            <a:r>
              <a:rPr lang="en-US" sz="900" dirty="0"/>
              <a:t>FirstName</a:t>
            </a:r>
          </a:p>
          <a:p>
            <a:r>
              <a:rPr lang="en-US" sz="900" dirty="0" err="1"/>
              <a:t>LastName</a:t>
            </a:r>
            <a:endParaRPr lang="en-US" sz="900" dirty="0"/>
          </a:p>
          <a:p>
            <a:r>
              <a:rPr lang="en-US" sz="900" dirty="0" err="1"/>
              <a:t>EmailID</a:t>
            </a:r>
            <a:endParaRPr lang="en-US" sz="900" dirty="0"/>
          </a:p>
          <a:p>
            <a:r>
              <a:rPr lang="en-US" sz="900" dirty="0"/>
              <a:t>Phone</a:t>
            </a:r>
          </a:p>
          <a:p>
            <a:r>
              <a:rPr lang="en-US" sz="900" dirty="0"/>
              <a:t>Gender</a:t>
            </a:r>
          </a:p>
          <a:p>
            <a:r>
              <a:rPr lang="en-US" sz="900" dirty="0"/>
              <a:t>Address</a:t>
            </a:r>
          </a:p>
          <a:p>
            <a:r>
              <a:rPr lang="en-US" sz="900" dirty="0"/>
              <a:t>Lat</a:t>
            </a:r>
          </a:p>
          <a:p>
            <a:r>
              <a:rPr lang="en-US" sz="900" dirty="0"/>
              <a:t>Long</a:t>
            </a:r>
          </a:p>
          <a:p>
            <a:r>
              <a:rPr lang="en-US" sz="900" dirty="0"/>
              <a:t>M05_SectionID</a:t>
            </a:r>
          </a:p>
          <a:p>
            <a:r>
              <a:rPr lang="en-US" sz="900" dirty="0" err="1"/>
              <a:t>CreateDate</a:t>
            </a:r>
            <a:endParaRPr lang="en-US" sz="900" dirty="0"/>
          </a:p>
          <a:p>
            <a:r>
              <a:rPr lang="en-US" sz="900" dirty="0" err="1"/>
              <a:t>ImageFile</a:t>
            </a:r>
            <a:endParaRPr lang="en-US" sz="900" dirty="0"/>
          </a:p>
          <a:p>
            <a:r>
              <a:rPr lang="en-US" sz="900" dirty="0" err="1"/>
              <a:t>EmailVerifiedYN</a:t>
            </a:r>
            <a:endParaRPr lang="en-US" sz="900" dirty="0"/>
          </a:p>
          <a:p>
            <a:r>
              <a:rPr lang="en-US" sz="900" dirty="0"/>
              <a:t>Status</a:t>
            </a:r>
          </a:p>
          <a:p>
            <a:r>
              <a:rPr lang="en-US" sz="900" dirty="0" err="1"/>
              <a:t>M_VehicleType</a:t>
            </a:r>
            <a:endParaRPr lang="en-US" sz="900" dirty="0"/>
          </a:p>
          <a:p>
            <a:r>
              <a:rPr lang="en-US" sz="900" dirty="0"/>
              <a:t>M_ </a:t>
            </a:r>
            <a:r>
              <a:rPr lang="en-US" sz="900" dirty="0" err="1"/>
              <a:t>FPromiseYN</a:t>
            </a:r>
            <a:endParaRPr lang="en-US" sz="900" dirty="0"/>
          </a:p>
          <a:p>
            <a:r>
              <a:rPr lang="en-US" sz="900" dirty="0"/>
              <a:t>M_ EQ_YN</a:t>
            </a:r>
          </a:p>
          <a:p>
            <a:r>
              <a:rPr lang="en-US" sz="900" dirty="0"/>
              <a:t>M_ </a:t>
            </a:r>
            <a:r>
              <a:rPr lang="en-US" sz="900" dirty="0" err="1"/>
              <a:t>Num_Vehicle</a:t>
            </a:r>
            <a:endParaRPr lang="en-US" sz="900" dirty="0"/>
          </a:p>
          <a:p>
            <a:r>
              <a:rPr lang="en-US" sz="900" dirty="0"/>
              <a:t>M_ </a:t>
            </a:r>
            <a:r>
              <a:rPr lang="en-US" sz="900" dirty="0" err="1"/>
              <a:t>Profile_File</a:t>
            </a:r>
            <a:endParaRPr lang="en-US" sz="900" dirty="0"/>
          </a:p>
          <a:p>
            <a:r>
              <a:rPr lang="en-US" sz="900" dirty="0"/>
              <a:t>M_ </a:t>
            </a:r>
            <a:r>
              <a:rPr lang="en-US" sz="900" dirty="0" err="1"/>
              <a:t>TypeCode</a:t>
            </a:r>
            <a:endParaRPr lang="en-US" sz="900" dirty="0"/>
          </a:p>
        </p:txBody>
      </p: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D82E79FF-88A5-486F-A29D-1FB0F43969DF}"/>
              </a:ext>
            </a:extLst>
          </p:cNvPr>
          <p:cNvSpPr/>
          <p:nvPr/>
        </p:nvSpPr>
        <p:spPr>
          <a:xfrm>
            <a:off x="8406694" y="5748279"/>
            <a:ext cx="1417411" cy="535783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U02_UserPassword</a:t>
            </a:r>
          </a:p>
          <a:p>
            <a:r>
              <a:rPr lang="en-US" sz="900" i="1" dirty="0"/>
              <a:t>U01_UserID</a:t>
            </a:r>
          </a:p>
          <a:p>
            <a:r>
              <a:rPr lang="en-US" sz="900" dirty="0"/>
              <a:t>Password</a:t>
            </a:r>
          </a:p>
        </p:txBody>
      </p: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98F415C8-9203-41D4-852D-B36B50AAB9AB}"/>
              </a:ext>
            </a:extLst>
          </p:cNvPr>
          <p:cNvSpPr/>
          <p:nvPr/>
        </p:nvSpPr>
        <p:spPr>
          <a:xfrm>
            <a:off x="10488359" y="109537"/>
            <a:ext cx="1501405" cy="928688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M31_ChurchServiceTimes</a:t>
            </a:r>
          </a:p>
          <a:p>
            <a:r>
              <a:rPr lang="en-US" sz="900" dirty="0"/>
              <a:t>M30_ChurchID</a:t>
            </a:r>
          </a:p>
          <a:p>
            <a:r>
              <a:rPr lang="en-US" sz="900" dirty="0"/>
              <a:t>Weekday</a:t>
            </a:r>
          </a:p>
          <a:p>
            <a:r>
              <a:rPr lang="en-US" sz="900" dirty="0"/>
              <a:t>Time</a:t>
            </a:r>
          </a:p>
          <a:p>
            <a:r>
              <a:rPr lang="en-US" sz="900" dirty="0" err="1"/>
              <a:t>RegularYN</a:t>
            </a:r>
            <a:endParaRPr lang="en-US" sz="900" dirty="0"/>
          </a:p>
          <a:p>
            <a:r>
              <a:rPr lang="en-US" sz="900" dirty="0" err="1"/>
              <a:t>Pref_Level</a:t>
            </a:r>
            <a:endParaRPr lang="en-US" sz="900" dirty="0"/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CA71D0C6-F021-418B-B264-F73A56D769FE}"/>
              </a:ext>
            </a:extLst>
          </p:cNvPr>
          <p:cNvSpPr/>
          <p:nvPr/>
        </p:nvSpPr>
        <p:spPr>
          <a:xfrm>
            <a:off x="10481865" y="4426746"/>
            <a:ext cx="1507899" cy="707229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M10_UserType</a:t>
            </a:r>
          </a:p>
          <a:p>
            <a:r>
              <a:rPr lang="en-US" sz="900" i="1" dirty="0" err="1"/>
              <a:t>UserTypeID</a:t>
            </a:r>
            <a:endParaRPr lang="en-US" sz="900" i="1" dirty="0"/>
          </a:p>
          <a:p>
            <a:r>
              <a:rPr lang="en-US" sz="900" dirty="0" err="1"/>
              <a:t>UserType</a:t>
            </a:r>
            <a:endParaRPr lang="en-US" sz="900" dirty="0"/>
          </a:p>
          <a:p>
            <a:r>
              <a:rPr lang="en-US" sz="900" dirty="0"/>
              <a:t>Priority</a:t>
            </a: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AFAE2017-DEB4-4D7C-B98D-CE9B03FB8EBD}"/>
              </a:ext>
            </a:extLst>
          </p:cNvPr>
          <p:cNvSpPr/>
          <p:nvPr/>
        </p:nvSpPr>
        <p:spPr>
          <a:xfrm>
            <a:off x="10481865" y="5270901"/>
            <a:ext cx="1507899" cy="535784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U10_UserPermissions</a:t>
            </a:r>
          </a:p>
          <a:p>
            <a:r>
              <a:rPr lang="en-US" sz="900" dirty="0"/>
              <a:t>M10_UserTypeID</a:t>
            </a:r>
          </a:p>
          <a:p>
            <a:r>
              <a:rPr lang="en-US" sz="900" dirty="0"/>
              <a:t>M20_MenuID</a:t>
            </a:r>
          </a:p>
        </p:txBody>
      </p: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id="{30331030-E954-4CF8-AF5D-45146CC917D4}"/>
              </a:ext>
            </a:extLst>
          </p:cNvPr>
          <p:cNvSpPr/>
          <p:nvPr/>
        </p:nvSpPr>
        <p:spPr>
          <a:xfrm>
            <a:off x="10481865" y="5972282"/>
            <a:ext cx="1507899" cy="535784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M20_Menus</a:t>
            </a:r>
          </a:p>
          <a:p>
            <a:r>
              <a:rPr lang="en-US" sz="900" i="1" dirty="0" err="1"/>
              <a:t>MenuID</a:t>
            </a:r>
            <a:endParaRPr lang="en-US" sz="900" i="1" dirty="0"/>
          </a:p>
          <a:p>
            <a:r>
              <a:rPr lang="en-US" sz="900" dirty="0"/>
              <a:t>Menu</a:t>
            </a:r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533E480F-E588-4D70-8368-76792F518DF5}"/>
              </a:ext>
            </a:extLst>
          </p:cNvPr>
          <p:cNvCxnSpPr>
            <a:cxnSpLocks/>
            <a:stCxn id="241" idx="3"/>
            <a:endCxn id="239" idx="1"/>
          </p:cNvCxnSpPr>
          <p:nvPr/>
        </p:nvCxnSpPr>
        <p:spPr>
          <a:xfrm>
            <a:off x="9884645" y="805592"/>
            <a:ext cx="550137" cy="12700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738E757E-C174-48B5-A830-A6A71ABF1AD3}"/>
              </a:ext>
            </a:extLst>
          </p:cNvPr>
          <p:cNvSpPr/>
          <p:nvPr/>
        </p:nvSpPr>
        <p:spPr>
          <a:xfrm>
            <a:off x="10434782" y="23444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73DCF579-AC78-42ED-82DB-0B09CD920963}"/>
              </a:ext>
            </a:extLst>
          </p:cNvPr>
          <p:cNvSpPr/>
          <p:nvPr/>
        </p:nvSpPr>
        <p:spPr>
          <a:xfrm>
            <a:off x="10434782" y="752015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DE4DA26F-082A-49AC-AD77-74DEBA9EAF65}"/>
              </a:ext>
            </a:extLst>
          </p:cNvPr>
          <p:cNvSpPr/>
          <p:nvPr/>
        </p:nvSpPr>
        <p:spPr>
          <a:xfrm>
            <a:off x="9777492" y="23444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88ED5DCD-D46A-42ED-9F10-6AB095ED1A76}"/>
              </a:ext>
            </a:extLst>
          </p:cNvPr>
          <p:cNvSpPr/>
          <p:nvPr/>
        </p:nvSpPr>
        <p:spPr>
          <a:xfrm>
            <a:off x="9777492" y="752015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B94EB897-39B8-4620-9A7F-C62E7C8131C1}"/>
              </a:ext>
            </a:extLst>
          </p:cNvPr>
          <p:cNvCxnSpPr>
            <a:cxnSpLocks/>
            <a:stCxn id="238" idx="1"/>
            <a:endCxn id="240" idx="3"/>
          </p:cNvCxnSpPr>
          <p:nvPr/>
        </p:nvCxnSpPr>
        <p:spPr>
          <a:xfrm rot="10800000">
            <a:off x="9884646" y="288024"/>
            <a:ext cx="550137" cy="12700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CB34233B-8B1E-44BB-95BB-9F96B1FA576B}"/>
              </a:ext>
            </a:extLst>
          </p:cNvPr>
          <p:cNvSpPr/>
          <p:nvPr/>
        </p:nvSpPr>
        <p:spPr>
          <a:xfrm>
            <a:off x="10434782" y="3041566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6809F9B3-BC54-441E-9567-20E3A9141128}"/>
              </a:ext>
            </a:extLst>
          </p:cNvPr>
          <p:cNvSpPr/>
          <p:nvPr/>
        </p:nvSpPr>
        <p:spPr>
          <a:xfrm>
            <a:off x="9771352" y="400688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DAE3CB2-78FB-404E-8FEA-F13B6A10BA9D}"/>
              </a:ext>
            </a:extLst>
          </p:cNvPr>
          <p:cNvSpPr/>
          <p:nvPr/>
        </p:nvSpPr>
        <p:spPr>
          <a:xfrm>
            <a:off x="10434782" y="3375423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5AB47F87-B38B-4F37-923B-D17938FB57BE}"/>
              </a:ext>
            </a:extLst>
          </p:cNvPr>
          <p:cNvSpPr/>
          <p:nvPr/>
        </p:nvSpPr>
        <p:spPr>
          <a:xfrm>
            <a:off x="10434782" y="4114040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B6F3D90C-8615-44BB-B561-BF97887FE357}"/>
              </a:ext>
            </a:extLst>
          </p:cNvPr>
          <p:cNvCxnSpPr>
            <a:cxnSpLocks/>
            <a:stCxn id="86" idx="3"/>
            <a:endCxn id="245" idx="1"/>
          </p:cNvCxnSpPr>
          <p:nvPr/>
        </p:nvCxnSpPr>
        <p:spPr>
          <a:xfrm>
            <a:off x="7799579" y="1540072"/>
            <a:ext cx="2635203" cy="1888928"/>
          </a:xfrm>
          <a:prstGeom prst="bentConnector3">
            <a:avLst>
              <a:gd name="adj1" fmla="val 6337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or: Elbow 247">
            <a:extLst>
              <a:ext uri="{FF2B5EF4-FFF2-40B4-BE49-F238E27FC236}">
                <a16:creationId xmlns:a16="http://schemas.microsoft.com/office/drawing/2014/main" id="{96A7E3A3-6531-408F-B180-E0C725454510}"/>
              </a:ext>
            </a:extLst>
          </p:cNvPr>
          <p:cNvCxnSpPr>
            <a:cxnSpLocks/>
            <a:stCxn id="246" idx="1"/>
            <a:endCxn id="232" idx="3"/>
          </p:cNvCxnSpPr>
          <p:nvPr/>
        </p:nvCxnSpPr>
        <p:spPr>
          <a:xfrm rot="10800000" flipV="1">
            <a:off x="9824106" y="4167617"/>
            <a:ext cx="610677" cy="1848554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2802A543-5834-4280-B6EE-8A8A98E86C97}"/>
              </a:ext>
            </a:extLst>
          </p:cNvPr>
          <p:cNvCxnSpPr>
            <a:cxnSpLocks/>
            <a:stCxn id="235" idx="1"/>
            <a:endCxn id="234" idx="1"/>
          </p:cNvCxnSpPr>
          <p:nvPr/>
        </p:nvCxnSpPr>
        <p:spPr>
          <a:xfrm rot="10800000">
            <a:off x="10481865" y="4780361"/>
            <a:ext cx="12700" cy="758432"/>
          </a:xfrm>
          <a:prstGeom prst="bentConnector3">
            <a:avLst>
              <a:gd name="adj1" fmla="val 180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0F134C50-F828-4F69-80D4-F89B67673A70}"/>
              </a:ext>
            </a:extLst>
          </p:cNvPr>
          <p:cNvCxnSpPr>
            <a:cxnSpLocks/>
            <a:stCxn id="235" idx="2"/>
            <a:endCxn id="236" idx="1"/>
          </p:cNvCxnSpPr>
          <p:nvPr/>
        </p:nvCxnSpPr>
        <p:spPr>
          <a:xfrm rot="5400000">
            <a:off x="10642096" y="5646454"/>
            <a:ext cx="433489" cy="753950"/>
          </a:xfrm>
          <a:prstGeom prst="bentConnector4">
            <a:avLst>
              <a:gd name="adj1" fmla="val 19100"/>
              <a:gd name="adj2" fmla="val 13032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19F65C75-991F-44D7-A8AE-5396C4E1EC95}"/>
              </a:ext>
            </a:extLst>
          </p:cNvPr>
          <p:cNvCxnSpPr>
            <a:cxnSpLocks/>
            <a:stCxn id="227" idx="3"/>
            <a:endCxn id="230" idx="1"/>
          </p:cNvCxnSpPr>
          <p:nvPr/>
        </p:nvCxnSpPr>
        <p:spPr>
          <a:xfrm flipV="1">
            <a:off x="8000999" y="4235825"/>
            <a:ext cx="397102" cy="320187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or: Elbow 251">
            <a:extLst>
              <a:ext uri="{FF2B5EF4-FFF2-40B4-BE49-F238E27FC236}">
                <a16:creationId xmlns:a16="http://schemas.microsoft.com/office/drawing/2014/main" id="{9D3F3478-2DAF-493A-82EF-9C487C0BFDA0}"/>
              </a:ext>
            </a:extLst>
          </p:cNvPr>
          <p:cNvCxnSpPr>
            <a:cxnSpLocks/>
            <a:stCxn id="226" idx="0"/>
            <a:endCxn id="225" idx="2"/>
          </p:cNvCxnSpPr>
          <p:nvPr/>
        </p:nvCxnSpPr>
        <p:spPr>
          <a:xfrm rot="5400000" flipH="1" flipV="1">
            <a:off x="5151573" y="5075978"/>
            <a:ext cx="314448" cy="12700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7FB2B713-4F7E-42EA-8985-91E593CE56CB}"/>
              </a:ext>
            </a:extLst>
          </p:cNvPr>
          <p:cNvCxnSpPr>
            <a:cxnSpLocks/>
            <a:stCxn id="224" idx="2"/>
            <a:endCxn id="225" idx="0"/>
          </p:cNvCxnSpPr>
          <p:nvPr/>
        </p:nvCxnSpPr>
        <p:spPr>
          <a:xfrm rot="5400000">
            <a:off x="5150750" y="4022522"/>
            <a:ext cx="316094" cy="12700"/>
          </a:xfrm>
          <a:prstGeom prst="bentConnector3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F599C295-6664-4450-9447-B1E95F0CFFC5}"/>
              </a:ext>
            </a:extLst>
          </p:cNvPr>
          <p:cNvCxnSpPr>
            <a:cxnSpLocks/>
            <a:stCxn id="224" idx="0"/>
            <a:endCxn id="223" idx="2"/>
          </p:cNvCxnSpPr>
          <p:nvPr/>
        </p:nvCxnSpPr>
        <p:spPr>
          <a:xfrm rot="5400000" flipH="1" flipV="1">
            <a:off x="5150750" y="3125403"/>
            <a:ext cx="316094" cy="12700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037FFB06-EE99-4D1E-974B-AADDEC535827}"/>
              </a:ext>
            </a:extLst>
          </p:cNvPr>
          <p:cNvCxnSpPr>
            <a:cxnSpLocks/>
            <a:stCxn id="222" idx="2"/>
            <a:endCxn id="223" idx="0"/>
          </p:cNvCxnSpPr>
          <p:nvPr/>
        </p:nvCxnSpPr>
        <p:spPr>
          <a:xfrm rot="5400000">
            <a:off x="5147575" y="2044134"/>
            <a:ext cx="322444" cy="12700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5077E142-72DE-4DB8-9ABC-A2D52E274E32}"/>
              </a:ext>
            </a:extLst>
          </p:cNvPr>
          <p:cNvCxnSpPr>
            <a:cxnSpLocks/>
            <a:stCxn id="230" idx="2"/>
            <a:endCxn id="258" idx="3"/>
          </p:cNvCxnSpPr>
          <p:nvPr/>
        </p:nvCxnSpPr>
        <p:spPr>
          <a:xfrm rot="5400000">
            <a:off x="7130105" y="3579554"/>
            <a:ext cx="850137" cy="3103268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>
            <a:extLst>
              <a:ext uri="{FF2B5EF4-FFF2-40B4-BE49-F238E27FC236}">
                <a16:creationId xmlns:a16="http://schemas.microsoft.com/office/drawing/2014/main" id="{B65B493D-6899-47EB-9D2E-49A736DB3ABD}"/>
              </a:ext>
            </a:extLst>
          </p:cNvPr>
          <p:cNvSpPr/>
          <p:nvPr/>
        </p:nvSpPr>
        <p:spPr>
          <a:xfrm>
            <a:off x="5896386" y="5345872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61FEB4F3-C741-4540-9ECF-02852CEE9583}"/>
              </a:ext>
            </a:extLst>
          </p:cNvPr>
          <p:cNvSpPr/>
          <p:nvPr/>
        </p:nvSpPr>
        <p:spPr>
          <a:xfrm>
            <a:off x="5896386" y="5502680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7F77C85B-74AF-491D-9336-7ADA5DFA7D53}"/>
              </a:ext>
            </a:extLst>
          </p:cNvPr>
          <p:cNvSpPr/>
          <p:nvPr/>
        </p:nvSpPr>
        <p:spPr>
          <a:xfrm>
            <a:off x="10434782" y="3612656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0" name="Connector: Elbow 259">
            <a:extLst>
              <a:ext uri="{FF2B5EF4-FFF2-40B4-BE49-F238E27FC236}">
                <a16:creationId xmlns:a16="http://schemas.microsoft.com/office/drawing/2014/main" id="{E544F32A-93BE-4309-96BE-9BC1B7DC2D27}"/>
              </a:ext>
            </a:extLst>
          </p:cNvPr>
          <p:cNvCxnSpPr>
            <a:cxnSpLocks/>
            <a:stCxn id="244" idx="3"/>
            <a:endCxn id="243" idx="1"/>
          </p:cNvCxnSpPr>
          <p:nvPr/>
        </p:nvCxnSpPr>
        <p:spPr>
          <a:xfrm flipV="1">
            <a:off x="9878505" y="3095143"/>
            <a:ext cx="556277" cy="965321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BF10A90B-7AF7-4AA9-BB25-B4A8427A17A6}"/>
              </a:ext>
            </a:extLst>
          </p:cNvPr>
          <p:cNvCxnSpPr>
            <a:cxnSpLocks/>
            <a:stCxn id="83" idx="3"/>
            <a:endCxn id="229" idx="1"/>
          </p:cNvCxnSpPr>
          <p:nvPr/>
        </p:nvCxnSpPr>
        <p:spPr>
          <a:xfrm flipV="1">
            <a:off x="7799579" y="857660"/>
            <a:ext cx="598523" cy="280936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83E16D8F-6AAF-4287-A895-E3F2DE2F51AC}"/>
              </a:ext>
            </a:extLst>
          </p:cNvPr>
          <p:cNvCxnSpPr>
            <a:cxnSpLocks/>
            <a:stCxn id="227" idx="2"/>
            <a:endCxn id="225" idx="3"/>
          </p:cNvCxnSpPr>
          <p:nvPr/>
        </p:nvCxnSpPr>
        <p:spPr>
          <a:xfrm rot="5400000" flipH="1">
            <a:off x="6382138" y="4140690"/>
            <a:ext cx="375442" cy="1193386"/>
          </a:xfrm>
          <a:prstGeom prst="bentConnector4">
            <a:avLst>
              <a:gd name="adj1" fmla="val -60888"/>
              <a:gd name="adj2" fmla="val 84961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1D197850-D623-4BBE-ADB0-B5A84AB93625}"/>
              </a:ext>
            </a:extLst>
          </p:cNvPr>
          <p:cNvSpPr/>
          <p:nvPr/>
        </p:nvSpPr>
        <p:spPr>
          <a:xfrm>
            <a:off x="8398102" y="1847752"/>
            <a:ext cx="1417411" cy="648006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M35_PaatorChurch</a:t>
            </a:r>
          </a:p>
          <a:p>
            <a:r>
              <a:rPr lang="en-US" sz="900" dirty="0"/>
              <a:t>U01_UserID</a:t>
            </a:r>
          </a:p>
          <a:p>
            <a:r>
              <a:rPr lang="en-US" sz="900" dirty="0"/>
              <a:t>M30_ChurchID</a:t>
            </a:r>
          </a:p>
          <a:p>
            <a:r>
              <a:rPr lang="en-US" sz="900" dirty="0" err="1"/>
              <a:t>RelationType</a:t>
            </a:r>
            <a:endParaRPr lang="en-US" sz="900" dirty="0"/>
          </a:p>
        </p:txBody>
      </p: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DC03082B-9A6E-407B-8B09-EA414FA00675}"/>
              </a:ext>
            </a:extLst>
          </p:cNvPr>
          <p:cNvCxnSpPr>
            <a:cxnSpLocks/>
            <a:stCxn id="263" idx="3"/>
            <a:endCxn id="265" idx="1"/>
          </p:cNvCxnSpPr>
          <p:nvPr/>
        </p:nvCxnSpPr>
        <p:spPr>
          <a:xfrm flipV="1">
            <a:off x="9815513" y="2144743"/>
            <a:ext cx="619269" cy="27012"/>
          </a:xfrm>
          <a:prstGeom prst="bentConnector3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F2751D01-0840-4D4A-B383-0F280A8F2D0D}"/>
              </a:ext>
            </a:extLst>
          </p:cNvPr>
          <p:cNvSpPr/>
          <p:nvPr/>
        </p:nvSpPr>
        <p:spPr>
          <a:xfrm>
            <a:off x="10434782" y="2091166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6" name="Connector: Elbow 265">
            <a:extLst>
              <a:ext uri="{FF2B5EF4-FFF2-40B4-BE49-F238E27FC236}">
                <a16:creationId xmlns:a16="http://schemas.microsoft.com/office/drawing/2014/main" id="{100BDD86-2848-44A5-95CB-D8D5398EB0D1}"/>
              </a:ext>
            </a:extLst>
          </p:cNvPr>
          <p:cNvCxnSpPr>
            <a:cxnSpLocks/>
            <a:stCxn id="263" idx="0"/>
            <a:endCxn id="229" idx="2"/>
          </p:cNvCxnSpPr>
          <p:nvPr/>
        </p:nvCxnSpPr>
        <p:spPr>
          <a:xfrm rot="5400000" flipH="1" flipV="1">
            <a:off x="8991774" y="1732718"/>
            <a:ext cx="230068" cy="12700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A077DED1-49F7-4D60-8EE3-A0B2D60A8B05}"/>
              </a:ext>
            </a:extLst>
          </p:cNvPr>
          <p:cNvSpPr/>
          <p:nvPr/>
        </p:nvSpPr>
        <p:spPr>
          <a:xfrm>
            <a:off x="6333541" y="2281934"/>
            <a:ext cx="1417411" cy="648006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M33_Accommodations</a:t>
            </a:r>
          </a:p>
          <a:p>
            <a:r>
              <a:rPr lang="en-US" sz="900" dirty="0"/>
              <a:t>M30_ChurchID</a:t>
            </a:r>
          </a:p>
          <a:p>
            <a:r>
              <a:rPr lang="en-US" sz="900" dirty="0" err="1"/>
              <a:t>AccommType</a:t>
            </a:r>
            <a:endParaRPr lang="en-US" sz="900" dirty="0"/>
          </a:p>
          <a:p>
            <a:r>
              <a:rPr lang="en-US" sz="900" dirty="0" err="1"/>
              <a:t>AccommNotes</a:t>
            </a:r>
            <a:endParaRPr lang="en-US" sz="900" dirty="0"/>
          </a:p>
        </p:txBody>
      </p:sp>
      <p:cxnSp>
        <p:nvCxnSpPr>
          <p:cNvPr id="268" name="Connector: Elbow 267">
            <a:extLst>
              <a:ext uri="{FF2B5EF4-FFF2-40B4-BE49-F238E27FC236}">
                <a16:creationId xmlns:a16="http://schemas.microsoft.com/office/drawing/2014/main" id="{369F0F2F-B90C-4723-BEA0-8D42F6F94FCB}"/>
              </a:ext>
            </a:extLst>
          </p:cNvPr>
          <p:cNvCxnSpPr>
            <a:cxnSpLocks/>
            <a:stCxn id="267" idx="3"/>
            <a:endCxn id="269" idx="1"/>
          </p:cNvCxnSpPr>
          <p:nvPr/>
        </p:nvCxnSpPr>
        <p:spPr>
          <a:xfrm flipV="1">
            <a:off x="7750952" y="1230424"/>
            <a:ext cx="578018" cy="1375513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13ABAEAD-BD89-41BE-8787-67E3F252F17A}"/>
              </a:ext>
            </a:extLst>
          </p:cNvPr>
          <p:cNvSpPr/>
          <p:nvPr/>
        </p:nvSpPr>
        <p:spPr>
          <a:xfrm>
            <a:off x="8328970" y="117684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EDD2848C-942B-42CC-8580-D25CED5F697F}"/>
              </a:ext>
            </a:extLst>
          </p:cNvPr>
          <p:cNvSpPr/>
          <p:nvPr/>
        </p:nvSpPr>
        <p:spPr>
          <a:xfrm>
            <a:off x="10434782" y="2519596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: Rounded Corners 270">
            <a:extLst>
              <a:ext uri="{FF2B5EF4-FFF2-40B4-BE49-F238E27FC236}">
                <a16:creationId xmlns:a16="http://schemas.microsoft.com/office/drawing/2014/main" id="{4CD04F5F-B656-4EAD-9448-DDB8471D60E0}"/>
              </a:ext>
            </a:extLst>
          </p:cNvPr>
          <p:cNvSpPr/>
          <p:nvPr/>
        </p:nvSpPr>
        <p:spPr>
          <a:xfrm>
            <a:off x="6333541" y="3295573"/>
            <a:ext cx="1417411" cy="586987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M06_Attributes</a:t>
            </a:r>
          </a:p>
          <a:p>
            <a:r>
              <a:rPr lang="en-US" sz="900" dirty="0" err="1"/>
              <a:t>AttributeID</a:t>
            </a:r>
            <a:endParaRPr lang="en-US" sz="900" dirty="0"/>
          </a:p>
          <a:p>
            <a:r>
              <a:rPr lang="en-US" sz="900" dirty="0" err="1"/>
              <a:t>AttributeName</a:t>
            </a:r>
            <a:endParaRPr lang="en-US" sz="900" dirty="0"/>
          </a:p>
          <a:p>
            <a:r>
              <a:rPr lang="en-US" sz="900" dirty="0" err="1"/>
              <a:t>AttributeNote</a:t>
            </a:r>
            <a:endParaRPr lang="en-US" sz="900" dirty="0"/>
          </a:p>
        </p:txBody>
      </p:sp>
      <p:cxnSp>
        <p:nvCxnSpPr>
          <p:cNvPr id="272" name="Connector: Elbow 271">
            <a:extLst>
              <a:ext uri="{FF2B5EF4-FFF2-40B4-BE49-F238E27FC236}">
                <a16:creationId xmlns:a16="http://schemas.microsoft.com/office/drawing/2014/main" id="{9B146D61-7F05-49CF-A6B1-C0A5632F96F0}"/>
              </a:ext>
            </a:extLst>
          </p:cNvPr>
          <p:cNvCxnSpPr>
            <a:cxnSpLocks/>
            <a:stCxn id="276" idx="1"/>
            <a:endCxn id="271" idx="3"/>
          </p:cNvCxnSpPr>
          <p:nvPr/>
        </p:nvCxnSpPr>
        <p:spPr>
          <a:xfrm rot="10800000" flipV="1">
            <a:off x="7750952" y="2998403"/>
            <a:ext cx="334590" cy="590663"/>
          </a:xfrm>
          <a:prstGeom prst="bentConnector3">
            <a:avLst>
              <a:gd name="adj1" fmla="val 60248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FBEF9540-AFEE-4A3F-A7DA-5DB54D17C2B2}"/>
              </a:ext>
            </a:extLst>
          </p:cNvPr>
          <p:cNvSpPr/>
          <p:nvPr/>
        </p:nvSpPr>
        <p:spPr>
          <a:xfrm>
            <a:off x="8132625" y="2598139"/>
            <a:ext cx="1417411" cy="771742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M36_AttributeLinking</a:t>
            </a:r>
          </a:p>
          <a:p>
            <a:r>
              <a:rPr lang="en-US" sz="900" dirty="0"/>
              <a:t>M07_AttributeID</a:t>
            </a:r>
          </a:p>
          <a:p>
            <a:r>
              <a:rPr lang="en-US" sz="900" dirty="0"/>
              <a:t>U01_UserID</a:t>
            </a:r>
          </a:p>
          <a:p>
            <a:r>
              <a:rPr lang="en-US" sz="900" dirty="0" err="1"/>
              <a:t>Attribute_Strength</a:t>
            </a:r>
            <a:endParaRPr lang="en-US" sz="900" dirty="0"/>
          </a:p>
          <a:p>
            <a:r>
              <a:rPr lang="en-US" sz="900" dirty="0"/>
              <a:t>Notes</a:t>
            </a:r>
          </a:p>
        </p:txBody>
      </p:sp>
      <p:cxnSp>
        <p:nvCxnSpPr>
          <p:cNvPr id="274" name="Connector: Elbow 273">
            <a:extLst>
              <a:ext uri="{FF2B5EF4-FFF2-40B4-BE49-F238E27FC236}">
                <a16:creationId xmlns:a16="http://schemas.microsoft.com/office/drawing/2014/main" id="{7C59AB53-A7B2-458C-8BD0-C1A83D93B733}"/>
              </a:ext>
            </a:extLst>
          </p:cNvPr>
          <p:cNvCxnSpPr>
            <a:cxnSpLocks/>
            <a:stCxn id="277" idx="3"/>
            <a:endCxn id="275" idx="1"/>
          </p:cNvCxnSpPr>
          <p:nvPr/>
        </p:nvCxnSpPr>
        <p:spPr>
          <a:xfrm>
            <a:off x="9603613" y="2995935"/>
            <a:ext cx="831169" cy="920990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E671EFF7-B25A-41B3-B368-48488008C0A3}"/>
              </a:ext>
            </a:extLst>
          </p:cNvPr>
          <p:cNvSpPr/>
          <p:nvPr/>
        </p:nvSpPr>
        <p:spPr>
          <a:xfrm>
            <a:off x="10434782" y="3863348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9DA2EFE0-ACB3-488C-9F61-F56F79D11B7A}"/>
              </a:ext>
            </a:extLst>
          </p:cNvPr>
          <p:cNvSpPr/>
          <p:nvPr/>
        </p:nvSpPr>
        <p:spPr>
          <a:xfrm>
            <a:off x="8085542" y="294482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BBA49C1B-3D2B-4F9E-823A-B3FAFB180A4E}"/>
              </a:ext>
            </a:extLst>
          </p:cNvPr>
          <p:cNvSpPr/>
          <p:nvPr/>
        </p:nvSpPr>
        <p:spPr>
          <a:xfrm>
            <a:off x="9496460" y="2942358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5C74BEB-059E-4E50-8F78-9D542C4626FB}"/>
              </a:ext>
            </a:extLst>
          </p:cNvPr>
          <p:cNvSpPr/>
          <p:nvPr/>
        </p:nvSpPr>
        <p:spPr>
          <a:xfrm rot="19199888">
            <a:off x="1326524" y="2091166"/>
            <a:ext cx="1669643" cy="506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Old</a:t>
            </a:r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A2CE77F-3EA1-4472-9BC3-DDA989CE680C}"/>
              </a:ext>
            </a:extLst>
          </p:cNvPr>
          <p:cNvSpPr/>
          <p:nvPr/>
        </p:nvSpPr>
        <p:spPr>
          <a:xfrm>
            <a:off x="7692426" y="1085019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EF4A7F9-F7C9-448E-8D5D-8A020A0BF647}"/>
              </a:ext>
            </a:extLst>
          </p:cNvPr>
          <p:cNvSpPr/>
          <p:nvPr/>
        </p:nvSpPr>
        <p:spPr>
          <a:xfrm>
            <a:off x="7692426" y="1486495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9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AF4C-7DFF-44CF-9B5A-6F033CC9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C3AFF-893E-4C92-B460-040F2F577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F7F82-7505-40A9-9F8A-A417FEEAA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551" y="0"/>
            <a:ext cx="9168449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F9A159-ADAA-4C27-BD88-41A9A2C21181}"/>
              </a:ext>
            </a:extLst>
          </p:cNvPr>
          <p:cNvSpPr/>
          <p:nvPr/>
        </p:nvSpPr>
        <p:spPr>
          <a:xfrm rot="19199888">
            <a:off x="4590425" y="2201232"/>
            <a:ext cx="1669643" cy="506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Old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0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CC2A-58B1-4D26-B530-A5FDF5ED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– 27 Jan 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728D7-83E3-4EDA-BFC8-867423B0D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Tables</a:t>
            </a:r>
            <a:r>
              <a:rPr lang="de-DE" dirty="0"/>
              <a:t> </a:t>
            </a:r>
            <a:r>
              <a:rPr lang="de-DE" dirty="0" err="1"/>
              <a:t>reused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type</a:t>
            </a:r>
          </a:p>
          <a:p>
            <a:r>
              <a:rPr lang="de-DE" dirty="0"/>
              <a:t>Table Links not </a:t>
            </a:r>
            <a:r>
              <a:rPr lang="de-DE" dirty="0" err="1"/>
              <a:t>correctly</a:t>
            </a:r>
            <a:r>
              <a:rPr lang="de-DE" dirty="0"/>
              <a:t>- fully </a:t>
            </a:r>
            <a:r>
              <a:rPr lang="de-DE" dirty="0" err="1"/>
              <a:t>defined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22BDC-5D76-4251-9319-610FA774C8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278" y="44450"/>
            <a:ext cx="2679876" cy="6813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813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2D9F-5759-44B1-9A56-A34F8787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0200D-F952-42FC-9D82-AB42F688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98ABD-9022-4C93-B3D7-B2296AA37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551" y="0"/>
            <a:ext cx="9168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16E41F-8564-4D91-90A5-4F177AF482D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1" b="39109"/>
          <a:stretch/>
        </p:blipFill>
        <p:spPr bwMode="auto">
          <a:xfrm>
            <a:off x="0" y="-3969"/>
            <a:ext cx="3558426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D5AA259-642F-46C1-A937-8EF671FEA7D1}"/>
              </a:ext>
            </a:extLst>
          </p:cNvPr>
          <p:cNvCxnSpPr>
            <a:cxnSpLocks/>
            <a:stCxn id="44" idx="1"/>
            <a:endCxn id="42" idx="3"/>
          </p:cNvCxnSpPr>
          <p:nvPr/>
        </p:nvCxnSpPr>
        <p:spPr>
          <a:xfrm rot="10800000" flipV="1">
            <a:off x="6003540" y="1038337"/>
            <a:ext cx="2318747" cy="4361111"/>
          </a:xfrm>
          <a:prstGeom prst="bentConnector3">
            <a:avLst>
              <a:gd name="adj1" fmla="val 14673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CD45BA-4922-4910-845A-27C21CF51E76}"/>
              </a:ext>
            </a:extLst>
          </p:cNvPr>
          <p:cNvSpPr/>
          <p:nvPr/>
        </p:nvSpPr>
        <p:spPr>
          <a:xfrm>
            <a:off x="4644428" y="1349512"/>
            <a:ext cx="1328738" cy="533400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M01_Country</a:t>
            </a:r>
          </a:p>
          <a:p>
            <a:r>
              <a:rPr lang="en-US" sz="900" i="1" dirty="0" err="1"/>
              <a:t>CountryID</a:t>
            </a:r>
            <a:endParaRPr lang="en-US" sz="900" i="1" dirty="0"/>
          </a:p>
          <a:p>
            <a:r>
              <a:rPr lang="en-US" sz="900" dirty="0" err="1"/>
              <a:t>CountyName</a:t>
            </a:r>
            <a:endParaRPr lang="en-US" sz="9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2DEBF4-973E-43D3-B43C-8FB26644BCCD}"/>
              </a:ext>
            </a:extLst>
          </p:cNvPr>
          <p:cNvSpPr/>
          <p:nvPr/>
        </p:nvSpPr>
        <p:spPr>
          <a:xfrm>
            <a:off x="4644428" y="2205356"/>
            <a:ext cx="1328738" cy="762000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M02_State</a:t>
            </a:r>
          </a:p>
          <a:p>
            <a:r>
              <a:rPr lang="en-US" sz="900" i="1" dirty="0" err="1"/>
              <a:t>StateID</a:t>
            </a:r>
            <a:endParaRPr lang="en-US" sz="900" i="1" dirty="0"/>
          </a:p>
          <a:p>
            <a:r>
              <a:rPr lang="en-US" sz="900" dirty="0" err="1"/>
              <a:t>StateName</a:t>
            </a:r>
            <a:endParaRPr lang="en-US" sz="900" dirty="0"/>
          </a:p>
          <a:p>
            <a:r>
              <a:rPr lang="en-US" sz="900" dirty="0" err="1"/>
              <a:t>StateCode</a:t>
            </a:r>
            <a:endParaRPr lang="en-US" sz="900" dirty="0"/>
          </a:p>
          <a:p>
            <a:r>
              <a:rPr lang="en-US" sz="900" dirty="0"/>
              <a:t>M02_Country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DA8935B-1272-4880-AB22-502AD6DE7FD5}"/>
              </a:ext>
            </a:extLst>
          </p:cNvPr>
          <p:cNvSpPr/>
          <p:nvPr/>
        </p:nvSpPr>
        <p:spPr>
          <a:xfrm>
            <a:off x="4644428" y="3283450"/>
            <a:ext cx="1328738" cy="581025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M03_StateDistrict</a:t>
            </a:r>
          </a:p>
          <a:p>
            <a:r>
              <a:rPr lang="en-US" sz="900" dirty="0"/>
              <a:t>M02_StateID</a:t>
            </a:r>
          </a:p>
          <a:p>
            <a:r>
              <a:rPr lang="en-US" sz="900" dirty="0"/>
              <a:t>M01_DistrictID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5A0AD96-AF31-4D5B-AD90-8F440452C4EB}"/>
              </a:ext>
            </a:extLst>
          </p:cNvPr>
          <p:cNvSpPr/>
          <p:nvPr/>
        </p:nvSpPr>
        <p:spPr>
          <a:xfrm>
            <a:off x="4644428" y="4294877"/>
            <a:ext cx="1328738" cy="738185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M04_District</a:t>
            </a:r>
          </a:p>
          <a:p>
            <a:r>
              <a:rPr lang="en-US" sz="900" b="1" dirty="0" err="1"/>
              <a:t>DistrictID</a:t>
            </a:r>
            <a:endParaRPr lang="en-US" sz="900" b="1" dirty="0"/>
          </a:p>
          <a:p>
            <a:r>
              <a:rPr lang="en-US" sz="900" b="1" dirty="0" err="1"/>
              <a:t>DistrictName</a:t>
            </a:r>
            <a:endParaRPr lang="en-US" sz="900" b="1" dirty="0"/>
          </a:p>
          <a:p>
            <a:r>
              <a:rPr lang="en-US" sz="900" b="1" dirty="0" err="1"/>
              <a:t>DistrictCode</a:t>
            </a:r>
            <a:endParaRPr lang="en-US" sz="9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5C7C58-6C1B-4332-B2DE-17355C2E9FB1}"/>
              </a:ext>
            </a:extLst>
          </p:cNvPr>
          <p:cNvSpPr/>
          <p:nvPr/>
        </p:nvSpPr>
        <p:spPr>
          <a:xfrm>
            <a:off x="4651006" y="5233202"/>
            <a:ext cx="1315582" cy="738185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M05_Section</a:t>
            </a:r>
          </a:p>
          <a:p>
            <a:r>
              <a:rPr lang="en-US" sz="900" b="1" dirty="0" err="1"/>
              <a:t>SectionID</a:t>
            </a:r>
            <a:endParaRPr lang="en-US" sz="900" b="1" dirty="0"/>
          </a:p>
          <a:p>
            <a:r>
              <a:rPr lang="en-US" sz="900" b="1" dirty="0" err="1"/>
              <a:t>SectionName</a:t>
            </a:r>
            <a:endParaRPr lang="en-US" sz="900" b="1" dirty="0"/>
          </a:p>
          <a:p>
            <a:r>
              <a:rPr lang="en-US" sz="900" b="1" dirty="0"/>
              <a:t>M04_DistrictID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BF2FC5-F276-48C4-A733-9852D207E232}"/>
              </a:ext>
            </a:extLst>
          </p:cNvPr>
          <p:cNvSpPr/>
          <p:nvPr/>
        </p:nvSpPr>
        <p:spPr>
          <a:xfrm>
            <a:off x="6167798" y="4294877"/>
            <a:ext cx="1746023" cy="908948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M05_MacroScheduleDistrict</a:t>
            </a:r>
          </a:p>
          <a:p>
            <a:r>
              <a:rPr lang="en-US" sz="900" b="1" dirty="0"/>
              <a:t>M40_MacroSchedID</a:t>
            </a:r>
          </a:p>
          <a:p>
            <a:r>
              <a:rPr lang="en-US" sz="900" b="1" dirty="0"/>
              <a:t>M04_DistrictID</a:t>
            </a:r>
          </a:p>
          <a:p>
            <a:r>
              <a:rPr lang="en-US" sz="900" b="1" dirty="0"/>
              <a:t>U01_UserID?</a:t>
            </a:r>
          </a:p>
          <a:p>
            <a:r>
              <a:rPr lang="en-US" sz="900" b="1" dirty="0"/>
              <a:t>StartDate</a:t>
            </a:r>
          </a:p>
          <a:p>
            <a:r>
              <a:rPr lang="en-US" sz="900" b="1" dirty="0" err="1"/>
              <a:t>EndDate</a:t>
            </a:r>
            <a:endParaRPr lang="en-US" sz="900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D98F1F-416A-4E48-9BC2-88ACDE3F10DB}"/>
              </a:ext>
            </a:extLst>
          </p:cNvPr>
          <p:cNvSpPr/>
          <p:nvPr/>
        </p:nvSpPr>
        <p:spPr>
          <a:xfrm>
            <a:off x="6332105" y="1035271"/>
            <a:ext cx="1417411" cy="1611268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M45_Appointment</a:t>
            </a:r>
          </a:p>
          <a:p>
            <a:r>
              <a:rPr lang="en-US" sz="900" b="1" dirty="0" err="1"/>
              <a:t>AppointmentID</a:t>
            </a:r>
            <a:endParaRPr lang="en-US" sz="900" b="1" dirty="0"/>
          </a:p>
          <a:p>
            <a:r>
              <a:rPr lang="en-US" sz="900" b="1" dirty="0"/>
              <a:t>U01_UserID_Missionary</a:t>
            </a:r>
          </a:p>
          <a:p>
            <a:r>
              <a:rPr lang="en-US" sz="900" b="1" dirty="0" err="1"/>
              <a:t>EventDateTime</a:t>
            </a:r>
            <a:endParaRPr lang="en-US" sz="900" b="1" dirty="0"/>
          </a:p>
          <a:p>
            <a:r>
              <a:rPr lang="en-US" sz="900" b="1" dirty="0"/>
              <a:t>Description</a:t>
            </a:r>
          </a:p>
          <a:p>
            <a:r>
              <a:rPr lang="en-US" sz="900" b="1" dirty="0" err="1"/>
              <a:t>EntryDate</a:t>
            </a:r>
            <a:endParaRPr lang="en-US" sz="900" b="1" dirty="0"/>
          </a:p>
          <a:p>
            <a:r>
              <a:rPr lang="en-US" sz="900" b="1" dirty="0"/>
              <a:t>U01_UserID_EntryBy</a:t>
            </a:r>
          </a:p>
          <a:p>
            <a:r>
              <a:rPr lang="en-US" sz="900" b="1" dirty="0"/>
              <a:t>M30_ChurchID</a:t>
            </a:r>
          </a:p>
          <a:p>
            <a:r>
              <a:rPr lang="en-US" sz="900" b="1" dirty="0" err="1"/>
              <a:t>PIM_Amt</a:t>
            </a:r>
            <a:endParaRPr lang="en-US" sz="900" b="1" dirty="0"/>
          </a:p>
          <a:p>
            <a:r>
              <a:rPr lang="en-US" sz="900" b="1" dirty="0"/>
              <a:t>Offering</a:t>
            </a:r>
          </a:p>
          <a:p>
            <a:r>
              <a:rPr lang="en-US" sz="900" b="1" dirty="0"/>
              <a:t>Notes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C419C1C-0CF7-4958-A54E-0E4DD53B910B}"/>
              </a:ext>
            </a:extLst>
          </p:cNvPr>
          <p:cNvSpPr/>
          <p:nvPr/>
        </p:nvSpPr>
        <p:spPr>
          <a:xfrm>
            <a:off x="8382546" y="97635"/>
            <a:ext cx="1417411" cy="1520049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M30_Church</a:t>
            </a:r>
          </a:p>
          <a:p>
            <a:r>
              <a:rPr lang="en-US" sz="900" b="1" dirty="0" err="1"/>
              <a:t>ChurchID</a:t>
            </a:r>
            <a:endParaRPr lang="en-US" sz="900" b="1" dirty="0"/>
          </a:p>
          <a:p>
            <a:r>
              <a:rPr lang="en-US" sz="900" b="1" dirty="0" err="1"/>
              <a:t>ChurchName</a:t>
            </a:r>
            <a:endParaRPr lang="en-US" sz="900" b="1" dirty="0"/>
          </a:p>
          <a:p>
            <a:r>
              <a:rPr lang="en-US" sz="900" b="1" dirty="0"/>
              <a:t>Address</a:t>
            </a:r>
          </a:p>
          <a:p>
            <a:r>
              <a:rPr lang="en-US" sz="900" b="1" dirty="0"/>
              <a:t>Lat</a:t>
            </a:r>
          </a:p>
          <a:p>
            <a:r>
              <a:rPr lang="en-US" sz="900" b="1" dirty="0"/>
              <a:t>Long</a:t>
            </a:r>
          </a:p>
          <a:p>
            <a:r>
              <a:rPr lang="en-US" sz="900" b="1" dirty="0"/>
              <a:t>M05_SectionID</a:t>
            </a:r>
          </a:p>
          <a:p>
            <a:r>
              <a:rPr lang="en-US" sz="900" b="1" dirty="0"/>
              <a:t>Phone</a:t>
            </a:r>
          </a:p>
          <a:p>
            <a:r>
              <a:rPr lang="en-US" sz="900" b="1" dirty="0" err="1"/>
              <a:t>EmailID</a:t>
            </a:r>
            <a:endParaRPr lang="en-US" sz="900" b="1" dirty="0"/>
          </a:p>
          <a:p>
            <a:r>
              <a:rPr lang="en-US" sz="900" b="1" dirty="0"/>
              <a:t>Website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2DEA789-1B9B-47B4-966E-D3B47381131C}"/>
              </a:ext>
            </a:extLst>
          </p:cNvPr>
          <p:cNvSpPr/>
          <p:nvPr/>
        </p:nvSpPr>
        <p:spPr>
          <a:xfrm>
            <a:off x="8398101" y="3765529"/>
            <a:ext cx="1417411" cy="1049509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M40_MacroSched</a:t>
            </a:r>
          </a:p>
          <a:p>
            <a:r>
              <a:rPr lang="en-US" sz="900" b="1" dirty="0" err="1"/>
              <a:t>MacroSchedID</a:t>
            </a:r>
            <a:endParaRPr lang="en-US" sz="900" b="1" dirty="0"/>
          </a:p>
          <a:p>
            <a:r>
              <a:rPr lang="en-US" sz="900" b="1" dirty="0"/>
              <a:t>U01_UserID?</a:t>
            </a:r>
          </a:p>
          <a:p>
            <a:r>
              <a:rPr lang="en-US" sz="900" b="1" dirty="0"/>
              <a:t>Description</a:t>
            </a:r>
          </a:p>
          <a:p>
            <a:r>
              <a:rPr lang="en-US" sz="900" b="1" dirty="0" err="1"/>
              <a:t>IsActive</a:t>
            </a:r>
            <a:endParaRPr lang="en-US" sz="900" b="1" dirty="0"/>
          </a:p>
          <a:p>
            <a:r>
              <a:rPr lang="en-US" sz="900" b="1" dirty="0" err="1"/>
              <a:t>EntryDate</a:t>
            </a:r>
            <a:endParaRPr lang="en-US" sz="900" b="1" dirty="0"/>
          </a:p>
          <a:p>
            <a:r>
              <a:rPr lang="en-US" sz="900" b="1" dirty="0"/>
              <a:t>U0_UserID_EntryBy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6942D9-5ABE-4F3D-B837-F332D07099A7}"/>
              </a:ext>
            </a:extLst>
          </p:cNvPr>
          <p:cNvSpPr/>
          <p:nvPr/>
        </p:nvSpPr>
        <p:spPr>
          <a:xfrm>
            <a:off x="10481865" y="1147763"/>
            <a:ext cx="1507899" cy="3278982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U01_User</a:t>
            </a:r>
          </a:p>
          <a:p>
            <a:r>
              <a:rPr lang="en-US" sz="900" b="1" dirty="0" err="1"/>
              <a:t>UserID</a:t>
            </a:r>
            <a:endParaRPr lang="en-US" sz="900" b="1" dirty="0"/>
          </a:p>
          <a:p>
            <a:r>
              <a:rPr lang="en-US" sz="900" b="1" dirty="0"/>
              <a:t>M10_UserTypeID</a:t>
            </a:r>
          </a:p>
          <a:p>
            <a:r>
              <a:rPr lang="en-US" sz="900" b="1" dirty="0"/>
              <a:t>FirstName</a:t>
            </a:r>
          </a:p>
          <a:p>
            <a:r>
              <a:rPr lang="en-US" sz="900" b="1" dirty="0" err="1"/>
              <a:t>LastName</a:t>
            </a:r>
            <a:endParaRPr lang="en-US" sz="900" b="1" dirty="0"/>
          </a:p>
          <a:p>
            <a:r>
              <a:rPr lang="en-US" sz="900" b="1" dirty="0" err="1"/>
              <a:t>EmailID</a:t>
            </a:r>
            <a:endParaRPr lang="en-US" sz="900" b="1" dirty="0"/>
          </a:p>
          <a:p>
            <a:r>
              <a:rPr lang="en-US" sz="900" b="1" dirty="0"/>
              <a:t>Phone</a:t>
            </a:r>
          </a:p>
          <a:p>
            <a:r>
              <a:rPr lang="en-US" sz="900" b="1" dirty="0"/>
              <a:t>Gender</a:t>
            </a:r>
          </a:p>
          <a:p>
            <a:r>
              <a:rPr lang="en-US" sz="900" b="1" dirty="0"/>
              <a:t>Address</a:t>
            </a:r>
          </a:p>
          <a:p>
            <a:r>
              <a:rPr lang="en-US" sz="900" b="1" dirty="0"/>
              <a:t>Lat</a:t>
            </a:r>
          </a:p>
          <a:p>
            <a:r>
              <a:rPr lang="en-US" sz="900" b="1" dirty="0"/>
              <a:t>Long</a:t>
            </a:r>
          </a:p>
          <a:p>
            <a:r>
              <a:rPr lang="en-US" sz="900" b="1" dirty="0"/>
              <a:t>M05_SectionID</a:t>
            </a:r>
          </a:p>
          <a:p>
            <a:r>
              <a:rPr lang="en-US" sz="900" b="1" dirty="0" err="1"/>
              <a:t>CreateDate</a:t>
            </a:r>
            <a:endParaRPr lang="en-US" sz="900" b="1" dirty="0"/>
          </a:p>
          <a:p>
            <a:r>
              <a:rPr lang="en-US" sz="900" b="1" dirty="0" err="1"/>
              <a:t>ImageFile</a:t>
            </a:r>
            <a:endParaRPr lang="en-US" sz="900" b="1" dirty="0"/>
          </a:p>
          <a:p>
            <a:r>
              <a:rPr lang="en-US" sz="900" b="1" dirty="0" err="1"/>
              <a:t>EmailVerifiedYN</a:t>
            </a:r>
            <a:endParaRPr lang="en-US" sz="900" b="1" dirty="0"/>
          </a:p>
          <a:p>
            <a:r>
              <a:rPr lang="en-US" sz="900" b="1" dirty="0"/>
              <a:t>Status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44D3460-B2C1-4AE4-8BA4-B985313F9F8A}"/>
              </a:ext>
            </a:extLst>
          </p:cNvPr>
          <p:cNvSpPr/>
          <p:nvPr/>
        </p:nvSpPr>
        <p:spPr>
          <a:xfrm>
            <a:off x="10488359" y="109537"/>
            <a:ext cx="1501405" cy="928688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M31_ChurchServiceTimes</a:t>
            </a:r>
          </a:p>
          <a:p>
            <a:r>
              <a:rPr lang="en-US" sz="900" b="1" dirty="0"/>
              <a:t>M30_ChurchID</a:t>
            </a:r>
          </a:p>
          <a:p>
            <a:r>
              <a:rPr lang="en-US" sz="900" b="1" dirty="0"/>
              <a:t>Weekday (master)</a:t>
            </a:r>
          </a:p>
          <a:p>
            <a:r>
              <a:rPr lang="en-US" sz="900" b="1" dirty="0"/>
              <a:t>Time</a:t>
            </a:r>
          </a:p>
          <a:p>
            <a:r>
              <a:rPr lang="en-US" sz="900" b="1" dirty="0" err="1"/>
              <a:t>RegularYN</a:t>
            </a:r>
            <a:endParaRPr lang="en-US" sz="900" b="1" dirty="0"/>
          </a:p>
          <a:p>
            <a:r>
              <a:rPr lang="en-US" sz="900" b="1" dirty="0" err="1"/>
              <a:t>Pref_Level</a:t>
            </a:r>
            <a:endParaRPr lang="en-US" sz="900" b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BEADBE4-89D9-4C40-BEC6-9F5C8B00D2E0}"/>
              </a:ext>
            </a:extLst>
          </p:cNvPr>
          <p:cNvSpPr/>
          <p:nvPr/>
        </p:nvSpPr>
        <p:spPr>
          <a:xfrm>
            <a:off x="10481865" y="4496596"/>
            <a:ext cx="1507899" cy="707229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M10_UserType</a:t>
            </a:r>
          </a:p>
          <a:p>
            <a:r>
              <a:rPr lang="en-US" sz="900" b="1" dirty="0" err="1"/>
              <a:t>UserTypeID</a:t>
            </a:r>
            <a:endParaRPr lang="en-US" sz="900" b="1" dirty="0"/>
          </a:p>
          <a:p>
            <a:r>
              <a:rPr lang="en-US" sz="900" b="1" dirty="0" err="1"/>
              <a:t>UserType</a:t>
            </a:r>
            <a:r>
              <a:rPr lang="en-US" sz="900" b="1" dirty="0"/>
              <a:t> (master)</a:t>
            </a:r>
          </a:p>
          <a:p>
            <a:r>
              <a:rPr lang="en-US" sz="900" b="1" dirty="0"/>
              <a:t>Priority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B97F3D7-9DD5-41EC-9AAC-C729522AEBDE}"/>
              </a:ext>
            </a:extLst>
          </p:cNvPr>
          <p:cNvSpPr/>
          <p:nvPr/>
        </p:nvSpPr>
        <p:spPr>
          <a:xfrm>
            <a:off x="10481865" y="5270901"/>
            <a:ext cx="1507899" cy="535784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U10_UserPermissions</a:t>
            </a:r>
          </a:p>
          <a:p>
            <a:r>
              <a:rPr lang="en-US" sz="900" dirty="0"/>
              <a:t>M10_UserTypeID</a:t>
            </a:r>
          </a:p>
          <a:p>
            <a:r>
              <a:rPr lang="en-US" sz="900" dirty="0"/>
              <a:t>M20_MenuID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BD16C01-54D3-45CE-8F97-8F09A814197F}"/>
              </a:ext>
            </a:extLst>
          </p:cNvPr>
          <p:cNvSpPr/>
          <p:nvPr/>
        </p:nvSpPr>
        <p:spPr>
          <a:xfrm>
            <a:off x="10481865" y="5972282"/>
            <a:ext cx="1507899" cy="535784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M20_Menus</a:t>
            </a:r>
          </a:p>
          <a:p>
            <a:r>
              <a:rPr lang="en-US" sz="900" i="1" dirty="0" err="1"/>
              <a:t>MenuID</a:t>
            </a:r>
            <a:endParaRPr lang="en-US" sz="900" i="1" dirty="0"/>
          </a:p>
          <a:p>
            <a:r>
              <a:rPr lang="en-US" sz="900" dirty="0"/>
              <a:t>Menu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5EB446F-DD43-446C-B5CE-171B8216080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>
            <a:off x="9884645" y="805592"/>
            <a:ext cx="550137" cy="12700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8F10233-381C-4978-A265-FD5C21798F9B}"/>
              </a:ext>
            </a:extLst>
          </p:cNvPr>
          <p:cNvSpPr/>
          <p:nvPr/>
        </p:nvSpPr>
        <p:spPr>
          <a:xfrm>
            <a:off x="10434782" y="23444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BEF25C-5EA8-485B-A1C7-E9014E802792}"/>
              </a:ext>
            </a:extLst>
          </p:cNvPr>
          <p:cNvSpPr/>
          <p:nvPr/>
        </p:nvSpPr>
        <p:spPr>
          <a:xfrm>
            <a:off x="10434782" y="752015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227CB8-BC80-4DCA-BA95-E333C82C28D9}"/>
              </a:ext>
            </a:extLst>
          </p:cNvPr>
          <p:cNvSpPr/>
          <p:nvPr/>
        </p:nvSpPr>
        <p:spPr>
          <a:xfrm>
            <a:off x="9777492" y="23444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546C60-AA51-426C-AAFC-274C67E09D1E}"/>
              </a:ext>
            </a:extLst>
          </p:cNvPr>
          <p:cNvSpPr/>
          <p:nvPr/>
        </p:nvSpPr>
        <p:spPr>
          <a:xfrm>
            <a:off x="9777492" y="752015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1C8F5BA-62AB-4FB3-B4A7-192A12887E1A}"/>
              </a:ext>
            </a:extLst>
          </p:cNvPr>
          <p:cNvCxnSpPr>
            <a:cxnSpLocks/>
            <a:stCxn id="23" idx="1"/>
            <a:endCxn id="25" idx="3"/>
          </p:cNvCxnSpPr>
          <p:nvPr/>
        </p:nvCxnSpPr>
        <p:spPr>
          <a:xfrm rot="10800000">
            <a:off x="9884646" y="288024"/>
            <a:ext cx="550137" cy="12700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F0A37FB-B612-4026-8B2D-5C6631D604ED}"/>
              </a:ext>
            </a:extLst>
          </p:cNvPr>
          <p:cNvSpPr/>
          <p:nvPr/>
        </p:nvSpPr>
        <p:spPr>
          <a:xfrm>
            <a:off x="10434782" y="3041566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6E9112-4A82-4A3E-A32D-7DF4B633C292}"/>
              </a:ext>
            </a:extLst>
          </p:cNvPr>
          <p:cNvSpPr/>
          <p:nvPr/>
        </p:nvSpPr>
        <p:spPr>
          <a:xfrm>
            <a:off x="9771352" y="400688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1E5D2A-4695-47EB-8EDE-BF69BF3506EA}"/>
              </a:ext>
            </a:extLst>
          </p:cNvPr>
          <p:cNvSpPr/>
          <p:nvPr/>
        </p:nvSpPr>
        <p:spPr>
          <a:xfrm>
            <a:off x="10434782" y="3375423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127136-060D-4E44-A3CF-5676AF9CD7C3}"/>
              </a:ext>
            </a:extLst>
          </p:cNvPr>
          <p:cNvSpPr/>
          <p:nvPr/>
        </p:nvSpPr>
        <p:spPr>
          <a:xfrm>
            <a:off x="10434782" y="4114040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35B0204-CA90-4BFB-AC38-EED7A00C8411}"/>
              </a:ext>
            </a:extLst>
          </p:cNvPr>
          <p:cNvCxnSpPr>
            <a:cxnSpLocks/>
            <a:stCxn id="14" idx="2"/>
            <a:endCxn id="30" idx="1"/>
          </p:cNvCxnSpPr>
          <p:nvPr/>
        </p:nvCxnSpPr>
        <p:spPr>
          <a:xfrm rot="16200000" flipH="1">
            <a:off x="8346566" y="1340783"/>
            <a:ext cx="782461" cy="3393971"/>
          </a:xfrm>
          <a:prstGeom prst="bentConnector2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5A3E268-0866-4C71-9DA3-7D5D5DCFCB96}"/>
              </a:ext>
            </a:extLst>
          </p:cNvPr>
          <p:cNvCxnSpPr>
            <a:cxnSpLocks/>
            <a:stCxn id="31" idx="1"/>
            <a:endCxn id="72" idx="3"/>
          </p:cNvCxnSpPr>
          <p:nvPr/>
        </p:nvCxnSpPr>
        <p:spPr>
          <a:xfrm rot="10800000" flipV="1">
            <a:off x="9864778" y="4167617"/>
            <a:ext cx="570005" cy="1965614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8182C62-D647-44BB-8F0E-1E5C3F18917B}"/>
              </a:ext>
            </a:extLst>
          </p:cNvPr>
          <p:cNvCxnSpPr>
            <a:cxnSpLocks/>
            <a:stCxn id="20" idx="1"/>
            <a:endCxn id="19" idx="1"/>
          </p:cNvCxnSpPr>
          <p:nvPr/>
        </p:nvCxnSpPr>
        <p:spPr>
          <a:xfrm rot="10800000">
            <a:off x="10481865" y="4850211"/>
            <a:ext cx="12700" cy="688582"/>
          </a:xfrm>
          <a:prstGeom prst="bentConnector3">
            <a:avLst>
              <a:gd name="adj1" fmla="val 180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1661CB7-2124-4812-B8BE-D4C282A8D035}"/>
              </a:ext>
            </a:extLst>
          </p:cNvPr>
          <p:cNvCxnSpPr>
            <a:cxnSpLocks/>
            <a:stCxn id="20" idx="2"/>
            <a:endCxn id="21" idx="1"/>
          </p:cNvCxnSpPr>
          <p:nvPr/>
        </p:nvCxnSpPr>
        <p:spPr>
          <a:xfrm rot="5400000">
            <a:off x="10642096" y="5646454"/>
            <a:ext cx="433489" cy="753950"/>
          </a:xfrm>
          <a:prstGeom prst="bentConnector4">
            <a:avLst>
              <a:gd name="adj1" fmla="val 19100"/>
              <a:gd name="adj2" fmla="val 13032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84E81CF-508F-4FFF-8B6B-D1B381B4582A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7913821" y="4290284"/>
            <a:ext cx="484280" cy="459067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7674A7A-6837-4A7D-9569-59E7D32EBF12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rot="5400000" flipH="1" flipV="1">
            <a:off x="5208727" y="5133132"/>
            <a:ext cx="200140" cy="12700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062A278-DAAF-450B-894D-A7B3D7B97AF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5093596" y="4079676"/>
            <a:ext cx="430402" cy="12700"/>
          </a:xfrm>
          <a:prstGeom prst="bentConnector3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E29DC84-FB4D-4890-97A8-4ABB71A94A19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5400000" flipH="1" flipV="1">
            <a:off x="5150750" y="3125403"/>
            <a:ext cx="316094" cy="12700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C00C460-8280-4304-AE0E-719A2E2A260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5147575" y="2044134"/>
            <a:ext cx="322444" cy="12700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DDF13C3-842D-4FD1-8F8D-E6A77C5D1B35}"/>
              </a:ext>
            </a:extLst>
          </p:cNvPr>
          <p:cNvCxnSpPr>
            <a:cxnSpLocks/>
            <a:stCxn id="16" idx="2"/>
            <a:endCxn id="43" idx="3"/>
          </p:cNvCxnSpPr>
          <p:nvPr/>
        </p:nvCxnSpPr>
        <p:spPr>
          <a:xfrm rot="5400000">
            <a:off x="7173870" y="3644707"/>
            <a:ext cx="762606" cy="3103268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595CE9A-330C-48EE-947D-2BA3A9CAF3A7}"/>
              </a:ext>
            </a:extLst>
          </p:cNvPr>
          <p:cNvSpPr/>
          <p:nvPr/>
        </p:nvSpPr>
        <p:spPr>
          <a:xfrm>
            <a:off x="5896386" y="5345872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00ED70-AC24-4981-A465-3777C10D4D94}"/>
              </a:ext>
            </a:extLst>
          </p:cNvPr>
          <p:cNvSpPr/>
          <p:nvPr/>
        </p:nvSpPr>
        <p:spPr>
          <a:xfrm>
            <a:off x="5896386" y="552406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58538F-BA38-4B85-8B9F-EC806C490AA0}"/>
              </a:ext>
            </a:extLst>
          </p:cNvPr>
          <p:cNvSpPr/>
          <p:nvPr/>
        </p:nvSpPr>
        <p:spPr>
          <a:xfrm>
            <a:off x="8322286" y="984761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A8FAF1C-D14D-4F32-881E-2B9BCA639228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 flipV="1">
            <a:off x="9878505" y="3095143"/>
            <a:ext cx="556277" cy="965321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07210A2-B279-4326-B004-BFAC5AC55DC0}"/>
              </a:ext>
            </a:extLst>
          </p:cNvPr>
          <p:cNvCxnSpPr>
            <a:cxnSpLocks/>
            <a:stCxn id="74" idx="3"/>
            <a:endCxn id="66" idx="1"/>
          </p:cNvCxnSpPr>
          <p:nvPr/>
        </p:nvCxnSpPr>
        <p:spPr>
          <a:xfrm flipV="1">
            <a:off x="7814623" y="869301"/>
            <a:ext cx="507663" cy="634183"/>
          </a:xfrm>
          <a:prstGeom prst="bentConnector3">
            <a:avLst>
              <a:gd name="adj1" fmla="val 17479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67A1E52-87BF-4A69-AF65-B902CC71ACD8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rot="10800000">
            <a:off x="5973166" y="4663971"/>
            <a:ext cx="194632" cy="85381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7FC0664-5489-4994-94E3-0BC697DE0AED}"/>
              </a:ext>
            </a:extLst>
          </p:cNvPr>
          <p:cNvSpPr/>
          <p:nvPr/>
        </p:nvSpPr>
        <p:spPr>
          <a:xfrm>
            <a:off x="8398102" y="1847752"/>
            <a:ext cx="1417411" cy="648006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M35_PastorChurch</a:t>
            </a:r>
          </a:p>
          <a:p>
            <a:r>
              <a:rPr lang="en-US" sz="900" b="1" dirty="0"/>
              <a:t>U01_UserID</a:t>
            </a:r>
          </a:p>
          <a:p>
            <a:r>
              <a:rPr lang="en-US" sz="900" b="1" dirty="0"/>
              <a:t>M30_ChurchID</a:t>
            </a:r>
          </a:p>
          <a:p>
            <a:r>
              <a:rPr lang="en-US" sz="900" b="1" dirty="0" err="1"/>
              <a:t>RelationType</a:t>
            </a:r>
            <a:endParaRPr lang="en-US" sz="900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15B06D3-7FC9-4610-A0DF-6BE005C39139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 flipV="1">
            <a:off x="9815513" y="2144743"/>
            <a:ext cx="619269" cy="27012"/>
          </a:xfrm>
          <a:prstGeom prst="bentConnector3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D618EDF-191C-45F3-A0F8-8AE9B446A9D3}"/>
              </a:ext>
            </a:extLst>
          </p:cNvPr>
          <p:cNvSpPr/>
          <p:nvPr/>
        </p:nvSpPr>
        <p:spPr>
          <a:xfrm>
            <a:off x="10434782" y="2091166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DD36D70-7BD5-4189-B03B-49BE1D885A24}"/>
              </a:ext>
            </a:extLst>
          </p:cNvPr>
          <p:cNvCxnSpPr>
            <a:cxnSpLocks/>
            <a:stCxn id="48" idx="0"/>
            <a:endCxn id="15" idx="2"/>
          </p:cNvCxnSpPr>
          <p:nvPr/>
        </p:nvCxnSpPr>
        <p:spPr>
          <a:xfrm rot="16200000" flipV="1">
            <a:off x="8983996" y="1724940"/>
            <a:ext cx="230068" cy="15556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F65EFBB-CD5E-44F5-B891-2187FF0CB341}"/>
              </a:ext>
            </a:extLst>
          </p:cNvPr>
          <p:cNvSpPr/>
          <p:nvPr/>
        </p:nvSpPr>
        <p:spPr>
          <a:xfrm>
            <a:off x="6333541" y="2720433"/>
            <a:ext cx="1417411" cy="648006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M33_Accommodations</a:t>
            </a:r>
          </a:p>
          <a:p>
            <a:r>
              <a:rPr lang="en-US" sz="900" b="1" dirty="0"/>
              <a:t>M30_ChurchID</a:t>
            </a:r>
          </a:p>
          <a:p>
            <a:r>
              <a:rPr lang="en-US" sz="900" b="1" dirty="0" err="1"/>
              <a:t>AccommType</a:t>
            </a:r>
            <a:r>
              <a:rPr lang="en-US" sz="900" b="1" dirty="0"/>
              <a:t> (master)</a:t>
            </a:r>
          </a:p>
          <a:p>
            <a:r>
              <a:rPr lang="en-US" sz="900" b="1" dirty="0" err="1"/>
              <a:t>AccommNotes</a:t>
            </a:r>
            <a:endParaRPr lang="en-US" sz="900" b="1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4F72354-441F-4981-A95D-8CE11BA78B5C}"/>
              </a:ext>
            </a:extLst>
          </p:cNvPr>
          <p:cNvCxnSpPr>
            <a:cxnSpLocks/>
            <a:stCxn id="73" idx="3"/>
            <a:endCxn id="54" idx="1"/>
          </p:cNvCxnSpPr>
          <p:nvPr/>
        </p:nvCxnSpPr>
        <p:spPr>
          <a:xfrm flipV="1">
            <a:off x="7819912" y="1230424"/>
            <a:ext cx="509058" cy="1651370"/>
          </a:xfrm>
          <a:prstGeom prst="bentConnector3">
            <a:avLst>
              <a:gd name="adj1" fmla="val 53742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19C76FC-AA75-47F5-AFF6-4F6794032577}"/>
              </a:ext>
            </a:extLst>
          </p:cNvPr>
          <p:cNvSpPr/>
          <p:nvPr/>
        </p:nvSpPr>
        <p:spPr>
          <a:xfrm>
            <a:off x="8328970" y="117684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12DE250-71FB-47A0-98B6-0704D5C1FD95}"/>
              </a:ext>
            </a:extLst>
          </p:cNvPr>
          <p:cNvSpPr/>
          <p:nvPr/>
        </p:nvSpPr>
        <p:spPr>
          <a:xfrm>
            <a:off x="10434782" y="2519596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7239CB2-17E6-42CF-9D5C-0C0C8E713C8B}"/>
              </a:ext>
            </a:extLst>
          </p:cNvPr>
          <p:cNvSpPr/>
          <p:nvPr/>
        </p:nvSpPr>
        <p:spPr>
          <a:xfrm>
            <a:off x="6333541" y="3459242"/>
            <a:ext cx="1417411" cy="762000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M06_Attributes</a:t>
            </a:r>
          </a:p>
          <a:p>
            <a:r>
              <a:rPr lang="en-US" sz="900" b="1" dirty="0" err="1"/>
              <a:t>AttributeID</a:t>
            </a:r>
            <a:endParaRPr lang="en-US" sz="900" b="1" dirty="0"/>
          </a:p>
          <a:p>
            <a:r>
              <a:rPr lang="en-US" sz="900" b="1" dirty="0" err="1"/>
              <a:t>AttributeName</a:t>
            </a:r>
            <a:endParaRPr lang="en-US" sz="900" b="1" dirty="0"/>
          </a:p>
          <a:p>
            <a:r>
              <a:rPr lang="en-US" sz="900" b="1" dirty="0" err="1"/>
              <a:t>Attribute_Type</a:t>
            </a:r>
            <a:r>
              <a:rPr lang="en-US" sz="900" b="1" dirty="0"/>
              <a:t> (master)</a:t>
            </a:r>
          </a:p>
          <a:p>
            <a:r>
              <a:rPr lang="en-US" sz="900" b="1" dirty="0" err="1"/>
              <a:t>AttributeNote</a:t>
            </a:r>
            <a:endParaRPr lang="en-US" sz="900" b="1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F370DBB-DED3-41FE-8641-98B75C8C4D21}"/>
              </a:ext>
            </a:extLst>
          </p:cNvPr>
          <p:cNvCxnSpPr>
            <a:cxnSpLocks/>
            <a:stCxn id="61" idx="1"/>
            <a:endCxn id="56" idx="3"/>
          </p:cNvCxnSpPr>
          <p:nvPr/>
        </p:nvCxnSpPr>
        <p:spPr>
          <a:xfrm rot="10800000" flipV="1">
            <a:off x="7750953" y="3185330"/>
            <a:ext cx="513035" cy="654912"/>
          </a:xfrm>
          <a:prstGeom prst="bentConnector3">
            <a:avLst>
              <a:gd name="adj1" fmla="val 34528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BE3829C-C7E4-4110-BF8C-C9418C00B250}"/>
              </a:ext>
            </a:extLst>
          </p:cNvPr>
          <p:cNvSpPr/>
          <p:nvPr/>
        </p:nvSpPr>
        <p:spPr>
          <a:xfrm>
            <a:off x="8311070" y="2598139"/>
            <a:ext cx="1417411" cy="771742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M36_AttributeLinking</a:t>
            </a:r>
          </a:p>
          <a:p>
            <a:r>
              <a:rPr lang="en-US" sz="900" b="1" dirty="0"/>
              <a:t>M07_AttributeID</a:t>
            </a:r>
          </a:p>
          <a:p>
            <a:r>
              <a:rPr lang="en-US" sz="900" b="1" dirty="0"/>
              <a:t>U01_UserID</a:t>
            </a:r>
          </a:p>
          <a:p>
            <a:r>
              <a:rPr lang="en-US" sz="900" b="1" dirty="0" err="1"/>
              <a:t>Attribute_Value</a:t>
            </a:r>
            <a:endParaRPr lang="en-US" sz="900" b="1" dirty="0"/>
          </a:p>
          <a:p>
            <a:r>
              <a:rPr lang="en-US" sz="900" b="1" dirty="0"/>
              <a:t>Notes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4BB89272-006F-47F5-8B69-11549E5D7E00}"/>
              </a:ext>
            </a:extLst>
          </p:cNvPr>
          <p:cNvCxnSpPr>
            <a:cxnSpLocks/>
            <a:stCxn id="62" idx="3"/>
            <a:endCxn id="60" idx="1"/>
          </p:cNvCxnSpPr>
          <p:nvPr/>
        </p:nvCxnSpPr>
        <p:spPr>
          <a:xfrm>
            <a:off x="9782058" y="2995935"/>
            <a:ext cx="652724" cy="920990"/>
          </a:xfrm>
          <a:prstGeom prst="bentConnector3">
            <a:avLst>
              <a:gd name="adj1" fmla="val 41731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03533659-70EA-4F89-9EBF-A8D5035732C1}"/>
              </a:ext>
            </a:extLst>
          </p:cNvPr>
          <p:cNvSpPr/>
          <p:nvPr/>
        </p:nvSpPr>
        <p:spPr>
          <a:xfrm>
            <a:off x="10434782" y="3863348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67E2767-7B4E-46DF-9E66-9EC01383EBF7}"/>
              </a:ext>
            </a:extLst>
          </p:cNvPr>
          <p:cNvSpPr/>
          <p:nvPr/>
        </p:nvSpPr>
        <p:spPr>
          <a:xfrm>
            <a:off x="8263987" y="3131753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DAEE45F-2377-4608-9B19-9CCAD0643CDC}"/>
              </a:ext>
            </a:extLst>
          </p:cNvPr>
          <p:cNvSpPr/>
          <p:nvPr/>
        </p:nvSpPr>
        <p:spPr>
          <a:xfrm>
            <a:off x="9674905" y="2942358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A2ABF62-61EE-4649-91D5-F62FB34792A3}"/>
              </a:ext>
            </a:extLst>
          </p:cNvPr>
          <p:cNvSpPr/>
          <p:nvPr/>
        </p:nvSpPr>
        <p:spPr>
          <a:xfrm>
            <a:off x="8322286" y="815724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37E8940-459F-46D2-9873-4F2944A58882}"/>
              </a:ext>
            </a:extLst>
          </p:cNvPr>
          <p:cNvSpPr/>
          <p:nvPr/>
        </p:nvSpPr>
        <p:spPr>
          <a:xfrm>
            <a:off x="6599061" y="5748279"/>
            <a:ext cx="1417411" cy="615704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U03_Relationships</a:t>
            </a:r>
          </a:p>
          <a:p>
            <a:r>
              <a:rPr lang="en-US" sz="900" b="1" dirty="0"/>
              <a:t>U01_UserID</a:t>
            </a:r>
          </a:p>
          <a:p>
            <a:r>
              <a:rPr lang="en-US" sz="900" b="1" dirty="0"/>
              <a:t>U01_UserID2</a:t>
            </a:r>
          </a:p>
          <a:p>
            <a:r>
              <a:rPr lang="en-US" sz="900" b="1" dirty="0" err="1"/>
              <a:t>Relationship_Type</a:t>
            </a:r>
            <a:r>
              <a:rPr lang="en-US" sz="900" b="1" dirty="0"/>
              <a:t> (master)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C8C2744-AEDD-49C5-99EB-97335A3E131F}"/>
              </a:ext>
            </a:extLst>
          </p:cNvPr>
          <p:cNvSpPr/>
          <p:nvPr/>
        </p:nvSpPr>
        <p:spPr>
          <a:xfrm>
            <a:off x="7970661" y="5892824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DA8C546-2F31-43A7-B6EE-AACE6A70E941}"/>
              </a:ext>
            </a:extLst>
          </p:cNvPr>
          <p:cNvCxnSpPr>
            <a:cxnSpLocks/>
            <a:stCxn id="55" idx="1"/>
            <a:endCxn id="69" idx="3"/>
          </p:cNvCxnSpPr>
          <p:nvPr/>
        </p:nvCxnSpPr>
        <p:spPr>
          <a:xfrm rot="10800000" flipV="1">
            <a:off x="8077814" y="2573173"/>
            <a:ext cx="2356968" cy="3373228"/>
          </a:xfrm>
          <a:prstGeom prst="bentConnector3">
            <a:avLst>
              <a:gd name="adj1" fmla="val 21981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5CB939B-AA78-4E41-858E-415EAA89AA88}"/>
              </a:ext>
            </a:extLst>
          </p:cNvPr>
          <p:cNvSpPr/>
          <p:nvPr/>
        </p:nvSpPr>
        <p:spPr>
          <a:xfrm>
            <a:off x="8406694" y="5748279"/>
            <a:ext cx="1417411" cy="535783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U02_UserPassword</a:t>
            </a:r>
          </a:p>
          <a:p>
            <a:r>
              <a:rPr lang="en-US" sz="900" i="1" dirty="0"/>
              <a:t>U01_UserID</a:t>
            </a:r>
          </a:p>
          <a:p>
            <a:r>
              <a:rPr lang="en-US" sz="900" dirty="0"/>
              <a:t>Password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69B669-D28D-4F13-9FB0-2CE2673E7DFB}"/>
              </a:ext>
            </a:extLst>
          </p:cNvPr>
          <p:cNvSpPr/>
          <p:nvPr/>
        </p:nvSpPr>
        <p:spPr>
          <a:xfrm>
            <a:off x="9757624" y="6079654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7AE50B0-3785-456D-BA82-0C043E070FE7}"/>
              </a:ext>
            </a:extLst>
          </p:cNvPr>
          <p:cNvSpPr/>
          <p:nvPr/>
        </p:nvSpPr>
        <p:spPr>
          <a:xfrm>
            <a:off x="7712759" y="282821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414D6E-8F86-4300-A0DB-1D05B9A1D28C}"/>
              </a:ext>
            </a:extLst>
          </p:cNvPr>
          <p:cNvSpPr/>
          <p:nvPr/>
        </p:nvSpPr>
        <p:spPr>
          <a:xfrm>
            <a:off x="7707470" y="144990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9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CC4EFE-FB4E-4653-89FF-7EE8DB901C85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" t="29997" r="-1278" b="26"/>
          <a:stretch/>
        </p:blipFill>
        <p:spPr bwMode="auto">
          <a:xfrm>
            <a:off x="0" y="0"/>
            <a:ext cx="4261582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DB0425C-8348-446E-BD84-4D66B15BFA7C}"/>
              </a:ext>
            </a:extLst>
          </p:cNvPr>
          <p:cNvCxnSpPr>
            <a:cxnSpLocks/>
            <a:stCxn id="42" idx="1"/>
            <a:endCxn id="40" idx="3"/>
          </p:cNvCxnSpPr>
          <p:nvPr/>
        </p:nvCxnSpPr>
        <p:spPr>
          <a:xfrm rot="10800000" flipV="1">
            <a:off x="6003540" y="1038337"/>
            <a:ext cx="2318747" cy="4361111"/>
          </a:xfrm>
          <a:prstGeom prst="bentConnector3">
            <a:avLst>
              <a:gd name="adj1" fmla="val 14673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FE161F-7983-47C3-9CD1-89325350BBCF}"/>
              </a:ext>
            </a:extLst>
          </p:cNvPr>
          <p:cNvSpPr/>
          <p:nvPr/>
        </p:nvSpPr>
        <p:spPr>
          <a:xfrm>
            <a:off x="4644428" y="1349512"/>
            <a:ext cx="1328738" cy="533400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M01_Country</a:t>
            </a:r>
          </a:p>
          <a:p>
            <a:r>
              <a:rPr lang="en-US" sz="900" i="1" dirty="0" err="1"/>
              <a:t>CountryID</a:t>
            </a:r>
            <a:endParaRPr lang="en-US" sz="900" i="1" dirty="0"/>
          </a:p>
          <a:p>
            <a:r>
              <a:rPr lang="en-US" sz="900" dirty="0" err="1"/>
              <a:t>CountyName</a:t>
            </a:r>
            <a:endParaRPr lang="en-US" sz="9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01CA0F-3312-46E2-ACA2-391D78C83F1B}"/>
              </a:ext>
            </a:extLst>
          </p:cNvPr>
          <p:cNvSpPr/>
          <p:nvPr/>
        </p:nvSpPr>
        <p:spPr>
          <a:xfrm>
            <a:off x="4644428" y="2205356"/>
            <a:ext cx="1328738" cy="762000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M02_State</a:t>
            </a:r>
          </a:p>
          <a:p>
            <a:r>
              <a:rPr lang="en-US" sz="900" i="1" dirty="0" err="1"/>
              <a:t>StateID</a:t>
            </a:r>
            <a:endParaRPr lang="en-US" sz="900" i="1" dirty="0"/>
          </a:p>
          <a:p>
            <a:r>
              <a:rPr lang="en-US" sz="900" dirty="0" err="1"/>
              <a:t>StateName</a:t>
            </a:r>
            <a:endParaRPr lang="en-US" sz="900" dirty="0"/>
          </a:p>
          <a:p>
            <a:r>
              <a:rPr lang="en-US" sz="900" dirty="0" err="1"/>
              <a:t>StateCode</a:t>
            </a:r>
            <a:endParaRPr lang="en-US" sz="900" dirty="0"/>
          </a:p>
          <a:p>
            <a:r>
              <a:rPr lang="en-US" sz="900" dirty="0"/>
              <a:t>M02_Country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19CADF-7454-4548-9969-3EC0A95211D1}"/>
              </a:ext>
            </a:extLst>
          </p:cNvPr>
          <p:cNvSpPr/>
          <p:nvPr/>
        </p:nvSpPr>
        <p:spPr>
          <a:xfrm>
            <a:off x="4644428" y="3283450"/>
            <a:ext cx="1328738" cy="581025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M03_StateDistrict</a:t>
            </a:r>
          </a:p>
          <a:p>
            <a:r>
              <a:rPr lang="en-US" sz="900" dirty="0"/>
              <a:t>M02_StateID</a:t>
            </a:r>
          </a:p>
          <a:p>
            <a:r>
              <a:rPr lang="en-US" sz="900" dirty="0"/>
              <a:t>M01_DistrictID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600B04-6C54-4E98-901C-7AEA3C55B1FB}"/>
              </a:ext>
            </a:extLst>
          </p:cNvPr>
          <p:cNvSpPr/>
          <p:nvPr/>
        </p:nvSpPr>
        <p:spPr>
          <a:xfrm>
            <a:off x="4644428" y="4294877"/>
            <a:ext cx="1328738" cy="738185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M04_District</a:t>
            </a:r>
          </a:p>
          <a:p>
            <a:r>
              <a:rPr lang="en-US" sz="900" b="1" dirty="0" err="1"/>
              <a:t>DistrictID</a:t>
            </a:r>
            <a:endParaRPr lang="en-US" sz="900" b="1" dirty="0"/>
          </a:p>
          <a:p>
            <a:r>
              <a:rPr lang="en-US" sz="900" b="1" dirty="0" err="1"/>
              <a:t>DistrictName</a:t>
            </a:r>
            <a:endParaRPr lang="en-US" sz="900" b="1" dirty="0"/>
          </a:p>
          <a:p>
            <a:r>
              <a:rPr lang="en-US" sz="900" b="1" dirty="0" err="1"/>
              <a:t>DistrictCode</a:t>
            </a:r>
            <a:endParaRPr lang="en-US" sz="900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98D614-1BAE-4CF3-B53C-EF97B88A0917}"/>
              </a:ext>
            </a:extLst>
          </p:cNvPr>
          <p:cNvSpPr/>
          <p:nvPr/>
        </p:nvSpPr>
        <p:spPr>
          <a:xfrm>
            <a:off x="4651006" y="5233202"/>
            <a:ext cx="1315582" cy="738185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M05_Section</a:t>
            </a:r>
          </a:p>
          <a:p>
            <a:r>
              <a:rPr lang="en-US" sz="900" b="1" dirty="0" err="1"/>
              <a:t>SectionID</a:t>
            </a:r>
            <a:endParaRPr lang="en-US" sz="900" b="1" dirty="0"/>
          </a:p>
          <a:p>
            <a:r>
              <a:rPr lang="en-US" sz="900" b="1" dirty="0" err="1"/>
              <a:t>SectionName</a:t>
            </a:r>
            <a:endParaRPr lang="en-US" sz="900" b="1" dirty="0"/>
          </a:p>
          <a:p>
            <a:r>
              <a:rPr lang="en-US" sz="900" b="1" dirty="0"/>
              <a:t>M04_DistrictID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5B193E-F17C-4E31-A56F-D74B4D3CF99D}"/>
              </a:ext>
            </a:extLst>
          </p:cNvPr>
          <p:cNvSpPr/>
          <p:nvPr/>
        </p:nvSpPr>
        <p:spPr>
          <a:xfrm>
            <a:off x="6167798" y="4294877"/>
            <a:ext cx="1746023" cy="908948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M05_MacroScheduleDistrict</a:t>
            </a:r>
          </a:p>
          <a:p>
            <a:r>
              <a:rPr lang="en-US" sz="900" b="1" dirty="0"/>
              <a:t>M40_MacroSchedID</a:t>
            </a:r>
          </a:p>
          <a:p>
            <a:r>
              <a:rPr lang="en-US" sz="900" b="1" dirty="0"/>
              <a:t>M04_DistrictID</a:t>
            </a:r>
          </a:p>
          <a:p>
            <a:r>
              <a:rPr lang="en-US" sz="900" b="1" dirty="0"/>
              <a:t>U01_UserID?</a:t>
            </a:r>
          </a:p>
          <a:p>
            <a:r>
              <a:rPr lang="en-US" sz="900" b="1" dirty="0"/>
              <a:t>StartDate</a:t>
            </a:r>
          </a:p>
          <a:p>
            <a:r>
              <a:rPr lang="en-US" sz="900" b="1" dirty="0" err="1"/>
              <a:t>EndDate</a:t>
            </a:r>
            <a:endParaRPr lang="en-US" sz="9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99C93D9-B270-4723-94F1-2248FE0533EC}"/>
              </a:ext>
            </a:extLst>
          </p:cNvPr>
          <p:cNvSpPr/>
          <p:nvPr/>
        </p:nvSpPr>
        <p:spPr>
          <a:xfrm>
            <a:off x="6332105" y="1035271"/>
            <a:ext cx="1417411" cy="1611268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M45_Appointment</a:t>
            </a:r>
          </a:p>
          <a:p>
            <a:r>
              <a:rPr lang="en-US" sz="900" b="1" dirty="0" err="1"/>
              <a:t>AppointmentID</a:t>
            </a:r>
            <a:endParaRPr lang="en-US" sz="900" b="1" dirty="0"/>
          </a:p>
          <a:p>
            <a:r>
              <a:rPr lang="en-US" sz="900" b="1" dirty="0"/>
              <a:t>U01_UserID_Missionary</a:t>
            </a:r>
          </a:p>
          <a:p>
            <a:r>
              <a:rPr lang="en-US" sz="900" b="1" dirty="0" err="1"/>
              <a:t>EventDateTime</a:t>
            </a:r>
            <a:endParaRPr lang="en-US" sz="900" b="1" dirty="0"/>
          </a:p>
          <a:p>
            <a:r>
              <a:rPr lang="en-US" sz="900" b="1" dirty="0"/>
              <a:t>Description</a:t>
            </a:r>
          </a:p>
          <a:p>
            <a:r>
              <a:rPr lang="en-US" sz="900" b="1" dirty="0" err="1"/>
              <a:t>EntryDate</a:t>
            </a:r>
            <a:endParaRPr lang="en-US" sz="900" b="1" dirty="0"/>
          </a:p>
          <a:p>
            <a:r>
              <a:rPr lang="en-US" sz="900" b="1" dirty="0"/>
              <a:t>U01_UserID_EntryBy</a:t>
            </a:r>
          </a:p>
          <a:p>
            <a:r>
              <a:rPr lang="en-US" sz="900" b="1" dirty="0"/>
              <a:t>M30_ChurchID</a:t>
            </a:r>
          </a:p>
          <a:p>
            <a:r>
              <a:rPr lang="en-US" sz="900" b="1" dirty="0" err="1"/>
              <a:t>PIM_Amt</a:t>
            </a:r>
            <a:endParaRPr lang="en-US" sz="900" b="1" dirty="0"/>
          </a:p>
          <a:p>
            <a:r>
              <a:rPr lang="en-US" sz="900" b="1" dirty="0"/>
              <a:t>Offering</a:t>
            </a:r>
          </a:p>
          <a:p>
            <a:r>
              <a:rPr lang="en-US" sz="900" b="1" dirty="0"/>
              <a:t>Notes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78DF45-8009-4FA4-A1E3-DFCDA0D7BA3A}"/>
              </a:ext>
            </a:extLst>
          </p:cNvPr>
          <p:cNvSpPr/>
          <p:nvPr/>
        </p:nvSpPr>
        <p:spPr>
          <a:xfrm>
            <a:off x="8382546" y="97635"/>
            <a:ext cx="1417411" cy="1520049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M30_Church</a:t>
            </a:r>
          </a:p>
          <a:p>
            <a:r>
              <a:rPr lang="en-US" sz="900" b="1" dirty="0" err="1"/>
              <a:t>ChurchID</a:t>
            </a:r>
            <a:endParaRPr lang="en-US" sz="900" b="1" dirty="0"/>
          </a:p>
          <a:p>
            <a:r>
              <a:rPr lang="en-US" sz="900" b="1" dirty="0" err="1"/>
              <a:t>ChurchName</a:t>
            </a:r>
            <a:endParaRPr lang="en-US" sz="900" b="1" dirty="0"/>
          </a:p>
          <a:p>
            <a:r>
              <a:rPr lang="en-US" sz="900" b="1" dirty="0"/>
              <a:t>Address</a:t>
            </a:r>
          </a:p>
          <a:p>
            <a:r>
              <a:rPr lang="en-US" sz="900" b="1" dirty="0"/>
              <a:t>Lat</a:t>
            </a:r>
          </a:p>
          <a:p>
            <a:r>
              <a:rPr lang="en-US" sz="900" b="1" dirty="0"/>
              <a:t>Long</a:t>
            </a:r>
          </a:p>
          <a:p>
            <a:r>
              <a:rPr lang="en-US" sz="900" b="1" dirty="0"/>
              <a:t>M05_SectionID</a:t>
            </a:r>
          </a:p>
          <a:p>
            <a:r>
              <a:rPr lang="en-US" sz="900" b="1" dirty="0"/>
              <a:t>Phone</a:t>
            </a:r>
          </a:p>
          <a:p>
            <a:r>
              <a:rPr lang="en-US" sz="900" b="1" dirty="0" err="1"/>
              <a:t>EmailID</a:t>
            </a:r>
            <a:endParaRPr lang="en-US" sz="900" b="1" dirty="0"/>
          </a:p>
          <a:p>
            <a:r>
              <a:rPr lang="en-US" sz="900" b="1" dirty="0"/>
              <a:t>Website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4A32C58-B365-452E-82EB-168D753A645A}"/>
              </a:ext>
            </a:extLst>
          </p:cNvPr>
          <p:cNvSpPr/>
          <p:nvPr/>
        </p:nvSpPr>
        <p:spPr>
          <a:xfrm>
            <a:off x="8398101" y="3765529"/>
            <a:ext cx="1417411" cy="1049509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M40_MacroSched</a:t>
            </a:r>
          </a:p>
          <a:p>
            <a:r>
              <a:rPr lang="en-US" sz="900" b="1" dirty="0" err="1"/>
              <a:t>MacroSchedID</a:t>
            </a:r>
            <a:endParaRPr lang="en-US" sz="900" b="1" dirty="0"/>
          </a:p>
          <a:p>
            <a:r>
              <a:rPr lang="en-US" sz="900" b="1" dirty="0"/>
              <a:t>U01_UserID?</a:t>
            </a:r>
          </a:p>
          <a:p>
            <a:r>
              <a:rPr lang="en-US" sz="900" b="1" dirty="0"/>
              <a:t>Description</a:t>
            </a:r>
          </a:p>
          <a:p>
            <a:r>
              <a:rPr lang="en-US" sz="900" b="1" dirty="0" err="1"/>
              <a:t>IsActive</a:t>
            </a:r>
            <a:endParaRPr lang="en-US" sz="900" b="1" dirty="0"/>
          </a:p>
          <a:p>
            <a:r>
              <a:rPr lang="en-US" sz="900" b="1" dirty="0" err="1"/>
              <a:t>EntryDate</a:t>
            </a:r>
            <a:endParaRPr lang="en-US" sz="900" b="1" dirty="0"/>
          </a:p>
          <a:p>
            <a:r>
              <a:rPr lang="en-US" sz="900" b="1" dirty="0"/>
              <a:t>U0_UserID_EntryBy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CA864CB-A5B6-4947-B21B-5A72D83CE339}"/>
              </a:ext>
            </a:extLst>
          </p:cNvPr>
          <p:cNvSpPr/>
          <p:nvPr/>
        </p:nvSpPr>
        <p:spPr>
          <a:xfrm>
            <a:off x="10481865" y="1147763"/>
            <a:ext cx="1507899" cy="3278982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U01_User</a:t>
            </a:r>
          </a:p>
          <a:p>
            <a:r>
              <a:rPr lang="en-US" sz="900" b="1" dirty="0" err="1"/>
              <a:t>UserID</a:t>
            </a:r>
            <a:endParaRPr lang="en-US" sz="900" b="1" dirty="0"/>
          </a:p>
          <a:p>
            <a:r>
              <a:rPr lang="en-US" sz="900" b="1" dirty="0"/>
              <a:t>M10_UserTypeID</a:t>
            </a:r>
          </a:p>
          <a:p>
            <a:r>
              <a:rPr lang="en-US" sz="900" b="1" dirty="0"/>
              <a:t>FirstName</a:t>
            </a:r>
          </a:p>
          <a:p>
            <a:r>
              <a:rPr lang="en-US" sz="900" b="1" dirty="0" err="1"/>
              <a:t>LastName</a:t>
            </a:r>
            <a:endParaRPr lang="en-US" sz="900" b="1" dirty="0"/>
          </a:p>
          <a:p>
            <a:r>
              <a:rPr lang="en-US" sz="900" b="1" dirty="0" err="1"/>
              <a:t>EmailID</a:t>
            </a:r>
            <a:endParaRPr lang="en-US" sz="900" b="1" dirty="0"/>
          </a:p>
          <a:p>
            <a:r>
              <a:rPr lang="en-US" sz="900" b="1" dirty="0"/>
              <a:t>Phone</a:t>
            </a:r>
          </a:p>
          <a:p>
            <a:r>
              <a:rPr lang="en-US" sz="900" b="1" dirty="0"/>
              <a:t>Gender</a:t>
            </a:r>
          </a:p>
          <a:p>
            <a:r>
              <a:rPr lang="en-US" sz="900" b="1" dirty="0"/>
              <a:t>Address</a:t>
            </a:r>
          </a:p>
          <a:p>
            <a:r>
              <a:rPr lang="en-US" sz="900" b="1" dirty="0"/>
              <a:t>Lat</a:t>
            </a:r>
          </a:p>
          <a:p>
            <a:r>
              <a:rPr lang="en-US" sz="900" b="1" dirty="0"/>
              <a:t>Long</a:t>
            </a:r>
          </a:p>
          <a:p>
            <a:r>
              <a:rPr lang="en-US" sz="900" b="1" dirty="0"/>
              <a:t>M05_SectionID</a:t>
            </a:r>
          </a:p>
          <a:p>
            <a:r>
              <a:rPr lang="en-US" sz="900" b="1" dirty="0" err="1"/>
              <a:t>CreateDate</a:t>
            </a:r>
            <a:endParaRPr lang="en-US" sz="900" b="1" dirty="0"/>
          </a:p>
          <a:p>
            <a:r>
              <a:rPr lang="en-US" sz="900" b="1" dirty="0" err="1"/>
              <a:t>ImageFile</a:t>
            </a:r>
            <a:endParaRPr lang="en-US" sz="900" b="1" dirty="0"/>
          </a:p>
          <a:p>
            <a:r>
              <a:rPr lang="en-US" sz="900" b="1" dirty="0" err="1"/>
              <a:t>EmailVerifiedYN</a:t>
            </a:r>
            <a:endParaRPr lang="en-US" sz="900" b="1" dirty="0"/>
          </a:p>
          <a:p>
            <a:r>
              <a:rPr lang="en-US" sz="900" b="1" dirty="0"/>
              <a:t>Status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FA582A5-BF40-4C3B-AA08-9C6A40F242A8}"/>
              </a:ext>
            </a:extLst>
          </p:cNvPr>
          <p:cNvSpPr/>
          <p:nvPr/>
        </p:nvSpPr>
        <p:spPr>
          <a:xfrm>
            <a:off x="10488359" y="109537"/>
            <a:ext cx="1501405" cy="928688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M31_ChurchServiceTimes</a:t>
            </a:r>
          </a:p>
          <a:p>
            <a:r>
              <a:rPr lang="en-US" sz="900" b="1" dirty="0"/>
              <a:t>M30_ChurchID</a:t>
            </a:r>
          </a:p>
          <a:p>
            <a:r>
              <a:rPr lang="en-US" sz="900" b="1" dirty="0"/>
              <a:t>Weekday (master)</a:t>
            </a:r>
          </a:p>
          <a:p>
            <a:r>
              <a:rPr lang="en-US" sz="900" b="1" dirty="0"/>
              <a:t>Time</a:t>
            </a:r>
          </a:p>
          <a:p>
            <a:r>
              <a:rPr lang="en-US" sz="900" b="1" dirty="0" err="1"/>
              <a:t>RegularYN</a:t>
            </a:r>
            <a:endParaRPr lang="en-US" sz="900" b="1" dirty="0"/>
          </a:p>
          <a:p>
            <a:r>
              <a:rPr lang="en-US" sz="900" b="1" dirty="0" err="1"/>
              <a:t>Pref_Level</a:t>
            </a:r>
            <a:endParaRPr lang="en-US" sz="9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DBEAD50-5013-459E-B722-26BB7C100493}"/>
              </a:ext>
            </a:extLst>
          </p:cNvPr>
          <p:cNvSpPr/>
          <p:nvPr/>
        </p:nvSpPr>
        <p:spPr>
          <a:xfrm>
            <a:off x="10481865" y="4496596"/>
            <a:ext cx="1507899" cy="707229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M10_UserType</a:t>
            </a:r>
          </a:p>
          <a:p>
            <a:r>
              <a:rPr lang="en-US" sz="900" b="1" dirty="0" err="1"/>
              <a:t>UserTypeID</a:t>
            </a:r>
            <a:endParaRPr lang="en-US" sz="900" b="1" dirty="0"/>
          </a:p>
          <a:p>
            <a:r>
              <a:rPr lang="en-US" sz="900" b="1" dirty="0" err="1"/>
              <a:t>UserType</a:t>
            </a:r>
            <a:r>
              <a:rPr lang="en-US" sz="900" b="1" dirty="0"/>
              <a:t> (master)</a:t>
            </a:r>
          </a:p>
          <a:p>
            <a:r>
              <a:rPr lang="en-US" sz="900" b="1" dirty="0"/>
              <a:t>Priority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CC3CBCF-F70A-4B45-BDC2-75E4F11871D1}"/>
              </a:ext>
            </a:extLst>
          </p:cNvPr>
          <p:cNvSpPr/>
          <p:nvPr/>
        </p:nvSpPr>
        <p:spPr>
          <a:xfrm>
            <a:off x="10481865" y="5270901"/>
            <a:ext cx="1507899" cy="535784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U10_UserPermissions</a:t>
            </a:r>
          </a:p>
          <a:p>
            <a:r>
              <a:rPr lang="en-US" sz="900" dirty="0"/>
              <a:t>M10_UserTypeID</a:t>
            </a:r>
          </a:p>
          <a:p>
            <a:r>
              <a:rPr lang="en-US" sz="900" dirty="0"/>
              <a:t>M20_MenuID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58FE069-FADF-4E7F-A57A-EC67F26C19BC}"/>
              </a:ext>
            </a:extLst>
          </p:cNvPr>
          <p:cNvSpPr/>
          <p:nvPr/>
        </p:nvSpPr>
        <p:spPr>
          <a:xfrm>
            <a:off x="10481865" y="5972282"/>
            <a:ext cx="1507899" cy="535784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M20_Menus</a:t>
            </a:r>
          </a:p>
          <a:p>
            <a:r>
              <a:rPr lang="en-US" sz="900" i="1" dirty="0" err="1"/>
              <a:t>MenuID</a:t>
            </a:r>
            <a:endParaRPr lang="en-US" sz="900" i="1" dirty="0"/>
          </a:p>
          <a:p>
            <a:r>
              <a:rPr lang="en-US" sz="900" dirty="0"/>
              <a:t>Menu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29AE0D7-13E7-433D-BEA2-4B2190E5B24C}"/>
              </a:ext>
            </a:extLst>
          </p:cNvPr>
          <p:cNvCxnSpPr>
            <a:cxnSpLocks/>
            <a:stCxn id="24" idx="3"/>
            <a:endCxn id="22" idx="1"/>
          </p:cNvCxnSpPr>
          <p:nvPr/>
        </p:nvCxnSpPr>
        <p:spPr>
          <a:xfrm>
            <a:off x="9884645" y="805592"/>
            <a:ext cx="550137" cy="12700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CEB6F76-26B6-4C1A-88B5-4CB9824CED0B}"/>
              </a:ext>
            </a:extLst>
          </p:cNvPr>
          <p:cNvSpPr/>
          <p:nvPr/>
        </p:nvSpPr>
        <p:spPr>
          <a:xfrm>
            <a:off x="10434782" y="23444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A8A171-568B-4E6F-AA23-681FEB65CB8F}"/>
              </a:ext>
            </a:extLst>
          </p:cNvPr>
          <p:cNvSpPr/>
          <p:nvPr/>
        </p:nvSpPr>
        <p:spPr>
          <a:xfrm>
            <a:off x="10434782" y="752015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B1494F-15C2-4C25-AA11-8397D979FF01}"/>
              </a:ext>
            </a:extLst>
          </p:cNvPr>
          <p:cNvSpPr/>
          <p:nvPr/>
        </p:nvSpPr>
        <p:spPr>
          <a:xfrm>
            <a:off x="9777492" y="23444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1DB5FF-A581-45B2-A12F-9625DBFD4E2A}"/>
              </a:ext>
            </a:extLst>
          </p:cNvPr>
          <p:cNvSpPr/>
          <p:nvPr/>
        </p:nvSpPr>
        <p:spPr>
          <a:xfrm>
            <a:off x="9777492" y="752015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7F216F-1D45-4D3E-A37A-9036370F29F2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rot="10800000">
            <a:off x="9884646" y="288024"/>
            <a:ext cx="550137" cy="12700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EB58A38-2A34-4DDE-ACFD-5885448C728F}"/>
              </a:ext>
            </a:extLst>
          </p:cNvPr>
          <p:cNvSpPr/>
          <p:nvPr/>
        </p:nvSpPr>
        <p:spPr>
          <a:xfrm>
            <a:off x="10434782" y="3041566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F6DA17-E7AA-4505-8026-76C370B42358}"/>
              </a:ext>
            </a:extLst>
          </p:cNvPr>
          <p:cNvSpPr/>
          <p:nvPr/>
        </p:nvSpPr>
        <p:spPr>
          <a:xfrm>
            <a:off x="9771352" y="400688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615458-A12C-4EE7-9A68-0D7E8D7EF92F}"/>
              </a:ext>
            </a:extLst>
          </p:cNvPr>
          <p:cNvSpPr/>
          <p:nvPr/>
        </p:nvSpPr>
        <p:spPr>
          <a:xfrm>
            <a:off x="10434782" y="3375423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22002E-7808-4823-99D5-96B0924E8E51}"/>
              </a:ext>
            </a:extLst>
          </p:cNvPr>
          <p:cNvSpPr/>
          <p:nvPr/>
        </p:nvSpPr>
        <p:spPr>
          <a:xfrm>
            <a:off x="10434782" y="4114040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0263D27-30F3-470E-9BB3-5C7D305E3A78}"/>
              </a:ext>
            </a:extLst>
          </p:cNvPr>
          <p:cNvCxnSpPr>
            <a:cxnSpLocks/>
            <a:stCxn id="12" idx="2"/>
            <a:endCxn id="28" idx="1"/>
          </p:cNvCxnSpPr>
          <p:nvPr/>
        </p:nvCxnSpPr>
        <p:spPr>
          <a:xfrm rot="16200000" flipH="1">
            <a:off x="8346566" y="1340783"/>
            <a:ext cx="782461" cy="3393971"/>
          </a:xfrm>
          <a:prstGeom prst="bentConnector2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A1E0D20-2D00-469D-B28E-56C6BF22D58F}"/>
              </a:ext>
            </a:extLst>
          </p:cNvPr>
          <p:cNvCxnSpPr>
            <a:cxnSpLocks/>
            <a:stCxn id="29" idx="1"/>
            <a:endCxn id="70" idx="3"/>
          </p:cNvCxnSpPr>
          <p:nvPr/>
        </p:nvCxnSpPr>
        <p:spPr>
          <a:xfrm rot="10800000" flipV="1">
            <a:off x="9864778" y="4167617"/>
            <a:ext cx="570005" cy="1965614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7CFA85E-4440-4FCB-BDBC-63EF089F9F78}"/>
              </a:ext>
            </a:extLst>
          </p:cNvPr>
          <p:cNvCxnSpPr>
            <a:cxnSpLocks/>
            <a:stCxn id="18" idx="1"/>
            <a:endCxn id="17" idx="1"/>
          </p:cNvCxnSpPr>
          <p:nvPr/>
        </p:nvCxnSpPr>
        <p:spPr>
          <a:xfrm rot="10800000">
            <a:off x="10481865" y="4850211"/>
            <a:ext cx="12700" cy="688582"/>
          </a:xfrm>
          <a:prstGeom prst="bentConnector3">
            <a:avLst>
              <a:gd name="adj1" fmla="val 180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904861B-F412-49E7-A3FC-857354520C65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 rot="5400000">
            <a:off x="10642096" y="5646454"/>
            <a:ext cx="433489" cy="753950"/>
          </a:xfrm>
          <a:prstGeom prst="bentConnector4">
            <a:avLst>
              <a:gd name="adj1" fmla="val 19100"/>
              <a:gd name="adj2" fmla="val 13032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AF56710-8F10-4198-914D-E5F04F267410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7913821" y="4290284"/>
            <a:ext cx="484280" cy="459067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C9557C2-20E6-4264-905D-C4E57EBD126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5400000" flipH="1" flipV="1">
            <a:off x="5208727" y="5133132"/>
            <a:ext cx="200140" cy="12700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A4F6040-009F-4871-8CCA-0951D310617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5093596" y="4079676"/>
            <a:ext cx="430402" cy="12700"/>
          </a:xfrm>
          <a:prstGeom prst="bentConnector3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0512FCD-E673-4A45-83F3-8824995926B9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rot="5400000" flipH="1" flipV="1">
            <a:off x="5150750" y="3125403"/>
            <a:ext cx="316094" cy="12700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878C40F-AC8B-43B5-96F6-6421A565488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5147575" y="2044134"/>
            <a:ext cx="322444" cy="12700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17DFBB6-90CC-47C4-8639-0AA3BB9BE0E1}"/>
              </a:ext>
            </a:extLst>
          </p:cNvPr>
          <p:cNvCxnSpPr>
            <a:cxnSpLocks/>
            <a:stCxn id="14" idx="2"/>
            <a:endCxn id="41" idx="3"/>
          </p:cNvCxnSpPr>
          <p:nvPr/>
        </p:nvCxnSpPr>
        <p:spPr>
          <a:xfrm rot="5400000">
            <a:off x="7173870" y="3644707"/>
            <a:ext cx="762606" cy="3103268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E8F99D0-9D20-4EB5-A14F-97F4DD167899}"/>
              </a:ext>
            </a:extLst>
          </p:cNvPr>
          <p:cNvSpPr/>
          <p:nvPr/>
        </p:nvSpPr>
        <p:spPr>
          <a:xfrm>
            <a:off x="5896386" y="5345872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A02F143-DDF8-4080-82D5-92F11374E791}"/>
              </a:ext>
            </a:extLst>
          </p:cNvPr>
          <p:cNvSpPr/>
          <p:nvPr/>
        </p:nvSpPr>
        <p:spPr>
          <a:xfrm>
            <a:off x="5896386" y="552406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199A235-BBCC-4F8F-A08D-6DC8759596DB}"/>
              </a:ext>
            </a:extLst>
          </p:cNvPr>
          <p:cNvSpPr/>
          <p:nvPr/>
        </p:nvSpPr>
        <p:spPr>
          <a:xfrm>
            <a:off x="8322286" y="984761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2339481-763C-4897-A417-4380275A760B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 flipV="1">
            <a:off x="9878505" y="3095143"/>
            <a:ext cx="556277" cy="965321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354E2AA-3C8F-44B8-9713-27E2CB24461F}"/>
              </a:ext>
            </a:extLst>
          </p:cNvPr>
          <p:cNvCxnSpPr>
            <a:cxnSpLocks/>
            <a:stCxn id="72" idx="3"/>
            <a:endCxn id="64" idx="1"/>
          </p:cNvCxnSpPr>
          <p:nvPr/>
        </p:nvCxnSpPr>
        <p:spPr>
          <a:xfrm flipV="1">
            <a:off x="7814623" y="869301"/>
            <a:ext cx="507663" cy="634183"/>
          </a:xfrm>
          <a:prstGeom prst="bentConnector3">
            <a:avLst>
              <a:gd name="adj1" fmla="val 17479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CCBB772-890C-4579-BF2B-00DF207B50EB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rot="10800000">
            <a:off x="5973166" y="4663971"/>
            <a:ext cx="194632" cy="85381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8EE8E16-B51B-4352-ADAA-8AF1EC54EB97}"/>
              </a:ext>
            </a:extLst>
          </p:cNvPr>
          <p:cNvSpPr/>
          <p:nvPr/>
        </p:nvSpPr>
        <p:spPr>
          <a:xfrm>
            <a:off x="8398102" y="1847752"/>
            <a:ext cx="1417411" cy="648006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M35_PastorChurch</a:t>
            </a:r>
          </a:p>
          <a:p>
            <a:r>
              <a:rPr lang="en-US" sz="900" b="1" dirty="0"/>
              <a:t>U01_UserID</a:t>
            </a:r>
          </a:p>
          <a:p>
            <a:r>
              <a:rPr lang="en-US" sz="900" b="1" dirty="0"/>
              <a:t>M30_ChurchID</a:t>
            </a:r>
          </a:p>
          <a:p>
            <a:r>
              <a:rPr lang="en-US" sz="900" b="1" dirty="0" err="1"/>
              <a:t>RelationType</a:t>
            </a:r>
            <a:endParaRPr lang="en-US" sz="900" b="1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4ADFC35-3A1A-47D4-ADD1-C3892BDF2E63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 flipV="1">
            <a:off x="9815513" y="2144743"/>
            <a:ext cx="619269" cy="27012"/>
          </a:xfrm>
          <a:prstGeom prst="bentConnector3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713DA00-02EA-460B-96B8-6785E616174E}"/>
              </a:ext>
            </a:extLst>
          </p:cNvPr>
          <p:cNvSpPr/>
          <p:nvPr/>
        </p:nvSpPr>
        <p:spPr>
          <a:xfrm>
            <a:off x="10434782" y="2091166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5754289-860D-47BC-A5BD-F6E121833B87}"/>
              </a:ext>
            </a:extLst>
          </p:cNvPr>
          <p:cNvCxnSpPr>
            <a:cxnSpLocks/>
            <a:stCxn id="46" idx="0"/>
            <a:endCxn id="13" idx="2"/>
          </p:cNvCxnSpPr>
          <p:nvPr/>
        </p:nvCxnSpPr>
        <p:spPr>
          <a:xfrm rot="16200000" flipV="1">
            <a:off x="8983996" y="1724940"/>
            <a:ext cx="230068" cy="15556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DFA124D-6058-483D-9CBE-A34456EDE32F}"/>
              </a:ext>
            </a:extLst>
          </p:cNvPr>
          <p:cNvSpPr/>
          <p:nvPr/>
        </p:nvSpPr>
        <p:spPr>
          <a:xfrm>
            <a:off x="6333541" y="2720433"/>
            <a:ext cx="1417411" cy="648006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M33_Accommodations</a:t>
            </a:r>
          </a:p>
          <a:p>
            <a:r>
              <a:rPr lang="en-US" sz="900" b="1" dirty="0"/>
              <a:t>M30_ChurchID</a:t>
            </a:r>
          </a:p>
          <a:p>
            <a:r>
              <a:rPr lang="en-US" sz="900" b="1" dirty="0" err="1"/>
              <a:t>AccommType</a:t>
            </a:r>
            <a:r>
              <a:rPr lang="en-US" sz="900" b="1" dirty="0"/>
              <a:t> (master)</a:t>
            </a:r>
          </a:p>
          <a:p>
            <a:r>
              <a:rPr lang="en-US" sz="900" b="1" dirty="0" err="1"/>
              <a:t>AccommNotes</a:t>
            </a:r>
            <a:endParaRPr lang="en-US" sz="900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F5C5D8A-463B-4672-83BA-81897C778A48}"/>
              </a:ext>
            </a:extLst>
          </p:cNvPr>
          <p:cNvCxnSpPr>
            <a:cxnSpLocks/>
            <a:stCxn id="71" idx="3"/>
            <a:endCxn id="52" idx="1"/>
          </p:cNvCxnSpPr>
          <p:nvPr/>
        </p:nvCxnSpPr>
        <p:spPr>
          <a:xfrm flipV="1">
            <a:off x="7819912" y="1230424"/>
            <a:ext cx="509058" cy="1651370"/>
          </a:xfrm>
          <a:prstGeom prst="bentConnector3">
            <a:avLst>
              <a:gd name="adj1" fmla="val 53742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038C28A-B599-4EBD-AE3F-F8B2A5FC1B46}"/>
              </a:ext>
            </a:extLst>
          </p:cNvPr>
          <p:cNvSpPr/>
          <p:nvPr/>
        </p:nvSpPr>
        <p:spPr>
          <a:xfrm>
            <a:off x="8328970" y="117684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EA11883-E119-4E03-B00B-9D5211FD9662}"/>
              </a:ext>
            </a:extLst>
          </p:cNvPr>
          <p:cNvSpPr/>
          <p:nvPr/>
        </p:nvSpPr>
        <p:spPr>
          <a:xfrm>
            <a:off x="10434782" y="2519596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E81C724-4340-4585-8886-8A825267F22C}"/>
              </a:ext>
            </a:extLst>
          </p:cNvPr>
          <p:cNvSpPr/>
          <p:nvPr/>
        </p:nvSpPr>
        <p:spPr>
          <a:xfrm>
            <a:off x="6333541" y="3459242"/>
            <a:ext cx="1417411" cy="762000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M06_Attributes</a:t>
            </a:r>
          </a:p>
          <a:p>
            <a:r>
              <a:rPr lang="en-US" sz="900" b="1" dirty="0" err="1"/>
              <a:t>AttributeID</a:t>
            </a:r>
            <a:endParaRPr lang="en-US" sz="900" b="1" dirty="0"/>
          </a:p>
          <a:p>
            <a:r>
              <a:rPr lang="en-US" sz="900" b="1" dirty="0" err="1"/>
              <a:t>AttributeName</a:t>
            </a:r>
            <a:endParaRPr lang="en-US" sz="900" b="1" dirty="0"/>
          </a:p>
          <a:p>
            <a:r>
              <a:rPr lang="en-US" sz="900" b="1" dirty="0" err="1"/>
              <a:t>Attribute_Type</a:t>
            </a:r>
            <a:r>
              <a:rPr lang="en-US" sz="900" b="1" dirty="0"/>
              <a:t> (master)</a:t>
            </a:r>
          </a:p>
          <a:p>
            <a:r>
              <a:rPr lang="en-US" sz="900" b="1" dirty="0" err="1"/>
              <a:t>AttributeNote</a:t>
            </a:r>
            <a:endParaRPr lang="en-US" sz="900" b="1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EC665FF-889A-4711-A5E5-377D2D65F16B}"/>
              </a:ext>
            </a:extLst>
          </p:cNvPr>
          <p:cNvCxnSpPr>
            <a:cxnSpLocks/>
            <a:stCxn id="59" idx="1"/>
            <a:endCxn id="54" idx="3"/>
          </p:cNvCxnSpPr>
          <p:nvPr/>
        </p:nvCxnSpPr>
        <p:spPr>
          <a:xfrm rot="10800000" flipV="1">
            <a:off x="7750953" y="3185330"/>
            <a:ext cx="513035" cy="654912"/>
          </a:xfrm>
          <a:prstGeom prst="bentConnector3">
            <a:avLst>
              <a:gd name="adj1" fmla="val 34528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C5A9CF2-DE59-455A-9969-A3252039AE25}"/>
              </a:ext>
            </a:extLst>
          </p:cNvPr>
          <p:cNvSpPr/>
          <p:nvPr/>
        </p:nvSpPr>
        <p:spPr>
          <a:xfrm>
            <a:off x="8311070" y="2598139"/>
            <a:ext cx="1417411" cy="771742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M36_AttributeLinking</a:t>
            </a:r>
          </a:p>
          <a:p>
            <a:r>
              <a:rPr lang="en-US" sz="900" b="1" dirty="0"/>
              <a:t>M07_AttributeID</a:t>
            </a:r>
          </a:p>
          <a:p>
            <a:r>
              <a:rPr lang="en-US" sz="900" b="1" dirty="0"/>
              <a:t>U01_UserID</a:t>
            </a:r>
          </a:p>
          <a:p>
            <a:r>
              <a:rPr lang="en-US" sz="900" b="1" dirty="0" err="1"/>
              <a:t>Attribute_Value</a:t>
            </a:r>
            <a:endParaRPr lang="en-US" sz="900" b="1" dirty="0"/>
          </a:p>
          <a:p>
            <a:r>
              <a:rPr lang="en-US" sz="900" b="1" dirty="0"/>
              <a:t>Notes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653A56B-438B-4ACB-888F-F4108F06A395}"/>
              </a:ext>
            </a:extLst>
          </p:cNvPr>
          <p:cNvCxnSpPr>
            <a:cxnSpLocks/>
            <a:stCxn id="60" idx="3"/>
            <a:endCxn id="58" idx="1"/>
          </p:cNvCxnSpPr>
          <p:nvPr/>
        </p:nvCxnSpPr>
        <p:spPr>
          <a:xfrm>
            <a:off x="9782058" y="2995935"/>
            <a:ext cx="652724" cy="920990"/>
          </a:xfrm>
          <a:prstGeom prst="bentConnector3">
            <a:avLst>
              <a:gd name="adj1" fmla="val 41731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696F54C-4650-4A8D-8E84-9DD81E5B070C}"/>
              </a:ext>
            </a:extLst>
          </p:cNvPr>
          <p:cNvSpPr/>
          <p:nvPr/>
        </p:nvSpPr>
        <p:spPr>
          <a:xfrm>
            <a:off x="10434782" y="3863348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1221063-C4F8-48F2-AEF2-115B1A69A745}"/>
              </a:ext>
            </a:extLst>
          </p:cNvPr>
          <p:cNvSpPr/>
          <p:nvPr/>
        </p:nvSpPr>
        <p:spPr>
          <a:xfrm>
            <a:off x="8263987" y="3131753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35BF976-B84A-4BB0-8783-7E29D49E71C9}"/>
              </a:ext>
            </a:extLst>
          </p:cNvPr>
          <p:cNvSpPr/>
          <p:nvPr/>
        </p:nvSpPr>
        <p:spPr>
          <a:xfrm>
            <a:off x="9674905" y="2942358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C9760A9-A11F-4AD6-B2CC-B16E4FF312B2}"/>
              </a:ext>
            </a:extLst>
          </p:cNvPr>
          <p:cNvSpPr/>
          <p:nvPr/>
        </p:nvSpPr>
        <p:spPr>
          <a:xfrm>
            <a:off x="8322286" y="815724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74AAFF0-D514-4FA3-87DD-5E9CFD1242E1}"/>
              </a:ext>
            </a:extLst>
          </p:cNvPr>
          <p:cNvSpPr/>
          <p:nvPr/>
        </p:nvSpPr>
        <p:spPr>
          <a:xfrm>
            <a:off x="6599061" y="5748279"/>
            <a:ext cx="1417411" cy="615704"/>
          </a:xfrm>
          <a:prstGeom prst="round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U03_Relationships</a:t>
            </a:r>
          </a:p>
          <a:p>
            <a:r>
              <a:rPr lang="en-US" sz="900" b="1" dirty="0"/>
              <a:t>U01_UserID</a:t>
            </a:r>
          </a:p>
          <a:p>
            <a:r>
              <a:rPr lang="en-US" sz="900" b="1" dirty="0"/>
              <a:t>U01_UserID2</a:t>
            </a:r>
          </a:p>
          <a:p>
            <a:r>
              <a:rPr lang="en-US" sz="900" b="1" dirty="0" err="1"/>
              <a:t>Relationship_Type</a:t>
            </a:r>
            <a:r>
              <a:rPr lang="en-US" sz="900" b="1" dirty="0"/>
              <a:t> (master)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19DCB41-4B7B-4F17-B476-1EE6C82E048C}"/>
              </a:ext>
            </a:extLst>
          </p:cNvPr>
          <p:cNvSpPr/>
          <p:nvPr/>
        </p:nvSpPr>
        <p:spPr>
          <a:xfrm>
            <a:off x="7970661" y="5892824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760FB1F5-272F-4244-B3BF-1DEA0521E3AD}"/>
              </a:ext>
            </a:extLst>
          </p:cNvPr>
          <p:cNvCxnSpPr>
            <a:cxnSpLocks/>
            <a:stCxn id="53" idx="1"/>
            <a:endCxn id="67" idx="3"/>
          </p:cNvCxnSpPr>
          <p:nvPr/>
        </p:nvCxnSpPr>
        <p:spPr>
          <a:xfrm rot="10800000" flipV="1">
            <a:off x="8077814" y="2573173"/>
            <a:ext cx="2356968" cy="3373228"/>
          </a:xfrm>
          <a:prstGeom prst="bentConnector3">
            <a:avLst>
              <a:gd name="adj1" fmla="val 21981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BD6F912-29BC-4A63-BCE6-A2826D6074C1}"/>
              </a:ext>
            </a:extLst>
          </p:cNvPr>
          <p:cNvSpPr/>
          <p:nvPr/>
        </p:nvSpPr>
        <p:spPr>
          <a:xfrm>
            <a:off x="8406694" y="5748279"/>
            <a:ext cx="1417411" cy="535783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U02_UserPassword</a:t>
            </a:r>
          </a:p>
          <a:p>
            <a:r>
              <a:rPr lang="en-US" sz="900" i="1" dirty="0"/>
              <a:t>U01_UserID</a:t>
            </a:r>
          </a:p>
          <a:p>
            <a:r>
              <a:rPr lang="en-US" sz="900" dirty="0"/>
              <a:t>Password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920ADAC-8CDC-47FB-95B6-AFBD617B4E06}"/>
              </a:ext>
            </a:extLst>
          </p:cNvPr>
          <p:cNvSpPr/>
          <p:nvPr/>
        </p:nvSpPr>
        <p:spPr>
          <a:xfrm>
            <a:off x="9757624" y="6079654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83F503A-DBA4-4429-A202-3711F64B421A}"/>
              </a:ext>
            </a:extLst>
          </p:cNvPr>
          <p:cNvSpPr/>
          <p:nvPr/>
        </p:nvSpPr>
        <p:spPr>
          <a:xfrm>
            <a:off x="7712759" y="282821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EA530E1-DE3B-4F60-B858-C047A55998DE}"/>
              </a:ext>
            </a:extLst>
          </p:cNvPr>
          <p:cNvSpPr/>
          <p:nvPr/>
        </p:nvSpPr>
        <p:spPr>
          <a:xfrm>
            <a:off x="7707470" y="144990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2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3490</TotalTime>
  <Words>1401</Words>
  <Application>Microsoft Office PowerPoint</Application>
  <PresentationFormat>Widescreen</PresentationFormat>
  <Paragraphs>596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GlobalMissionsData GMDeputation Data Structure</vt:lpstr>
      <vt:lpstr>Data Structure</vt:lpstr>
      <vt:lpstr>Attributes</vt:lpstr>
      <vt:lpstr>PowerPoint Presentation</vt:lpstr>
      <vt:lpstr>PowerPoint Presentation</vt:lpstr>
      <vt:lpstr>Proposed Structure – 27 Jan 20</vt:lpstr>
      <vt:lpstr>PowerPoint Presentation</vt:lpstr>
      <vt:lpstr>PowerPoint Presentation</vt:lpstr>
      <vt:lpstr>PowerPoint Presentation</vt:lpstr>
      <vt:lpstr>Data interfaces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GlobalMissionsData GMDeputation Data Structure</dc:title>
  <dc:creator>Mitch Sayers</dc:creator>
  <cp:lastModifiedBy>Mitch Sayers</cp:lastModifiedBy>
  <cp:revision>34</cp:revision>
  <dcterms:created xsi:type="dcterms:W3CDTF">2020-01-03T14:53:02Z</dcterms:created>
  <dcterms:modified xsi:type="dcterms:W3CDTF">2020-02-19T19:20:52Z</dcterms:modified>
</cp:coreProperties>
</file>