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7949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CCF0F-A308-4323-9D2B-D6483C6FD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54BFB-8C6E-456F-AE65-ABE57D6B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F0046-15A7-4BBA-B76C-0994EC02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CB255-B30F-44D7-B5AF-F45D39E1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63D5F-63A5-4253-8606-CE4A8446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9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CF40-255A-4E2B-9DFD-D2375949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067C28-770C-492D-9376-87A6517EA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BA389-F449-46D3-BC29-702A2E86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E2AE52-07EF-4C14-8B9E-8A77BD55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898682-69E0-42F0-8A16-E885B17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5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4D2D2A-67A7-4D7F-8057-B49177D3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E11D0B-53D5-45F7-A862-D82DAA95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58DADD-DD33-44CC-8CC4-3760AFD0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5B7889-C531-4535-B84A-EFCDFEE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04F92-48A8-4B39-9955-2FAF3675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9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ADF2A-E648-4BBC-AE24-151973D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A93F5-232B-4F73-A40F-ED187E60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18C98-D10C-4EF5-AE4F-E2231B3F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42BD8-D823-45AD-B5F7-DE2664D1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DD7AC-B858-4091-8029-9F5CF4B4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5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DCF08-9B72-4BED-9166-797B324A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1772D4-4F06-498E-931B-EA5C7DF8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7E4C0E-83EF-45F6-BC86-60224512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A5917-D38E-4F0F-BEDF-FB5F6101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BB4C03-C3FE-4B12-931B-D0B968AA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5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1B39A-B965-4E62-AC1B-65011C1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3F3D9-942A-4ED0-BC34-C02EC2DFF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46EC39-7E14-4FBA-AEDB-102CC0F5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4893CD-2DB4-4C77-BD4F-FB52560D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5650DA-1D25-4739-B308-EC68150D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AF9127-02E8-401C-8D0E-7A04D01D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5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1A231-67A3-4AC8-B338-D9C16361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C6C638-AE85-4D1A-A417-35420C281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2A069-FBE1-4EE1-82B9-5C39219F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4FCE87-E000-4ED2-BA87-0FE1FF93A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D10FD0-E2FF-4886-90E1-D25AC4365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4A4B4-DA35-436B-9741-4DA203EC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2C4CEC-A8F0-4852-93B0-39144F01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4E39CB-1E5A-4AC1-82FA-F98A08EB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3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4D2D6-0C98-4F29-B11A-89665AC4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D6E597-AB11-4C60-B04C-B345236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1B6316-3085-4E4C-86C1-2595046C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17AC19-0161-4612-A61B-6A0DBFAD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7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9CDE17-421E-4504-89F4-FEADBC8F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CBA979-7CFF-4AD3-9D74-7963DCF5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6C68A1-0490-4418-AD9A-40B337BB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0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18A56-877D-4F3F-9BDC-6F4CEF6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DDE37-756F-436C-9DDB-DE72CBBE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738F8C-C7B9-44F3-85F6-D40AFA77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78981B-2619-421B-A8BC-232AF5B2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A746D-DFBF-4186-BEDA-6FC83696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02F070-3250-49AD-A839-6F044BD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E3293-B224-4058-BC0B-F21E84D4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91D81B-16CF-4F2C-BEBF-CDEBA1338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3B907-8524-4D4F-B341-5A2556B0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6D162D-5E30-4FA3-84F3-B5B8E16F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510D95-8A61-43C9-94F2-F8A2A14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F91038-1AEA-4709-AA63-5E088418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1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45E1DF-E02A-4891-A6A4-81486D31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A8CA51-646A-4035-B1E7-74B9C5F2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703BF-727D-4A89-AB8C-E7CCD2F87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DE66-09E5-4921-AA67-69A7D6049CED}" type="datetimeFigureOut">
              <a:rPr lang="zh-TW" altLang="en-US" smtClean="0"/>
              <a:t>2024/5/4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0D3E1-F25B-43CC-99E6-534B86D4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4FBB2-906E-4C62-977D-33A2FC650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AD3E-451F-44D5-A249-5278B9A5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9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7F8A69F-2F8B-4916-A367-118970B5A179}"/>
              </a:ext>
            </a:extLst>
          </p:cNvPr>
          <p:cNvCxnSpPr>
            <a:cxnSpLocks/>
          </p:cNvCxnSpPr>
          <p:nvPr/>
        </p:nvCxnSpPr>
        <p:spPr>
          <a:xfrm>
            <a:off x="2912533" y="4004733"/>
            <a:ext cx="3505200" cy="30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3FF8003-A3A3-4B40-9BC7-7145EB22C80A}"/>
              </a:ext>
            </a:extLst>
          </p:cNvPr>
          <p:cNvCxnSpPr>
            <a:cxnSpLocks/>
          </p:cNvCxnSpPr>
          <p:nvPr/>
        </p:nvCxnSpPr>
        <p:spPr>
          <a:xfrm flipH="1">
            <a:off x="2912533" y="3352800"/>
            <a:ext cx="3352800" cy="6519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12052CD-7F90-4274-8036-B76AE48B6643}"/>
              </a:ext>
            </a:extLst>
          </p:cNvPr>
          <p:cNvCxnSpPr>
            <a:cxnSpLocks/>
          </p:cNvCxnSpPr>
          <p:nvPr/>
        </p:nvCxnSpPr>
        <p:spPr>
          <a:xfrm flipV="1">
            <a:off x="1938867" y="4309533"/>
            <a:ext cx="4478866" cy="6519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20340B3-C01F-4A71-A89B-1C4AE077E635}"/>
              </a:ext>
            </a:extLst>
          </p:cNvPr>
          <p:cNvCxnSpPr>
            <a:cxnSpLocks/>
          </p:cNvCxnSpPr>
          <p:nvPr/>
        </p:nvCxnSpPr>
        <p:spPr>
          <a:xfrm>
            <a:off x="1938867" y="3183467"/>
            <a:ext cx="4326466" cy="1693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FBF6368-6695-4703-9428-BF47CECC7ABD}"/>
              </a:ext>
            </a:extLst>
          </p:cNvPr>
          <p:cNvCxnSpPr>
            <a:cxnSpLocks/>
          </p:cNvCxnSpPr>
          <p:nvPr/>
        </p:nvCxnSpPr>
        <p:spPr>
          <a:xfrm>
            <a:off x="4656665" y="3661833"/>
            <a:ext cx="220134" cy="4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F62DAA0-C8E2-4289-AFA1-B64092DAFA02}"/>
              </a:ext>
            </a:extLst>
          </p:cNvPr>
          <p:cNvCxnSpPr>
            <a:cxnSpLocks/>
          </p:cNvCxnSpPr>
          <p:nvPr/>
        </p:nvCxnSpPr>
        <p:spPr>
          <a:xfrm flipH="1">
            <a:off x="4876800" y="3661833"/>
            <a:ext cx="118532" cy="4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21C31B56-AA00-4D39-A596-6489DBD2B957}"/>
              </a:ext>
            </a:extLst>
          </p:cNvPr>
          <p:cNvCxnSpPr>
            <a:cxnSpLocks/>
          </p:cNvCxnSpPr>
          <p:nvPr/>
        </p:nvCxnSpPr>
        <p:spPr>
          <a:xfrm>
            <a:off x="4995332" y="3661833"/>
            <a:ext cx="220134" cy="4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3CEF176-096A-43D3-8AE9-502FBD184E31}"/>
              </a:ext>
            </a:extLst>
          </p:cNvPr>
          <p:cNvCxnSpPr>
            <a:cxnSpLocks/>
          </p:cNvCxnSpPr>
          <p:nvPr/>
        </p:nvCxnSpPr>
        <p:spPr>
          <a:xfrm flipH="1">
            <a:off x="5215467" y="3661833"/>
            <a:ext cx="118532" cy="4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FEBDCC1A-3300-447D-85B4-DBF155843DC4}"/>
              </a:ext>
            </a:extLst>
          </p:cNvPr>
          <p:cNvCxnSpPr>
            <a:cxnSpLocks/>
          </p:cNvCxnSpPr>
          <p:nvPr/>
        </p:nvCxnSpPr>
        <p:spPr>
          <a:xfrm>
            <a:off x="5333999" y="3661833"/>
            <a:ext cx="220134" cy="4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2EF89F6-07C3-418E-9654-501D280F99AA}"/>
              </a:ext>
            </a:extLst>
          </p:cNvPr>
          <p:cNvCxnSpPr>
            <a:cxnSpLocks/>
          </p:cNvCxnSpPr>
          <p:nvPr/>
        </p:nvCxnSpPr>
        <p:spPr>
          <a:xfrm flipH="1">
            <a:off x="5554134" y="3661833"/>
            <a:ext cx="118532" cy="46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5C2DD1A-2627-41B4-8D6F-7F581645B6EE}"/>
              </a:ext>
            </a:extLst>
          </p:cNvPr>
          <p:cNvCxnSpPr>
            <a:cxnSpLocks/>
          </p:cNvCxnSpPr>
          <p:nvPr/>
        </p:nvCxnSpPr>
        <p:spPr>
          <a:xfrm>
            <a:off x="5672666" y="3661833"/>
            <a:ext cx="220134" cy="52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1408A16C-D563-468E-BE09-FED942FC0C4A}"/>
              </a:ext>
            </a:extLst>
          </p:cNvPr>
          <p:cNvCxnSpPr>
            <a:cxnSpLocks/>
          </p:cNvCxnSpPr>
          <p:nvPr/>
        </p:nvCxnSpPr>
        <p:spPr>
          <a:xfrm>
            <a:off x="4165598" y="3771899"/>
            <a:ext cx="319619" cy="19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0E512AF-2A4C-4AEF-9429-29E2E0B43050}"/>
              </a:ext>
            </a:extLst>
          </p:cNvPr>
          <p:cNvCxnSpPr>
            <a:cxnSpLocks/>
          </p:cNvCxnSpPr>
          <p:nvPr/>
        </p:nvCxnSpPr>
        <p:spPr>
          <a:xfrm flipH="1">
            <a:off x="4504265" y="3672417"/>
            <a:ext cx="148168" cy="29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B3D8E0A6-3778-45CC-85FE-432EF15BD524}"/>
              </a:ext>
            </a:extLst>
          </p:cNvPr>
          <p:cNvCxnSpPr>
            <a:cxnSpLocks/>
          </p:cNvCxnSpPr>
          <p:nvPr/>
        </p:nvCxnSpPr>
        <p:spPr>
          <a:xfrm>
            <a:off x="5825066" y="3814233"/>
            <a:ext cx="220134" cy="52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F95E7328-091B-4EE6-B96F-B5A896529343}"/>
              </a:ext>
            </a:extLst>
          </p:cNvPr>
          <p:cNvCxnSpPr>
            <a:cxnSpLocks/>
          </p:cNvCxnSpPr>
          <p:nvPr/>
        </p:nvCxnSpPr>
        <p:spPr>
          <a:xfrm flipH="1">
            <a:off x="6045200" y="3585633"/>
            <a:ext cx="101600" cy="74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5CE10613-5B18-45A8-918E-0A2421251D23}"/>
              </a:ext>
            </a:extLst>
          </p:cNvPr>
          <p:cNvCxnSpPr/>
          <p:nvPr/>
        </p:nvCxnSpPr>
        <p:spPr>
          <a:xfrm>
            <a:off x="2386013" y="1013936"/>
            <a:ext cx="0" cy="1500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19404E63-743A-4FED-BB38-BCBFEFA70FF2}"/>
              </a:ext>
            </a:extLst>
          </p:cNvPr>
          <p:cNvCxnSpPr>
            <a:cxnSpLocks/>
          </p:cNvCxnSpPr>
          <p:nvPr/>
        </p:nvCxnSpPr>
        <p:spPr>
          <a:xfrm>
            <a:off x="2371725" y="1028225"/>
            <a:ext cx="6134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D05AC628-AD1F-42BB-99A2-7D3133AA0E7D}"/>
              </a:ext>
            </a:extLst>
          </p:cNvPr>
          <p:cNvCxnSpPr>
            <a:cxnSpLocks/>
          </p:cNvCxnSpPr>
          <p:nvPr/>
        </p:nvCxnSpPr>
        <p:spPr>
          <a:xfrm>
            <a:off x="2400299" y="1547336"/>
            <a:ext cx="594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C7409870-3E45-45C6-8EF5-39679409B88A}"/>
              </a:ext>
            </a:extLst>
          </p:cNvPr>
          <p:cNvCxnSpPr>
            <a:cxnSpLocks/>
          </p:cNvCxnSpPr>
          <p:nvPr/>
        </p:nvCxnSpPr>
        <p:spPr>
          <a:xfrm flipV="1">
            <a:off x="2371725" y="2511473"/>
            <a:ext cx="1493045" cy="3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3C327E2F-9CD4-4339-B481-9BCA68E2FE4E}"/>
              </a:ext>
            </a:extLst>
          </p:cNvPr>
          <p:cNvCxnSpPr>
            <a:cxnSpLocks/>
          </p:cNvCxnSpPr>
          <p:nvPr/>
        </p:nvCxnSpPr>
        <p:spPr>
          <a:xfrm>
            <a:off x="3852015" y="1980197"/>
            <a:ext cx="0" cy="526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3EB1CE9B-674D-47C1-93D2-2F5800181701}"/>
              </a:ext>
            </a:extLst>
          </p:cNvPr>
          <p:cNvSpPr/>
          <p:nvPr/>
        </p:nvSpPr>
        <p:spPr>
          <a:xfrm>
            <a:off x="2400943" y="1984959"/>
            <a:ext cx="714165" cy="510958"/>
          </a:xfrm>
          <a:prstGeom prst="rect">
            <a:avLst/>
          </a:prstGeom>
          <a:solidFill>
            <a:srgbClr val="BF794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37C25E9-514E-41D2-B9CC-920388E7AC88}"/>
              </a:ext>
            </a:extLst>
          </p:cNvPr>
          <p:cNvSpPr/>
          <p:nvPr/>
        </p:nvSpPr>
        <p:spPr>
          <a:xfrm>
            <a:off x="3118375" y="1984959"/>
            <a:ext cx="714165" cy="510958"/>
          </a:xfrm>
          <a:prstGeom prst="rect">
            <a:avLst/>
          </a:prstGeom>
          <a:solidFill>
            <a:srgbClr val="BF794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8223C41F-6FA8-4DB6-B2D6-24511A7976C6}"/>
              </a:ext>
            </a:extLst>
          </p:cNvPr>
          <p:cNvCxnSpPr>
            <a:cxnSpLocks/>
          </p:cNvCxnSpPr>
          <p:nvPr/>
        </p:nvCxnSpPr>
        <p:spPr>
          <a:xfrm>
            <a:off x="2405489" y="1993451"/>
            <a:ext cx="351574" cy="285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1EA15DF2-0F3C-40DF-B826-28E4D210A41F}"/>
              </a:ext>
            </a:extLst>
          </p:cNvPr>
          <p:cNvCxnSpPr>
            <a:cxnSpLocks/>
          </p:cNvCxnSpPr>
          <p:nvPr/>
        </p:nvCxnSpPr>
        <p:spPr>
          <a:xfrm flipV="1">
            <a:off x="2755533" y="1993454"/>
            <a:ext cx="361208" cy="28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>
            <a:extLst>
              <a:ext uri="{FF2B5EF4-FFF2-40B4-BE49-F238E27FC236}">
                <a16:creationId xmlns:a16="http://schemas.microsoft.com/office/drawing/2014/main" id="{576E444E-64D3-4E00-9EC9-BDD4E9171AAB}"/>
              </a:ext>
            </a:extLst>
          </p:cNvPr>
          <p:cNvCxnSpPr>
            <a:cxnSpLocks/>
          </p:cNvCxnSpPr>
          <p:nvPr/>
        </p:nvCxnSpPr>
        <p:spPr>
          <a:xfrm>
            <a:off x="3116852" y="1991571"/>
            <a:ext cx="351574" cy="285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>
            <a:extLst>
              <a:ext uri="{FF2B5EF4-FFF2-40B4-BE49-F238E27FC236}">
                <a16:creationId xmlns:a16="http://schemas.microsoft.com/office/drawing/2014/main" id="{FB00C445-C3DB-448E-BB9B-1B728F6A4F28}"/>
              </a:ext>
            </a:extLst>
          </p:cNvPr>
          <p:cNvCxnSpPr>
            <a:cxnSpLocks/>
          </p:cNvCxnSpPr>
          <p:nvPr/>
        </p:nvCxnSpPr>
        <p:spPr>
          <a:xfrm flipV="1">
            <a:off x="3466896" y="1991574"/>
            <a:ext cx="361208" cy="28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6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小元 陳</dc:creator>
  <cp:lastModifiedBy>小元 陳</cp:lastModifiedBy>
  <cp:revision>4</cp:revision>
  <dcterms:created xsi:type="dcterms:W3CDTF">2024-05-04T06:06:29Z</dcterms:created>
  <dcterms:modified xsi:type="dcterms:W3CDTF">2024-05-04T06:38:31Z</dcterms:modified>
</cp:coreProperties>
</file>