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591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A9-2164-4DCE-B0E5-B5E02B7A86F5}" type="datetimeFigureOut">
              <a:rPr lang="ko-KR" altLang="en-US" smtClean="0"/>
              <a:pPr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6659-D890-429F-A7F9-D9BBA820C8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2200" i="1" dirty="0" smtClean="0"/>
              <a:t>팀 프로젝트 창의공학설계</a:t>
            </a:r>
            <a:r>
              <a:rPr lang="en-US" altLang="ko-KR" sz="2200" i="1" dirty="0" smtClean="0"/>
              <a:t/>
            </a:r>
            <a:br>
              <a:rPr lang="en-US" altLang="ko-KR" sz="2200" i="1" dirty="0" smtClean="0"/>
            </a:br>
            <a:r>
              <a:rPr lang="ko-KR" altLang="en-US" sz="2200" i="1" dirty="0" smtClean="0"/>
              <a:t> </a:t>
            </a:r>
            <a:r>
              <a:rPr lang="en-US" altLang="ko-KR" sz="2200" i="1" dirty="0" smtClean="0"/>
              <a:t>1</a:t>
            </a:r>
            <a:r>
              <a:rPr lang="ko-KR" altLang="en-US" sz="2200" i="1" dirty="0" smtClean="0"/>
              <a:t>차 아이디어 제안발표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700" dirty="0" err="1" smtClean="0"/>
              <a:t>접이식</a:t>
            </a:r>
            <a:r>
              <a:rPr lang="ko-KR" altLang="en-US" sz="6700" dirty="0" smtClean="0"/>
              <a:t> 욕조</a:t>
            </a: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4293096"/>
            <a:ext cx="5414978" cy="21602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서울과학기술대학교 </a:t>
            </a:r>
            <a:r>
              <a:rPr lang="ko-KR" altLang="en-US" dirty="0" smtClean="0"/>
              <a:t>기계시스템디자인공학과</a:t>
            </a:r>
            <a:endParaRPr lang="en-US" altLang="ko-KR" dirty="0" smtClean="0"/>
          </a:p>
          <a:p>
            <a:r>
              <a:rPr lang="ko-KR" altLang="en-US" dirty="0" smtClean="0"/>
              <a:t>공학입문설계</a:t>
            </a:r>
            <a:endParaRPr lang="en-US" altLang="ko-KR" dirty="0" smtClean="0"/>
          </a:p>
          <a:p>
            <a:r>
              <a:rPr lang="ko-KR" altLang="en-US" dirty="0" smtClean="0"/>
              <a:t>담당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박민수 교수님</a:t>
            </a:r>
            <a:endParaRPr lang="en-US" altLang="ko-KR" dirty="0" smtClean="0"/>
          </a:p>
          <a:p>
            <a:r>
              <a:rPr lang="ko-KR" altLang="en-US" dirty="0" smtClean="0"/>
              <a:t>발표일 </a:t>
            </a:r>
            <a:r>
              <a:rPr lang="en-US" altLang="ko-KR" dirty="0" smtClean="0"/>
              <a:t>: 2013. </a:t>
            </a:r>
            <a:r>
              <a:rPr lang="en-US" altLang="ko-KR" dirty="0" smtClean="0"/>
              <a:t>5/1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800" dirty="0" smtClean="0"/>
              <a:t>월요일 </a:t>
            </a:r>
            <a:r>
              <a:rPr lang="en-US" altLang="ko-KR" sz="2800" dirty="0" smtClean="0"/>
              <a:t>6,7</a:t>
            </a:r>
            <a:r>
              <a:rPr lang="ko-KR" altLang="en-US" sz="2800" dirty="0" smtClean="0"/>
              <a:t>교시</a:t>
            </a:r>
            <a:r>
              <a:rPr lang="en-US" altLang="ko-KR" sz="3000" dirty="0" smtClean="0"/>
              <a:t> 7</a:t>
            </a:r>
            <a:r>
              <a:rPr lang="ko-KR" altLang="en-US" sz="3000" dirty="0" smtClean="0"/>
              <a:t>조 </a:t>
            </a:r>
            <a:r>
              <a:rPr lang="en-US" altLang="ko-KR" sz="3000" dirty="0" smtClean="0"/>
              <a:t>[Mechanics] </a:t>
            </a:r>
            <a:endParaRPr lang="en-US" altLang="ko-KR" sz="3000" dirty="0" smtClean="0"/>
          </a:p>
          <a:p>
            <a:r>
              <a:rPr lang="ko-KR" altLang="en-US" dirty="0" smtClean="0"/>
              <a:t>박 찬규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 지민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 동훈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 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 관동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제품의 방향성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3900" dirty="0" smtClean="0"/>
              <a:t>개선요구사항</a:t>
            </a:r>
            <a:endParaRPr lang="en-US" altLang="ko-KR" sz="3900" dirty="0" smtClean="0"/>
          </a:p>
          <a:p>
            <a:endParaRPr lang="en-US" altLang="ko-KR" sz="2100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높은 동력 필요</a:t>
            </a:r>
            <a:endParaRPr lang="en-US" altLang="ko-KR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endParaRPr lang="en-US" altLang="ko-KR" sz="190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다소 복잡한 제작과정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50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각진 모서리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배수구의 위치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틈새 사이로 새는 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위험성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ko-KR" sz="3300" dirty="0" smtClean="0"/>
          </a:p>
          <a:p>
            <a:r>
              <a:rPr lang="ko-KR" altLang="en-US" dirty="0" smtClean="0"/>
              <a:t>제품을 가볍지만 튼튼한 재질을 이용해 동력을 최소화 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최대한 간단한 메커니즘을 사용하여 제작과정을 단순화한다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모서리를 라운드 </a:t>
            </a:r>
            <a:r>
              <a:rPr lang="ko-KR" altLang="en-US" dirty="0" err="1" smtClean="0"/>
              <a:t>처리함으로서</a:t>
            </a:r>
            <a:r>
              <a:rPr lang="ko-KR" altLang="en-US" dirty="0" smtClean="0"/>
              <a:t> 제품의 안정성을 높인다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접이식</a:t>
            </a:r>
            <a:r>
              <a:rPr lang="ko-KR" altLang="en-US" dirty="0" smtClean="0"/>
              <a:t> 욕조에 적절한 배수구의 위치를 선정한다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틈새에 적절한 물체를 부착하여 새는 물을 막는다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센서를 이용한 오작동 최소화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특허 및 유사상품자료 </a:t>
            </a:r>
            <a:r>
              <a:rPr lang="ko-KR" altLang="en-US" sz="1800" dirty="0" err="1" smtClean="0"/>
              <a:t>출저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</a:t>
            </a:r>
          </a:p>
          <a:p>
            <a:pPr>
              <a:buNone/>
            </a:pPr>
            <a:r>
              <a:rPr lang="en-US" altLang="ko-KR" sz="1800" dirty="0" smtClean="0"/>
              <a:t>http://www.kipris.or.kr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아이디어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문제정의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1988840"/>
            <a:ext cx="4269160" cy="4525963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좁은 화장실에 배치된 욕조가 화장실 부피의 큰 비율을 </a:t>
            </a:r>
            <a:r>
              <a:rPr lang="ko-KR" altLang="en-US" dirty="0" smtClean="0"/>
              <a:t>차지한다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욕조 </a:t>
            </a:r>
            <a:r>
              <a:rPr lang="ko-KR" altLang="en-US" dirty="0" smtClean="0"/>
              <a:t>위에 고정되어있는 샤워기거치대 때문에 미끄럽고 좁은 욕조 안에서 샤워를 </a:t>
            </a:r>
            <a:r>
              <a:rPr lang="ko-KR" altLang="en-US" dirty="0" err="1" smtClean="0"/>
              <a:t>하게된다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8349" t="19320" r="23929" b="16841"/>
          <a:stretch>
            <a:fillRect/>
          </a:stretch>
        </p:blipFill>
        <p:spPr bwMode="auto">
          <a:xfrm>
            <a:off x="827584" y="2204864"/>
            <a:ext cx="3157930" cy="23762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59632" y="486916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일반적인 욕조 형태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문제해결을 위한 아이디어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half" idx="4294967295"/>
          </p:nvPr>
        </p:nvSpPr>
        <p:spPr>
          <a:xfrm>
            <a:off x="755576" y="2132856"/>
            <a:ext cx="7931224" cy="39933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욕조의 형태를 변형시켜 부피를 줄인다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물이 떨어지는 방향의 바닥을 미끄럽지 않게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</a:t>
            </a:r>
            <a:r>
              <a:rPr lang="en-US" altLang="ko-KR" dirty="0"/>
              <a:t>, </a:t>
            </a:r>
            <a:r>
              <a:rPr lang="ko-KR" altLang="en-US" dirty="0"/>
              <a:t>유사 상품 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7" name="내용 개체 틀 6" descr="remoteFil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4038600" cy="3029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계단형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접이식</a:t>
            </a:r>
            <a:r>
              <a:rPr lang="ko-KR" altLang="en-US" dirty="0" smtClean="0"/>
              <a:t> 욕조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부피는 줄였지만 화장실의 넓은 부분을 </a:t>
            </a:r>
            <a:r>
              <a:rPr lang="ko-KR" altLang="en-US" dirty="0" err="1" smtClean="0"/>
              <a:t>차지하는것은</a:t>
            </a:r>
            <a:r>
              <a:rPr lang="ko-KR" altLang="en-US" dirty="0" smtClean="0"/>
              <a:t> 마찬가지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수동에 의한 불편함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653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출원번호 </a:t>
            </a:r>
            <a:r>
              <a:rPr lang="en-US" altLang="ko-KR" dirty="0" smtClean="0"/>
              <a:t>: 1020060052286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</a:t>
            </a:r>
            <a:r>
              <a:rPr lang="en-US" altLang="ko-KR" dirty="0"/>
              <a:t>, </a:t>
            </a:r>
            <a:r>
              <a:rPr lang="ko-KR" altLang="en-US" dirty="0"/>
              <a:t>유사 상품 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내용 개체 틀 5" descr="view_patent_img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13514" y="1600200"/>
            <a:ext cx="3525972" cy="4525963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벽걸이형</a:t>
            </a:r>
            <a:r>
              <a:rPr lang="ko-KR" altLang="en-US" dirty="0" smtClean="0"/>
              <a:t> 욕조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갑자기 떨어질 수 있는 위험성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수동에 의한 불편함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6237312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출원번호 </a:t>
            </a:r>
            <a:r>
              <a:rPr lang="en-US" altLang="ko-KR" dirty="0" smtClean="0"/>
              <a:t>: 1020090005972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아이디어 개념설계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29767" t="21000" r="28181" b="24401"/>
          <a:stretch>
            <a:fillRect/>
          </a:stretch>
        </p:blipFill>
        <p:spPr bwMode="auto">
          <a:xfrm>
            <a:off x="1403648" y="1484784"/>
            <a:ext cx="6408712" cy="4680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3635896" y="630932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제품의 평소 모습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31185" t="21000" r="35740" b="26081"/>
          <a:stretch>
            <a:fillRect/>
          </a:stretch>
        </p:blipFill>
        <p:spPr bwMode="auto">
          <a:xfrm>
            <a:off x="251520" y="980728"/>
            <a:ext cx="4572000" cy="4114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l="34964" t="37799" r="38576" b="19361"/>
          <a:stretch>
            <a:fillRect/>
          </a:stretch>
        </p:blipFill>
        <p:spPr bwMode="auto">
          <a:xfrm>
            <a:off x="4932040" y="1700808"/>
            <a:ext cx="4032448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691680" y="530120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변화과정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58924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변화과정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구부러진 연결선 7"/>
          <p:cNvCxnSpPr>
            <a:stCxn id="15" idx="0"/>
          </p:cNvCxnSpPr>
          <p:nvPr/>
        </p:nvCxnSpPr>
        <p:spPr>
          <a:xfrm rot="16200000" flipV="1">
            <a:off x="5908891" y="1083997"/>
            <a:ext cx="720080" cy="1089606"/>
          </a:xfrm>
          <a:prstGeom prst="curvedConnector2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6216" y="1988840"/>
            <a:ext cx="59503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②</a:t>
            </a:r>
            <a:endParaRPr lang="ko-KR" altLang="en-US" sz="32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4" y="35730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①</a:t>
            </a:r>
            <a:endParaRPr lang="ko-KR" altLang="en-US" sz="36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35437" t="25200" r="28653" b="15161"/>
          <a:stretch>
            <a:fillRect/>
          </a:stretch>
        </p:blipFill>
        <p:spPr bwMode="auto">
          <a:xfrm>
            <a:off x="1691680" y="260648"/>
            <a:ext cx="5935082" cy="5544616"/>
          </a:xfrm>
          <a:prstGeom prst="round2DiagRect">
            <a:avLst>
              <a:gd name="adj1" fmla="val 43624"/>
              <a:gd name="adj2" fmla="val 1192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059832" y="609329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제품의 변화 모습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683568" y="836712"/>
            <a:ext cx="7855024" cy="53900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¢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특징</a:t>
            </a:r>
            <a:endParaRPr kumimoji="0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욕조 미 사용시 반절을 접어서 부피를 줄일 수 있음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욕조 밑에 배수구를 두어 화장실의 심미성 증가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욕조 미 사용시 샤워기 이용자에게 앉을 곳을 제공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464</TotalTime>
  <Words>258</Words>
  <Application>Microsoft Office PowerPoint</Application>
  <PresentationFormat>화면 슬라이드 쇼(4:3)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연꽃 당초 무늬</vt:lpstr>
      <vt:lpstr>팀 프로젝트 창의공학설계  1차 아이디어 제안발표 접이식 욕조</vt:lpstr>
      <vt:lpstr>아이디어 타겟 문제정의</vt:lpstr>
      <vt:lpstr>문제해결을 위한 아이디어 </vt:lpstr>
      <vt:lpstr>특허, 유사 상품 조사(1)</vt:lpstr>
      <vt:lpstr>특허, 유사 상품 조사(2)</vt:lpstr>
      <vt:lpstr>기초 아이디어 개념설계</vt:lpstr>
      <vt:lpstr>슬라이드 7</vt:lpstr>
      <vt:lpstr>슬라이드 8</vt:lpstr>
      <vt:lpstr>슬라이드 9</vt:lpstr>
      <vt:lpstr>제품의 방향성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JM</dc:creator>
  <cp:lastModifiedBy>JM</cp:lastModifiedBy>
  <cp:revision>40</cp:revision>
  <dcterms:created xsi:type="dcterms:W3CDTF">2013-04-30T14:18:14Z</dcterms:created>
  <dcterms:modified xsi:type="dcterms:W3CDTF">2013-05-01T06:45:52Z</dcterms:modified>
</cp:coreProperties>
</file>