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85591-83B4-4D9E-BF3A-A91AC00BB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4DA9B7-F295-4EC2-A74B-9FE58C009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E4BBE-4458-403A-A333-C7100118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868EA-1BD3-464C-AB22-E657931B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11634-4CCF-4045-88DF-FCB37DBB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D4CA8-F7D2-4BC6-8103-368F2254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398CB-0A39-4E63-A804-5797AB89D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76B32-017D-459C-B5A0-A2A9EE50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FF4D2-4892-4E9C-B032-1F1369B8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530CA-6363-40BC-BD2F-3639F6EA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2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2D16FB-3807-4C7F-8ADC-1EB2E0A89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EBEB49-2C0B-4379-BA66-71D0ED6B8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7DCE2-D397-416E-8CB4-D4A68E61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26F30-85C7-429C-A529-9D9A708A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43F11-6879-4BFD-85B9-FD897CB3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6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5D870-A399-4E41-91EB-D0E21D75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7845-E550-4ADE-BAF3-FC5308E4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DCD2A-30DC-46F7-AFA2-853A0A38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B1978-AD8F-4D09-A1BF-D981BB31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9F4FD-8157-405A-92BD-DB092B0C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2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373E0-F779-46BD-AF1F-2E2A9748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3E8EB-79FF-434A-9950-702726ED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16D74-132B-4286-B354-C10EBBFF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C854C-D099-4DCA-AB65-0EBC3BC4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61495-BB20-42A2-8DEE-781944B8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3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A5C2-091C-42CA-B8AF-35E8CDDA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1A2DA-39EB-47BE-BBF9-64271977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C37E0-1B47-42D0-9E4E-A7ECD2C5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6D05D-230D-4752-B63A-35BACF2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8C1BC-5F65-4F43-973C-07E35517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217554-9049-45CF-9181-EFE09317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D5D39-1B16-4316-9DA6-6267AF4D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08005-6575-44D5-82E5-3651F8B2F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178991-D49E-4EBA-89C5-8AB337E8B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7533CB-EB2E-43D1-9FE8-C444E516E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8390E2-703C-411E-BC5C-5F8FCFB60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242DB1-640B-43E4-8E60-5887C8EF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CADE6D-4426-4069-8773-290D9D36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595DAE-C189-43A5-8CAC-771E8B4F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7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3BCC-5A2E-4663-A4C2-07FD24B4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6CAD0D-266A-433D-AA02-131CA029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E906A-7CCF-4408-ADB8-89E0C3AF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76F5D9-0120-4DDC-A69D-8380CBA6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3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D71B9D-20AF-46BF-8ADB-89DBB1D5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5C71A5-AEB8-463D-9E3C-23AB2C5C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7E889-8FDF-438D-8D48-9645B433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98753-EEE4-4704-9B36-5DD7F2A3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53EE7-A11B-4689-85F2-7F3CA826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1080-0AFA-48DF-BDB3-FE3786C12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C7E85-4020-4774-ABC3-280DAD0B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057DE-8DDF-4DB0-89CB-60FEA62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33911-3972-48EA-AF2B-3FBC468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C8A4E-9F57-4DF2-B522-FAEE3E6E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05BEF-D2B2-4470-B14C-65B448C33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E7345-258D-46C6-9031-27EF5F8BB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12AF0-E0B8-4118-A851-0AAD0B7B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62D48-617E-4863-8CD0-C43BE02F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49D6A-69DA-42EB-867E-582C5668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8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BF605-5558-4A3D-893C-85BE49EB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B636C-52E0-4964-B66D-66F25821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AD7E0-4BD5-404D-A43C-2B3C7B98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D740-A611-497C-8BD3-405C1FFBE76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0705E-D26F-4A5C-880A-DC66D87F1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B9BE1-D30D-44CC-8ADD-D4ADDDC3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377C-78CF-444C-B57F-752F314E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0BADB-B1FA-463D-8681-5445CE1D4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8660F0-ADA9-4954-97FE-9B04E75BC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20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1F07C-E553-423A-B7E1-6EFB1BF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43D37-A4E2-4C7B-A719-93B918A4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고양이는 </a:t>
            </a:r>
            <a:r>
              <a:rPr lang="en-US" altLang="ko-KR" dirty="0"/>
              <a:t>12</a:t>
            </a:r>
            <a:r>
              <a:rPr lang="ko-KR" altLang="en-US" dirty="0"/>
              <a:t>개월 이내에 모든 성장을 마침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여러종</a:t>
            </a:r>
            <a:r>
              <a:rPr lang="ko-KR" altLang="en-US" dirty="0"/>
              <a:t> 고양이 평균체중 </a:t>
            </a:r>
            <a:r>
              <a:rPr lang="en-US" altLang="ko-KR" dirty="0"/>
              <a:t>4.6Kg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83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황지민</dc:creator>
  <cp:lastModifiedBy>황지민</cp:lastModifiedBy>
  <cp:revision>2</cp:revision>
  <dcterms:created xsi:type="dcterms:W3CDTF">2018-04-04T09:16:03Z</dcterms:created>
  <dcterms:modified xsi:type="dcterms:W3CDTF">2018-04-04T14:17:38Z</dcterms:modified>
</cp:coreProperties>
</file>