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69839" autoAdjust="0"/>
  </p:normalViewPr>
  <p:slideViewPr>
    <p:cSldViewPr snapToGrid="0">
      <p:cViewPr varScale="1">
        <p:scale>
          <a:sx n="48" d="100"/>
          <a:sy n="48" d="100"/>
        </p:scale>
        <p:origin x="12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08E74-5B26-438D-A0AC-2832CA0C48B5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4BC3-DBA1-47AB-9A5B-53F45FCA9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가구가 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저출산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고령화가 심화되면서 반려동물을 키우는 사람들의 수도 빠르게 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반려동물을 키우는 사람이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많아짐에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여러가지 문제 또한 대두되고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그중 저희가 주목한 문제는 </a:t>
            </a:r>
            <a:r>
              <a:rPr lang="ko-KR" altLang="en-US" sz="1200" kern="1200" dirty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반려동물이 혼자 있는 시간이 </a:t>
            </a:r>
            <a:r>
              <a:rPr lang="ko-KR" altLang="en-US" sz="1200" kern="1200" dirty="0" err="1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많아짐에</a:t>
            </a:r>
            <a:r>
              <a:rPr lang="ko-KR" altLang="en-US" sz="1200" kern="1200" dirty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따라</a:t>
            </a:r>
            <a:r>
              <a:rPr lang="en-US" altLang="ko-KR" sz="1200" kern="1200" dirty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1200" kern="1200" dirty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동물의 활동량이 부족해 건강에 문제가 생길 수 있다는 점이었습니다</a:t>
            </a:r>
            <a:r>
              <a:rPr lang="en-US" altLang="ko-KR" sz="1200" kern="1200" dirty="0">
                <a:solidFill>
                  <a:srgbClr val="3D3C3E"/>
                </a:solidFill>
                <a:latin typeface="나눔고딕"/>
                <a:ea typeface="나눔고딕"/>
                <a:cs typeface="+mn-cs"/>
              </a:rPr>
              <a:t>.</a:t>
            </a:r>
            <a:endParaRPr lang="en-US" altLang="ko-KR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---------------------------------------------------------------------------------------------------------</a:t>
            </a:r>
          </a:p>
          <a:p>
            <a:endParaRPr lang="en-US" altLang="ko-KR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https://www.kickstarter.com/projects/petcube/petcube-bites-petcube-play-treat-and-care-for-pets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아직 개발은 안되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http://news.chosun.com/site/data/html_dir/2016/09/27/2016092701683.html?rsMobile=false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활동량도 있네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스타워크 유플러스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14BC3-DBA1-47AB-9A5B-53F45FCA96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반려동물을 위한 여러가지 제품들이 이미 많이 </a:t>
            </a:r>
            <a:r>
              <a:rPr lang="ko-KR" altLang="en-US" dirty="0" err="1"/>
              <a:t>출시되어있습니다</a:t>
            </a:r>
            <a:r>
              <a:rPr lang="en-US" altLang="ko-KR" dirty="0"/>
              <a:t>. </a:t>
            </a:r>
            <a:r>
              <a:rPr lang="ko-KR" altLang="en-US" dirty="0"/>
              <a:t>맨 위 사진은 밖에서도 실시간으로 반려동물의 상태를 볼 </a:t>
            </a:r>
            <a:r>
              <a:rPr lang="ko-KR" altLang="en-US"/>
              <a:t>수 있고 대화가 가능한  </a:t>
            </a:r>
            <a:r>
              <a:rPr lang="en-US" altLang="ko-KR" dirty="0" err="1"/>
              <a:t>cctv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아래 왼쪽은 동물의 활동량을 측정하는 일명 강아지 만보기</a:t>
            </a:r>
            <a:r>
              <a:rPr lang="en-US" altLang="ko-KR" dirty="0"/>
              <a:t>, </a:t>
            </a:r>
            <a:r>
              <a:rPr lang="ko-KR" altLang="en-US" dirty="0"/>
              <a:t>그리고 마지막 오른쪽은 고양이 레이저 포인터 놀이기구입니다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강아지 만보기는 활동량만 측정할 뿐 피드백이 이뤄지지 않고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아래 두 제품의 공통점이자 부족한 점은 결국 주인</a:t>
            </a:r>
            <a:r>
              <a:rPr lang="en-US" altLang="ko-KR" dirty="0"/>
              <a:t>, </a:t>
            </a:r>
            <a:r>
              <a:rPr lang="ko-KR" altLang="en-US" dirty="0"/>
              <a:t>즉 사용자의 직접적이 피드백 없이는 스스로 작동하지 않는다는 점입니다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14BC3-DBA1-47AB-9A5B-53F45FCA96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따라서 저희는 이 제품들을 통합하고 보완하기로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이번에 만드는 작품은 활동량이 적으면 그것을 보충해주기 위해 자동으로 작동하는 반려동물 헬스케어 놀이기구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14BC3-DBA1-47AB-9A5B-53F45FCA96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9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817B-946A-4EBC-A572-B808DB49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3704D4-D1AD-4104-A9E9-5374AF7D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E947B-6B1C-4FDE-9B5E-4652AFD3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56F07-DC5F-4692-B0EC-8B2FAC77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52E6C-BB19-4236-85B1-696DA9F4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46C4C-7EFF-4329-9BD6-592EE87B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ACB144-52B9-4055-9CD4-14AE95FC1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AD1AD-283D-4D5A-8681-3C0D573E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A30F6-B785-4FF7-B1D9-6E0FDE20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3F38B-AB83-4A87-A2CC-5CE86DC5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2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AAA09-410D-4367-85E8-0F3B97C3A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BFC70-9FB9-4A4D-9BE0-9DE44DDB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11307-AA3D-4BDA-B4B7-6FBF3242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9605E-3CD1-42A1-86BE-4BD95C51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2149C-33F7-4BD3-B16D-4DF07873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2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B55C4-FF2B-4A4C-8D01-D3EB4C70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D9E08-9D28-40A0-BA7E-D533DEEA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338EC-D826-45C8-BC33-13290577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52137-07FF-41B3-BEBF-77BF8530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35377-E387-4CC9-A5F2-019A9209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0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737C9-765C-4309-8F18-B085CD8F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B65DE-65B6-4401-AC63-7F83710F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11EBF-E234-4ACA-A87B-98181EDA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B6409-BD54-49BF-A5DC-7BF676AF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AA844-1D6A-497C-9EBB-FAFC0FD7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F152-8F73-4763-83C9-DADA38E5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0C3F5-C004-45F3-9B27-99719EA1A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63C35-85B5-4547-A20A-1D72BDC0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6BA86-45C7-4161-8D2D-9A7DD8D6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A9C12-B16C-4490-B55D-65AA885A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E327B-AA83-46E2-9A50-F67BA235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97C8B-AC71-4525-9DE8-9141913C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69183-DB45-49C4-8AF7-5E3E19A0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4454D-A878-4AB0-8986-655952C6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89E4D-36EF-4101-9246-96AFE83D9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CAB633-B3FC-4F07-9E6C-B947D7FED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BA1E7C-6D6D-4754-86DE-A84B0435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C677CE-9F9E-4393-B230-87E34653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EAC5FE-A612-47B9-B9ED-8BF7E574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0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7B196-CD8C-4746-9596-447CD12C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13598E-EA8C-428A-8A45-F44DAFBC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62292D-0C8E-4274-BDE4-D1FB8BC3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BF3D24-8737-489A-A22B-A4F0EB72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E2ADD3-A388-484C-BA07-25C8534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6D5AF-27F4-427D-B3EE-4FF8E3AB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0021A-1168-430E-AFCF-D235F85C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5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0AA2-91E3-402A-A36A-1D8F5B56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BD171-F94E-44CE-B6C5-18354C18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5E8E26-176D-4D6E-81DE-52CFA5E4B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B1A8C-8B7A-4E39-92D1-5ECBADD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4C3FF1-C97A-4868-8C9A-5A10619A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8BD76-76BE-44C1-8D7C-0E5DC8FD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8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CF1C5-36B6-43D1-B185-94623D6A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A7B7B1-FEF7-4350-A8AD-D20F5780C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1A294-5EB7-4A48-A071-04CB84B9E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04CCC-1F29-4DC6-8D28-FD1362EC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C4E37-DF65-4EC7-A12D-8727DB16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B3E3B-DB76-4397-90C7-CA499F1A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5EBB7-C434-415B-B79E-095FC71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7C614-1C00-4357-8DA8-4287616C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17CDB-351C-48B1-B0E3-ACA2BB072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01CF-57F6-4292-A005-FF6C8BA868E3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E55D4-530C-446E-8DA2-51903D39B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BF010-EAD5-45B8-AFF1-46D6576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614C-9109-40A9-BCD0-E1274F6B1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G_블로그_반려동물시장도표2_1126">
            <a:extLst>
              <a:ext uri="{FF2B5EF4-FFF2-40B4-BE49-F238E27FC236}">
                <a16:creationId xmlns:a16="http://schemas.microsoft.com/office/drawing/2014/main" id="{E3E669E6-BEE6-414E-AA7E-8741BD1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8" y="1253875"/>
            <a:ext cx="7909543" cy="435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8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B08C02-3F31-44F0-BEF4-6F9E29EA7596}"/>
              </a:ext>
            </a:extLst>
          </p:cNvPr>
          <p:cNvCxnSpPr>
            <a:cxnSpLocks/>
          </p:cNvCxnSpPr>
          <p:nvPr/>
        </p:nvCxnSpPr>
        <p:spPr>
          <a:xfrm>
            <a:off x="6096000" y="3316266"/>
            <a:ext cx="0" cy="25709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938FA6-1B9A-4197-B4A9-0246B816E6AD}"/>
              </a:ext>
            </a:extLst>
          </p:cNvPr>
          <p:cNvCxnSpPr>
            <a:cxnSpLocks/>
          </p:cNvCxnSpPr>
          <p:nvPr/>
        </p:nvCxnSpPr>
        <p:spPr>
          <a:xfrm flipV="1">
            <a:off x="6095999" y="2104373"/>
            <a:ext cx="3135683" cy="121189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6" descr="반려동물의 건강 상태를 파악할 수 있는 LG유플러스 ‘스타워크’">
            <a:extLst>
              <a:ext uri="{FF2B5EF4-FFF2-40B4-BE49-F238E27FC236}">
                <a16:creationId xmlns:a16="http://schemas.microsoft.com/office/drawing/2014/main" id="{CFCE3606-A09D-4987-8046-131F3FC4C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8"/>
          <a:stretch/>
        </p:blipFill>
        <p:spPr bwMode="auto">
          <a:xfrm>
            <a:off x="715157" y="3429000"/>
            <a:ext cx="403077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etcube-3">
            <a:extLst>
              <a:ext uri="{FF2B5EF4-FFF2-40B4-BE49-F238E27FC236}">
                <a16:creationId xmlns:a16="http://schemas.microsoft.com/office/drawing/2014/main" id="{CE4B71D9-6288-433B-83AB-30FE8B1D0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14862"/>
          <a:stretch/>
        </p:blipFill>
        <p:spPr bwMode="auto">
          <a:xfrm>
            <a:off x="4080613" y="301854"/>
            <a:ext cx="4030773" cy="21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고양이 레이저 장난감에 대한 이미지 검색결과">
            <a:extLst>
              <a:ext uri="{FF2B5EF4-FFF2-40B4-BE49-F238E27FC236}">
                <a16:creationId xmlns:a16="http://schemas.microsoft.com/office/drawing/2014/main" id="{1D11FFDF-92B2-45E8-98C1-30075857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51" y="3008127"/>
            <a:ext cx="3591800" cy="35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C50E597-0D9C-45BE-9C05-5644F07C6BB8}"/>
              </a:ext>
            </a:extLst>
          </p:cNvPr>
          <p:cNvCxnSpPr>
            <a:cxnSpLocks/>
          </p:cNvCxnSpPr>
          <p:nvPr/>
        </p:nvCxnSpPr>
        <p:spPr>
          <a:xfrm flipH="1" flipV="1">
            <a:off x="2960317" y="2177440"/>
            <a:ext cx="3129418" cy="11388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9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반려동물의 건강 상태를 파악할 수 있는 LG유플러스 ‘스타워크’">
            <a:extLst>
              <a:ext uri="{FF2B5EF4-FFF2-40B4-BE49-F238E27FC236}">
                <a16:creationId xmlns:a16="http://schemas.microsoft.com/office/drawing/2014/main" id="{1BD52521-8525-45F6-97C4-20B99F239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8"/>
          <a:stretch/>
        </p:blipFill>
        <p:spPr bwMode="auto">
          <a:xfrm>
            <a:off x="715157" y="3429000"/>
            <a:ext cx="403077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tcube-3">
            <a:extLst>
              <a:ext uri="{FF2B5EF4-FFF2-40B4-BE49-F238E27FC236}">
                <a16:creationId xmlns:a16="http://schemas.microsoft.com/office/drawing/2014/main" id="{9882DA5F-3B98-4BDF-BE9A-2C4EBE81C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4" r="14862"/>
          <a:stretch/>
        </p:blipFill>
        <p:spPr bwMode="auto">
          <a:xfrm>
            <a:off x="4080613" y="301854"/>
            <a:ext cx="4030773" cy="21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고양이 레이저 장난감에 대한 이미지 검색결과">
            <a:extLst>
              <a:ext uri="{FF2B5EF4-FFF2-40B4-BE49-F238E27FC236}">
                <a16:creationId xmlns:a16="http://schemas.microsoft.com/office/drawing/2014/main" id="{16707937-580D-4629-9828-74E621AA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51" y="3008127"/>
            <a:ext cx="3591800" cy="35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0E189A07-0260-4C88-BD9D-69FE7A230EF0}"/>
              </a:ext>
            </a:extLst>
          </p:cNvPr>
          <p:cNvSpPr/>
          <p:nvPr/>
        </p:nvSpPr>
        <p:spPr>
          <a:xfrm>
            <a:off x="5281906" y="3989956"/>
            <a:ext cx="1628185" cy="614052"/>
          </a:xfrm>
          <a:prstGeom prst="curvedDownArrow">
            <a:avLst>
              <a:gd name="adj1" fmla="val 25000"/>
              <a:gd name="adj2" fmla="val 47908"/>
              <a:gd name="adj3" fmla="val 4335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AAC13AF4-B232-468E-B2DC-4C742828CEED}"/>
              </a:ext>
            </a:extLst>
          </p:cNvPr>
          <p:cNvSpPr/>
          <p:nvPr/>
        </p:nvSpPr>
        <p:spPr>
          <a:xfrm rot="10800000">
            <a:off x="5207590" y="4804027"/>
            <a:ext cx="1628185" cy="614052"/>
          </a:xfrm>
          <a:prstGeom prst="curvedDownArrow">
            <a:avLst>
              <a:gd name="adj1" fmla="val 25000"/>
              <a:gd name="adj2" fmla="val 47908"/>
              <a:gd name="adj3" fmla="val 4335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B134EF58-CB54-463A-8BFC-AB62FA45851E}"/>
              </a:ext>
            </a:extLst>
          </p:cNvPr>
          <p:cNvSpPr/>
          <p:nvPr/>
        </p:nvSpPr>
        <p:spPr>
          <a:xfrm>
            <a:off x="5741264" y="2506314"/>
            <a:ext cx="718159" cy="726509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0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187</Words>
  <Application>Microsoft Office PowerPoint</Application>
  <PresentationFormat>와이드스크린</PresentationFormat>
  <Paragraphs>24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YE EUN</dc:creator>
  <cp:lastModifiedBy>IM YE EUN</cp:lastModifiedBy>
  <cp:revision>23</cp:revision>
  <dcterms:created xsi:type="dcterms:W3CDTF">2018-03-11T17:17:04Z</dcterms:created>
  <dcterms:modified xsi:type="dcterms:W3CDTF">2018-03-12T09:19:38Z</dcterms:modified>
</cp:coreProperties>
</file>