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05613" cy="9939338"/>
  <p:embeddedFontLst>
    <p:embeddedFont>
      <p:font typeface="gulim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3"/>
    <p:restoredTop sz="86364"/>
  </p:normalViewPr>
  <p:slideViewPr>
    <p:cSldViewPr snapToGrid="0">
      <p:cViewPr varScale="1">
        <p:scale>
          <a:sx n="76" d="100"/>
          <a:sy n="76" d="100"/>
        </p:scale>
        <p:origin x="684" y="9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지민" userId="e7d6ee1b-b829-4524-93ab-538a863ba162" providerId="ADAL" clId="{0571A5CE-04C9-4A38-AC56-7F5A7874C95C}"/>
    <pc:docChg chg="modSld">
      <pc:chgData name="황지민" userId="e7d6ee1b-b829-4524-93ab-538a863ba162" providerId="ADAL" clId="{0571A5CE-04C9-4A38-AC56-7F5A7874C95C}" dt="2017-10-16T18:18:13.981" v="166" actId="1076"/>
      <pc:docMkLst>
        <pc:docMk/>
      </pc:docMkLst>
      <pc:sldChg chg="modSp">
        <pc:chgData name="황지민" userId="e7d6ee1b-b829-4524-93ab-538a863ba162" providerId="ADAL" clId="{0571A5CE-04C9-4A38-AC56-7F5A7874C95C}" dt="2017-10-16T18:16:31.141" v="164" actId="1076"/>
        <pc:sldMkLst>
          <pc:docMk/>
          <pc:sldMk cId="0" sldId="261"/>
        </pc:sldMkLst>
        <pc:spChg chg="mod">
          <ac:chgData name="황지민" userId="e7d6ee1b-b829-4524-93ab-538a863ba162" providerId="ADAL" clId="{0571A5CE-04C9-4A38-AC56-7F5A7874C95C}" dt="2017-10-16T18:16:25.036" v="163" actId="20577"/>
          <ac:spMkLst>
            <pc:docMk/>
            <pc:sldMk cId="0" sldId="261"/>
            <ac:spMk id="33" creationId="{00000000-0000-0000-0000-000000000000}"/>
          </ac:spMkLst>
        </pc:spChg>
        <pc:grpChg chg="mod">
          <ac:chgData name="황지민" userId="e7d6ee1b-b829-4524-93ab-538a863ba162" providerId="ADAL" clId="{0571A5CE-04C9-4A38-AC56-7F5A7874C95C}" dt="2017-10-16T18:16:31.141" v="164" actId="1076"/>
          <ac:grpSpMkLst>
            <pc:docMk/>
            <pc:sldMk cId="0" sldId="261"/>
            <ac:grpSpMk id="62" creationId="{DA27175C-4F48-4867-8E85-55BAEB5AB823}"/>
          </ac:grpSpMkLst>
        </pc:grpChg>
      </pc:sldChg>
      <pc:sldChg chg="modSp">
        <pc:chgData name="황지민" userId="e7d6ee1b-b829-4524-93ab-538a863ba162" providerId="ADAL" clId="{0571A5CE-04C9-4A38-AC56-7F5A7874C95C}" dt="2017-10-16T18:12:17.492" v="133"/>
        <pc:sldMkLst>
          <pc:docMk/>
          <pc:sldMk cId="0" sldId="262"/>
        </pc:sldMkLst>
        <pc:spChg chg="mod">
          <ac:chgData name="황지민" userId="e7d6ee1b-b829-4524-93ab-538a863ba162" providerId="ADAL" clId="{0571A5CE-04C9-4A38-AC56-7F5A7874C95C}" dt="2017-10-16T18:12:17.492" v="133"/>
          <ac:spMkLst>
            <pc:docMk/>
            <pc:sldMk cId="0" sldId="262"/>
            <ac:spMk id="33" creationId="{00000000-0000-0000-0000-000000000000}"/>
          </ac:spMkLst>
        </pc:spChg>
      </pc:sldChg>
      <pc:sldChg chg="modSp">
        <pc:chgData name="황지민" userId="e7d6ee1b-b829-4524-93ab-538a863ba162" providerId="ADAL" clId="{0571A5CE-04C9-4A38-AC56-7F5A7874C95C}" dt="2017-10-16T18:08:01.092" v="51" actId="20577"/>
        <pc:sldMkLst>
          <pc:docMk/>
          <pc:sldMk cId="0" sldId="263"/>
        </pc:sldMkLst>
        <pc:spChg chg="mod">
          <ac:chgData name="황지민" userId="e7d6ee1b-b829-4524-93ab-538a863ba162" providerId="ADAL" clId="{0571A5CE-04C9-4A38-AC56-7F5A7874C95C}" dt="2017-10-16T18:08:01.092" v="51" actId="20577"/>
          <ac:spMkLst>
            <pc:docMk/>
            <pc:sldMk cId="0" sldId="263"/>
            <ac:spMk id="33" creationId="{00000000-0000-0000-0000-000000000000}"/>
          </ac:spMkLst>
        </pc:spChg>
      </pc:sldChg>
      <pc:sldChg chg="addSp modSp">
        <pc:chgData name="황지민" userId="e7d6ee1b-b829-4524-93ab-538a863ba162" providerId="ADAL" clId="{0571A5CE-04C9-4A38-AC56-7F5A7874C95C}" dt="2017-10-16T18:18:13.981" v="166" actId="1076"/>
        <pc:sldMkLst>
          <pc:docMk/>
          <pc:sldMk cId="0" sldId="265"/>
        </pc:sldMkLst>
        <pc:spChg chg="add mod">
          <ac:chgData name="황지민" userId="e7d6ee1b-b829-4524-93ab-538a863ba162" providerId="ADAL" clId="{0571A5CE-04C9-4A38-AC56-7F5A7874C95C}" dt="2017-10-16T18:00:59.031" v="23" actId="1076"/>
          <ac:spMkLst>
            <pc:docMk/>
            <pc:sldMk cId="0" sldId="265"/>
            <ac:spMk id="47" creationId="{D6C6258C-7853-4759-A6D7-15A2A19F104B}"/>
          </ac:spMkLst>
        </pc:spChg>
        <pc:spChg chg="mod">
          <ac:chgData name="황지민" userId="e7d6ee1b-b829-4524-93ab-538a863ba162" providerId="ADAL" clId="{0571A5CE-04C9-4A38-AC56-7F5A7874C95C}" dt="2017-10-16T18:18:08.809" v="165" actId="1076"/>
          <ac:spMkLst>
            <pc:docMk/>
            <pc:sldMk cId="0" sldId="265"/>
            <ac:spMk id="63" creationId="{00000000-0000-0000-0000-000000000000}"/>
          </ac:spMkLst>
        </pc:spChg>
        <pc:spChg chg="mod">
          <ac:chgData name="황지민" userId="e7d6ee1b-b829-4524-93ab-538a863ba162" providerId="ADAL" clId="{0571A5CE-04C9-4A38-AC56-7F5A7874C95C}" dt="2017-10-16T18:01:12.580" v="25" actId="1076"/>
          <ac:spMkLst>
            <pc:docMk/>
            <pc:sldMk cId="0" sldId="265"/>
            <ac:spMk id="66" creationId="{00000000-0000-0000-0000-000000000000}"/>
          </ac:spMkLst>
        </pc:spChg>
        <pc:spChg chg="mod">
          <ac:chgData name="황지민" userId="e7d6ee1b-b829-4524-93ab-538a863ba162" providerId="ADAL" clId="{0571A5CE-04C9-4A38-AC56-7F5A7874C95C}" dt="2017-10-16T18:18:13.981" v="166" actId="1076"/>
          <ac:spMkLst>
            <pc:docMk/>
            <pc:sldMk cId="0" sldId="265"/>
            <ac:spMk id="67" creationId="{00000000-0000-0000-0000-000000000000}"/>
          </ac:spMkLst>
        </pc:spChg>
        <pc:grpChg chg="mod">
          <ac:chgData name="황지민" userId="e7d6ee1b-b829-4524-93ab-538a863ba162" providerId="ADAL" clId="{0571A5CE-04C9-4A38-AC56-7F5A7874C95C}" dt="2017-10-16T18:00:39.263" v="4"/>
          <ac:grpSpMkLst>
            <pc:docMk/>
            <pc:sldMk cId="0" sldId="265"/>
            <ac:grpSpMk id="60" creationId="{00000000-0000-0000-0000-000000000000}"/>
          </ac:grpSpMkLst>
        </pc:grpChg>
        <pc:cxnChg chg="add mod">
          <ac:chgData name="황지민" userId="e7d6ee1b-b829-4524-93ab-538a863ba162" providerId="ADAL" clId="{0571A5CE-04C9-4A38-AC56-7F5A7874C95C}" dt="2017-10-16T18:00:48.237" v="6" actId="14100"/>
          <ac:cxnSpMkLst>
            <pc:docMk/>
            <pc:sldMk cId="0" sldId="265"/>
            <ac:cxnSpMk id="48" creationId="{49EC4D36-59F4-4A3B-8C11-6967C492884F}"/>
          </ac:cxnSpMkLst>
        </pc:cxnChg>
        <pc:cxnChg chg="mod">
          <ac:chgData name="황지민" userId="e7d6ee1b-b829-4524-93ab-538a863ba162" providerId="ADAL" clId="{0571A5CE-04C9-4A38-AC56-7F5A7874C95C}" dt="2017-10-16T18:13:24.294" v="134" actId="14100"/>
          <ac:cxnSpMkLst>
            <pc:docMk/>
            <pc:sldMk cId="0" sldId="265"/>
            <ac:cxnSpMk id="70" creationId="{00000000-0000-0000-0000-000000000000}"/>
          </ac:cxnSpMkLst>
        </pc:cxnChg>
        <pc:cxnChg chg="mod">
          <ac:chgData name="황지민" userId="e7d6ee1b-b829-4524-93ab-538a863ba162" providerId="ADAL" clId="{0571A5CE-04C9-4A38-AC56-7F5A7874C95C}" dt="2017-10-16T18:13:34.661" v="136" actId="14100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황지민" userId="e7d6ee1b-b829-4524-93ab-538a863ba162" providerId="ADAL" clId="{0571A5CE-04C9-4A38-AC56-7F5A7874C95C}" dt="2017-10-16T18:13:28.953" v="135" actId="14100"/>
          <ac:cxnSpMkLst>
            <pc:docMk/>
            <pc:sldMk cId="0" sldId="265"/>
            <ac:cxnSpMk id="73" creationId="{00000000-0000-0000-0000-000000000000}"/>
          </ac:cxnSpMkLst>
        </pc:cxnChg>
        <pc:cxnChg chg="mod">
          <ac:chgData name="황지민" userId="e7d6ee1b-b829-4524-93ab-538a863ba162" providerId="ADAL" clId="{0571A5CE-04C9-4A38-AC56-7F5A7874C95C}" dt="2017-10-16T18:00:20.708" v="1" actId="14100"/>
          <ac:cxnSpMkLst>
            <pc:docMk/>
            <pc:sldMk cId="0" sldId="265"/>
            <ac:cxnSpMk id="75" creationId="{00000000-0000-0000-0000-000000000000}"/>
          </ac:cxnSpMkLst>
        </pc:cxnChg>
      </pc:sldChg>
      <pc:sldChg chg="modSp">
        <pc:chgData name="황지민" userId="e7d6ee1b-b829-4524-93ab-538a863ba162" providerId="ADAL" clId="{0571A5CE-04C9-4A38-AC56-7F5A7874C95C}" dt="2017-10-16T18:15:50.201" v="138"/>
        <pc:sldMkLst>
          <pc:docMk/>
          <pc:sldMk cId="2791221377" sldId="268"/>
        </pc:sldMkLst>
        <pc:spChg chg="mod">
          <ac:chgData name="황지민" userId="e7d6ee1b-b829-4524-93ab-538a863ba162" providerId="ADAL" clId="{0571A5CE-04C9-4A38-AC56-7F5A7874C95C}" dt="2017-10-16T18:15:50.201" v="138"/>
          <ac:spMkLst>
            <pc:docMk/>
            <pc:sldMk cId="2791221377" sldId="268"/>
            <ac:spMk id="35" creationId="{00000000-0000-0000-0000-000000000000}"/>
          </ac:spMkLst>
        </pc:spChg>
      </pc:sldChg>
      <pc:sldChg chg="modSp">
        <pc:chgData name="황지민" userId="e7d6ee1b-b829-4524-93ab-538a863ba162" providerId="ADAL" clId="{0571A5CE-04C9-4A38-AC56-7F5A7874C95C}" dt="2017-10-16T18:13:55.384" v="137" actId="1076"/>
        <pc:sldMkLst>
          <pc:docMk/>
          <pc:sldMk cId="4229018178" sldId="269"/>
        </pc:sldMkLst>
        <pc:grpChg chg="mod">
          <ac:chgData name="황지민" userId="e7d6ee1b-b829-4524-93ab-538a863ba162" providerId="ADAL" clId="{0571A5CE-04C9-4A38-AC56-7F5A7874C95C}" dt="2017-10-16T18:13:55.384" v="137" actId="1076"/>
          <ac:grpSpMkLst>
            <pc:docMk/>
            <pc:sldMk cId="4229018178" sldId="269"/>
            <ac:grpSpMk id="18" creationId="{05687FC1-0CE9-49C0-A224-B26BE5D76182}"/>
          </ac:grpSpMkLst>
        </pc:grpChg>
      </pc:sldChg>
    </pc:docChg>
  </pc:docChgLst>
  <pc:docChgLst>
    <pc:chgData name="황지민" userId="e7d6ee1b-b829-4524-93ab-538a863ba162" providerId="ADAL" clId="{3A0E5511-48E5-44B7-956B-E20EC66FBA4C}"/>
    <pc:docChg chg="addSld modSld sldOrd">
      <pc:chgData name="황지민" userId="e7d6ee1b-b829-4524-93ab-538a863ba162" providerId="ADAL" clId="{3A0E5511-48E5-44B7-956B-E20EC66FBA4C}" dt="2017-10-16T17:59:21.801" v="110" actId="20577"/>
      <pc:docMkLst>
        <pc:docMk/>
      </pc:docMkLst>
      <pc:sldChg chg="modSp ord">
        <pc:chgData name="황지민" userId="e7d6ee1b-b829-4524-93ab-538a863ba162" providerId="ADAL" clId="{3A0E5511-48E5-44B7-956B-E20EC66FBA4C}" dt="2017-10-16T17:52:01.049" v="99" actId="20577"/>
        <pc:sldMkLst>
          <pc:docMk/>
          <pc:sldMk cId="0" sldId="260"/>
        </pc:sldMkLst>
        <pc:spChg chg="mod">
          <ac:chgData name="황지민" userId="e7d6ee1b-b829-4524-93ab-538a863ba162" providerId="ADAL" clId="{3A0E5511-48E5-44B7-956B-E20EC66FBA4C}" dt="2017-10-16T17:52:01.049" v="99" actId="20577"/>
          <ac:spMkLst>
            <pc:docMk/>
            <pc:sldMk cId="0" sldId="260"/>
            <ac:spMk id="9" creationId="{00000000-0000-0000-0000-000000000000}"/>
          </ac:spMkLst>
        </pc:spChg>
        <pc:spChg chg="mod">
          <ac:chgData name="황지민" userId="e7d6ee1b-b829-4524-93ab-538a863ba162" providerId="ADAL" clId="{3A0E5511-48E5-44B7-956B-E20EC66FBA4C}" dt="2017-10-16T15:55:51.264" v="4" actId="20577"/>
          <ac:spMkLst>
            <pc:docMk/>
            <pc:sldMk cId="0" sldId="260"/>
            <ac:spMk id="39" creationId="{00000000-0000-0000-0000-000000000000}"/>
          </ac:spMkLst>
        </pc:spChg>
      </pc:sldChg>
      <pc:sldChg chg="addSp delSp modSp">
        <pc:chgData name="황지민" userId="e7d6ee1b-b829-4524-93ab-538a863ba162" providerId="ADAL" clId="{3A0E5511-48E5-44B7-956B-E20EC66FBA4C}" dt="2017-10-16T17:18:27.554" v="97" actId="20577"/>
        <pc:sldMkLst>
          <pc:docMk/>
          <pc:sldMk cId="0" sldId="261"/>
        </pc:sldMkLst>
        <pc:spChg chg="add mod">
          <ac:chgData name="황지민" userId="e7d6ee1b-b829-4524-93ab-538a863ba162" providerId="ADAL" clId="{3A0E5511-48E5-44B7-956B-E20EC66FBA4C}" dt="2017-10-16T16:24:33.628" v="22" actId="20577"/>
          <ac:spMkLst>
            <pc:docMk/>
            <pc:sldMk cId="0" sldId="261"/>
            <ac:spMk id="7" creationId="{7EE9E536-54DB-4197-8ACF-5F7D66520F6C}"/>
          </ac:spMkLst>
        </pc:spChg>
        <pc:spChg chg="add mod">
          <ac:chgData name="황지민" userId="e7d6ee1b-b829-4524-93ab-538a863ba162" providerId="ADAL" clId="{3A0E5511-48E5-44B7-956B-E20EC66FBA4C}" dt="2017-10-16T16:44:59.711" v="62" actId="20577"/>
          <ac:spMkLst>
            <pc:docMk/>
            <pc:sldMk cId="0" sldId="261"/>
            <ac:spMk id="8" creationId="{8C75F32C-3CF5-4523-B846-03242E86006E}"/>
          </ac:spMkLst>
        </pc:spChg>
        <pc:spChg chg="add mod">
          <ac:chgData name="황지민" userId="e7d6ee1b-b829-4524-93ab-538a863ba162" providerId="ADAL" clId="{3A0E5511-48E5-44B7-956B-E20EC66FBA4C}" dt="2017-10-16T16:37:31.768" v="56" actId="20577"/>
          <ac:spMkLst>
            <pc:docMk/>
            <pc:sldMk cId="0" sldId="261"/>
            <ac:spMk id="10" creationId="{373E644F-722D-4B46-AA95-265D8C6730CD}"/>
          </ac:spMkLst>
        </pc:spChg>
        <pc:spChg chg="add mod">
          <ac:chgData name="황지민" userId="e7d6ee1b-b829-4524-93ab-538a863ba162" providerId="ADAL" clId="{3A0E5511-48E5-44B7-956B-E20EC66FBA4C}" dt="2017-10-16T16:37:31.768" v="56" actId="20577"/>
          <ac:spMkLst>
            <pc:docMk/>
            <pc:sldMk cId="0" sldId="261"/>
            <ac:spMk id="12" creationId="{943B226D-91C5-44F1-BBA8-2D5B0A71663F}"/>
          </ac:spMkLst>
        </pc:spChg>
        <pc:spChg chg="add mod">
          <ac:chgData name="황지민" userId="e7d6ee1b-b829-4524-93ab-538a863ba162" providerId="ADAL" clId="{3A0E5511-48E5-44B7-956B-E20EC66FBA4C}" dt="2017-10-16T16:27:26.106" v="30" actId="20577"/>
          <ac:spMkLst>
            <pc:docMk/>
            <pc:sldMk cId="0" sldId="261"/>
            <ac:spMk id="15" creationId="{7949C77F-E0E7-46DA-910D-28BCB5C26A99}"/>
          </ac:spMkLst>
        </pc:spChg>
        <pc:spChg chg="add mod">
          <ac:chgData name="황지민" userId="e7d6ee1b-b829-4524-93ab-538a863ba162" providerId="ADAL" clId="{3A0E5511-48E5-44B7-956B-E20EC66FBA4C}" dt="2017-10-16T16:29:13.774" v="36" actId="20577"/>
          <ac:spMkLst>
            <pc:docMk/>
            <pc:sldMk cId="0" sldId="261"/>
            <ac:spMk id="17" creationId="{9C68E228-FA34-4B37-9327-BD67293E89DD}"/>
          </ac:spMkLst>
        </pc:spChg>
        <pc:spChg chg="add mod">
          <ac:chgData name="황지민" userId="e7d6ee1b-b829-4524-93ab-538a863ba162" providerId="ADAL" clId="{3A0E5511-48E5-44B7-956B-E20EC66FBA4C}" dt="2017-10-16T16:29:47.149" v="38" actId="20577"/>
          <ac:spMkLst>
            <pc:docMk/>
            <pc:sldMk cId="0" sldId="261"/>
            <ac:spMk id="18" creationId="{A9F21C94-98EA-4E0D-A6A8-7F5CCBE0728A}"/>
          </ac:spMkLst>
        </pc:spChg>
        <pc:spChg chg="add mod">
          <ac:chgData name="황지민" userId="e7d6ee1b-b829-4524-93ab-538a863ba162" providerId="ADAL" clId="{3A0E5511-48E5-44B7-956B-E20EC66FBA4C}" dt="2017-10-16T16:37:31.768" v="56" actId="20577"/>
          <ac:spMkLst>
            <pc:docMk/>
            <pc:sldMk cId="0" sldId="261"/>
            <ac:spMk id="27" creationId="{D6F86B13-C41B-4EDD-8B87-960A90A5ECAF}"/>
          </ac:spMkLst>
        </pc:spChg>
        <pc:spChg chg="add mod">
          <ac:chgData name="황지민" userId="e7d6ee1b-b829-4524-93ab-538a863ba162" providerId="ADAL" clId="{3A0E5511-48E5-44B7-956B-E20EC66FBA4C}" dt="2017-10-16T16:37:31.768" v="56" actId="20577"/>
          <ac:spMkLst>
            <pc:docMk/>
            <pc:sldMk cId="0" sldId="261"/>
            <ac:spMk id="28" creationId="{8C4C55D6-A0B8-4365-ADD7-AF29849D5303}"/>
          </ac:spMkLst>
        </pc:spChg>
        <pc:spChg chg="mod">
          <ac:chgData name="황지민" userId="e7d6ee1b-b829-4524-93ab-538a863ba162" providerId="ADAL" clId="{3A0E5511-48E5-44B7-956B-E20EC66FBA4C}" dt="2017-10-16T17:18:27.554" v="97" actId="20577"/>
          <ac:spMkLst>
            <pc:docMk/>
            <pc:sldMk cId="0" sldId="261"/>
            <ac:spMk id="33" creationId="{00000000-0000-0000-0000-000000000000}"/>
          </ac:spMkLst>
        </pc:spChg>
        <pc:spChg chg="add mod">
          <ac:chgData name="황지민" userId="e7d6ee1b-b829-4524-93ab-538a863ba162" providerId="ADAL" clId="{3A0E5511-48E5-44B7-956B-E20EC66FBA4C}" dt="2017-10-16T16:37:31.768" v="56" actId="20577"/>
          <ac:spMkLst>
            <pc:docMk/>
            <pc:sldMk cId="0" sldId="261"/>
            <ac:spMk id="43" creationId="{6F25443A-0298-4F86-AE99-3CD8A358602C}"/>
          </ac:spMkLst>
        </pc:spChg>
        <pc:spChg chg="add mod">
          <ac:chgData name="황지민" userId="e7d6ee1b-b829-4524-93ab-538a863ba162" providerId="ADAL" clId="{3A0E5511-48E5-44B7-956B-E20EC66FBA4C}" dt="2017-10-16T16:37:31.768" v="56" actId="20577"/>
          <ac:spMkLst>
            <pc:docMk/>
            <pc:sldMk cId="0" sldId="261"/>
            <ac:spMk id="44" creationId="{006D5555-1A98-446C-9C19-79036896CB08}"/>
          </ac:spMkLst>
        </pc:spChg>
        <pc:spChg chg="add mod">
          <ac:chgData name="황지민" userId="e7d6ee1b-b829-4524-93ab-538a863ba162" providerId="ADAL" clId="{3A0E5511-48E5-44B7-956B-E20EC66FBA4C}" dt="2017-10-16T16:37:31.768" v="56" actId="20577"/>
          <ac:spMkLst>
            <pc:docMk/>
            <pc:sldMk cId="0" sldId="261"/>
            <ac:spMk id="45" creationId="{7F878E0F-671D-4820-AEAD-34CC96C8621C}"/>
          </ac:spMkLst>
        </pc:spChg>
        <pc:spChg chg="add mod">
          <ac:chgData name="황지민" userId="e7d6ee1b-b829-4524-93ab-538a863ba162" providerId="ADAL" clId="{3A0E5511-48E5-44B7-956B-E20EC66FBA4C}" dt="2017-10-16T16:37:31.768" v="56" actId="20577"/>
          <ac:spMkLst>
            <pc:docMk/>
            <pc:sldMk cId="0" sldId="261"/>
            <ac:spMk id="46" creationId="{6006B6A9-9E3C-4FEC-9F99-4E48AA782F22}"/>
          </ac:spMkLst>
        </pc:spChg>
        <pc:spChg chg="add mod">
          <ac:chgData name="황지민" userId="e7d6ee1b-b829-4524-93ab-538a863ba162" providerId="ADAL" clId="{3A0E5511-48E5-44B7-956B-E20EC66FBA4C}" dt="2017-10-16T16:55:58.030" v="88" actId="20577"/>
          <ac:spMkLst>
            <pc:docMk/>
            <pc:sldMk cId="0" sldId="261"/>
            <ac:spMk id="60" creationId="{02EE601C-D54A-4F5D-835F-F65FFEF387D3}"/>
          </ac:spMkLst>
        </pc:spChg>
        <pc:spChg chg="add mod">
          <ac:chgData name="황지민" userId="e7d6ee1b-b829-4524-93ab-538a863ba162" providerId="ADAL" clId="{3A0E5511-48E5-44B7-956B-E20EC66FBA4C}" dt="2017-10-16T16:55:58.030" v="88" actId="20577"/>
          <ac:spMkLst>
            <pc:docMk/>
            <pc:sldMk cId="0" sldId="261"/>
            <ac:spMk id="61" creationId="{8FAA137A-B521-4F5A-A128-16CE4207F8CD}"/>
          </ac:spMkLst>
        </pc:spChg>
        <pc:grpChg chg="add del mod">
          <ac:chgData name="황지민" userId="e7d6ee1b-b829-4524-93ab-538a863ba162" providerId="ADAL" clId="{3A0E5511-48E5-44B7-956B-E20EC66FBA4C}" dt="2017-10-16T16:49:39.859" v="78" actId="20577"/>
          <ac:grpSpMkLst>
            <pc:docMk/>
            <pc:sldMk cId="0" sldId="261"/>
            <ac:grpSpMk id="47" creationId="{865B4978-1722-419C-84A8-CE5F3ECBC636}"/>
          </ac:grpSpMkLst>
        </pc:grpChg>
        <pc:grpChg chg="add mod">
          <ac:chgData name="황지민" userId="e7d6ee1b-b829-4524-93ab-538a863ba162" providerId="ADAL" clId="{3A0E5511-48E5-44B7-956B-E20EC66FBA4C}" dt="2017-10-16T16:55:58.030" v="88" actId="20577"/>
          <ac:grpSpMkLst>
            <pc:docMk/>
            <pc:sldMk cId="0" sldId="261"/>
            <ac:grpSpMk id="49" creationId="{C70FF96D-FC80-4CBA-A2C4-8AF46C3E7411}"/>
          </ac:grpSpMkLst>
        </pc:grpChg>
        <pc:grpChg chg="add mod">
          <ac:chgData name="황지민" userId="e7d6ee1b-b829-4524-93ab-538a863ba162" providerId="ADAL" clId="{3A0E5511-48E5-44B7-956B-E20EC66FBA4C}" dt="2017-10-16T16:55:58.030" v="88" actId="20577"/>
          <ac:grpSpMkLst>
            <pc:docMk/>
            <pc:sldMk cId="0" sldId="261"/>
            <ac:grpSpMk id="52" creationId="{C278ED8D-31F6-402D-B576-B263F0AB9735}"/>
          </ac:grpSpMkLst>
        </pc:grpChg>
        <pc:grpChg chg="add mod">
          <ac:chgData name="황지민" userId="e7d6ee1b-b829-4524-93ab-538a863ba162" providerId="ADAL" clId="{3A0E5511-48E5-44B7-956B-E20EC66FBA4C}" dt="2017-10-16T16:55:58.030" v="88" actId="20577"/>
          <ac:grpSpMkLst>
            <pc:docMk/>
            <pc:sldMk cId="0" sldId="261"/>
            <ac:grpSpMk id="55" creationId="{DF55D16F-6EFF-4B6C-B162-6156E05F0A26}"/>
          </ac:grpSpMkLst>
        </pc:grpChg>
        <pc:grpChg chg="add mod">
          <ac:chgData name="황지민" userId="e7d6ee1b-b829-4524-93ab-538a863ba162" providerId="ADAL" clId="{3A0E5511-48E5-44B7-956B-E20EC66FBA4C}" dt="2017-10-16T16:56:12.029" v="89" actId="20577"/>
          <ac:grpSpMkLst>
            <pc:docMk/>
            <pc:sldMk cId="0" sldId="261"/>
            <ac:grpSpMk id="62" creationId="{DA27175C-4F48-4867-8E85-55BAEB5AB823}"/>
          </ac:grpSpMkLst>
        </pc:grpChg>
        <pc:picChg chg="add mod">
          <ac:chgData name="황지민" userId="e7d6ee1b-b829-4524-93ab-538a863ba162" providerId="ADAL" clId="{3A0E5511-48E5-44B7-956B-E20EC66FBA4C}" dt="2017-10-16T15:58:11.766" v="5" actId="20577"/>
          <ac:picMkLst>
            <pc:docMk/>
            <pc:sldMk cId="0" sldId="261"/>
            <ac:picMk id="3" creationId="{315A1EDC-A10C-4A30-AA44-C4876E331939}"/>
          </ac:picMkLst>
        </pc:picChg>
        <pc:picChg chg="add mod">
          <ac:chgData name="황지민" userId="e7d6ee1b-b829-4524-93ab-538a863ba162" providerId="ADAL" clId="{3A0E5511-48E5-44B7-956B-E20EC66FBA4C}" dt="2017-10-16T15:58:48.834" v="6" actId="20577"/>
          <ac:picMkLst>
            <pc:docMk/>
            <pc:sldMk cId="0" sldId="261"/>
            <ac:picMk id="6" creationId="{21E340C7-BFFA-4A59-84AF-BB88F82B6496}"/>
          </ac:picMkLst>
        </pc:picChg>
        <pc:picChg chg="add mod">
          <ac:chgData name="황지민" userId="e7d6ee1b-b829-4524-93ab-538a863ba162" providerId="ADAL" clId="{3A0E5511-48E5-44B7-956B-E20EC66FBA4C}" dt="2017-10-16T16:55:58.030" v="88" actId="20577"/>
          <ac:picMkLst>
            <pc:docMk/>
            <pc:sldMk cId="0" sldId="261"/>
            <ac:picMk id="48" creationId="{7A490DD5-A77B-4BED-B71A-4530E5A57795}"/>
          </ac:picMkLst>
        </pc:picChg>
        <pc:cxnChg chg="add mod">
          <ac:chgData name="황지민" userId="e7d6ee1b-b829-4524-93ab-538a863ba162" providerId="ADAL" clId="{3A0E5511-48E5-44B7-956B-E20EC66FBA4C}" dt="2017-10-16T16:37:31.768" v="56" actId="20577"/>
          <ac:cxnSpMkLst>
            <pc:docMk/>
            <pc:sldMk cId="0" sldId="261"/>
            <ac:cxnSpMk id="14" creationId="{416887A8-66E5-4BB6-91CB-2E5C9FCCCD72}"/>
          </ac:cxnSpMkLst>
        </pc:cxnChg>
        <pc:cxnChg chg="add mod">
          <ac:chgData name="황지민" userId="e7d6ee1b-b829-4524-93ab-538a863ba162" providerId="ADAL" clId="{3A0E5511-48E5-44B7-956B-E20EC66FBA4C}" dt="2017-10-16T16:37:31.768" v="56" actId="20577"/>
          <ac:cxnSpMkLst>
            <pc:docMk/>
            <pc:sldMk cId="0" sldId="261"/>
            <ac:cxnSpMk id="30" creationId="{2193F4AF-0549-4B28-AD49-4A366BF067C8}"/>
          </ac:cxnSpMkLst>
        </pc:cxnChg>
        <pc:cxnChg chg="add mod">
          <ac:chgData name="황지민" userId="e7d6ee1b-b829-4524-93ab-538a863ba162" providerId="ADAL" clId="{3A0E5511-48E5-44B7-956B-E20EC66FBA4C}" dt="2017-10-16T16:37:31.768" v="56" actId="20577"/>
          <ac:cxnSpMkLst>
            <pc:docMk/>
            <pc:sldMk cId="0" sldId="261"/>
            <ac:cxnSpMk id="34" creationId="{616BDF71-566D-4B18-A369-0A3FC1D588B8}"/>
          </ac:cxnSpMkLst>
        </pc:cxnChg>
        <pc:cxnChg chg="add mod">
          <ac:chgData name="황지민" userId="e7d6ee1b-b829-4524-93ab-538a863ba162" providerId="ADAL" clId="{3A0E5511-48E5-44B7-956B-E20EC66FBA4C}" dt="2017-10-16T16:37:31.768" v="56" actId="20577"/>
          <ac:cxnSpMkLst>
            <pc:docMk/>
            <pc:sldMk cId="0" sldId="261"/>
            <ac:cxnSpMk id="35" creationId="{CFF6D8FE-9735-47FB-AA8B-5A90504D870B}"/>
          </ac:cxnSpMkLst>
        </pc:cxnChg>
        <pc:cxnChg chg="add mod">
          <ac:chgData name="황지민" userId="e7d6ee1b-b829-4524-93ab-538a863ba162" providerId="ADAL" clId="{3A0E5511-48E5-44B7-956B-E20EC66FBA4C}" dt="2017-10-16T16:37:31.768" v="56" actId="20577"/>
          <ac:cxnSpMkLst>
            <pc:docMk/>
            <pc:sldMk cId="0" sldId="261"/>
            <ac:cxnSpMk id="36" creationId="{706C8E63-95C2-410D-AE23-30B071F8A106}"/>
          </ac:cxnSpMkLst>
        </pc:cxnChg>
        <pc:cxnChg chg="add mod">
          <ac:chgData name="황지민" userId="e7d6ee1b-b829-4524-93ab-538a863ba162" providerId="ADAL" clId="{3A0E5511-48E5-44B7-956B-E20EC66FBA4C}" dt="2017-10-16T16:37:31.768" v="56" actId="20577"/>
          <ac:cxnSpMkLst>
            <pc:docMk/>
            <pc:sldMk cId="0" sldId="261"/>
            <ac:cxnSpMk id="40" creationId="{4A4A5156-0FD4-4B36-BE2F-CC5DE3F6201E}"/>
          </ac:cxnSpMkLst>
        </pc:cxnChg>
      </pc:sldChg>
      <pc:sldChg chg="modSp">
        <pc:chgData name="황지민" userId="e7d6ee1b-b829-4524-93ab-538a863ba162" providerId="ADAL" clId="{3A0E5511-48E5-44B7-956B-E20EC66FBA4C}" dt="2017-10-16T16:52:45.026" v="85" actId="20577"/>
        <pc:sldMkLst>
          <pc:docMk/>
          <pc:sldMk cId="0" sldId="262"/>
        </pc:sldMkLst>
        <pc:spChg chg="mod">
          <ac:chgData name="황지민" userId="e7d6ee1b-b829-4524-93ab-538a863ba162" providerId="ADAL" clId="{3A0E5511-48E5-44B7-956B-E20EC66FBA4C}" dt="2017-10-16T16:52:45.026" v="85" actId="20577"/>
          <ac:spMkLst>
            <pc:docMk/>
            <pc:sldMk cId="0" sldId="262"/>
            <ac:spMk id="33" creationId="{00000000-0000-0000-0000-000000000000}"/>
          </ac:spMkLst>
        </pc:spChg>
      </pc:sldChg>
      <pc:sldChg chg="modSp">
        <pc:chgData name="황지민" userId="e7d6ee1b-b829-4524-93ab-538a863ba162" providerId="ADAL" clId="{3A0E5511-48E5-44B7-956B-E20EC66FBA4C}" dt="2017-10-16T17:59:21.801" v="110" actId="20577"/>
        <pc:sldMkLst>
          <pc:docMk/>
          <pc:sldMk cId="0" sldId="263"/>
        </pc:sldMkLst>
        <pc:spChg chg="mod">
          <ac:chgData name="황지민" userId="e7d6ee1b-b829-4524-93ab-538a863ba162" providerId="ADAL" clId="{3A0E5511-48E5-44B7-956B-E20EC66FBA4C}" dt="2017-10-16T17:59:21.801" v="110" actId="20577"/>
          <ac:spMkLst>
            <pc:docMk/>
            <pc:sldMk cId="0" sldId="263"/>
            <ac:spMk id="33" creationId="{00000000-0000-0000-0000-000000000000}"/>
          </ac:spMkLst>
        </pc:spChg>
      </pc:sldChg>
      <pc:sldChg chg="addSp delSp modSp">
        <pc:chgData name="황지민" userId="e7d6ee1b-b829-4524-93ab-538a863ba162" providerId="ADAL" clId="{3A0E5511-48E5-44B7-956B-E20EC66FBA4C}" dt="2017-10-16T16:47:57.633" v="71" actId="20577"/>
        <pc:sldMkLst>
          <pc:docMk/>
          <pc:sldMk cId="0" sldId="266"/>
        </pc:sldMkLst>
        <pc:spChg chg="add mod topLvl">
          <ac:chgData name="황지민" userId="e7d6ee1b-b829-4524-93ab-538a863ba162" providerId="ADAL" clId="{3A0E5511-48E5-44B7-956B-E20EC66FBA4C}" dt="2017-10-16T16:47:39.050" v="70" actId="20577"/>
          <ac:spMkLst>
            <pc:docMk/>
            <pc:sldMk cId="0" sldId="266"/>
            <ac:spMk id="11" creationId="{C5E52A10-EBF0-419F-8EC8-253DFEC58578}"/>
          </ac:spMkLst>
        </pc:spChg>
        <pc:spChg chg="add mod topLvl">
          <ac:chgData name="황지민" userId="e7d6ee1b-b829-4524-93ab-538a863ba162" providerId="ADAL" clId="{3A0E5511-48E5-44B7-956B-E20EC66FBA4C}" dt="2017-10-16T16:47:39.050" v="70" actId="20577"/>
          <ac:spMkLst>
            <pc:docMk/>
            <pc:sldMk cId="0" sldId="266"/>
            <ac:spMk id="12" creationId="{8726A2A7-C85C-4181-8861-97A8704F40CF}"/>
          </ac:spMkLst>
        </pc:spChg>
        <pc:spChg chg="add mod">
          <ac:chgData name="황지민" userId="e7d6ee1b-b829-4524-93ab-538a863ba162" providerId="ADAL" clId="{3A0E5511-48E5-44B7-956B-E20EC66FBA4C}" dt="2017-10-16T16:47:39.050" v="70" actId="20577"/>
          <ac:spMkLst>
            <pc:docMk/>
            <pc:sldMk cId="0" sldId="266"/>
            <ac:spMk id="14" creationId="{14D4B1A2-FABA-4386-AA3E-AEDCB3485A7F}"/>
          </ac:spMkLst>
        </pc:spChg>
        <pc:grpChg chg="add del">
          <ac:chgData name="황지민" userId="e7d6ee1b-b829-4524-93ab-538a863ba162" providerId="ADAL" clId="{3A0E5511-48E5-44B7-956B-E20EC66FBA4C}" dt="2017-10-16T16:47:57.633" v="71" actId="20577"/>
          <ac:grpSpMkLst>
            <pc:docMk/>
            <pc:sldMk cId="0" sldId="266"/>
            <ac:grpSpMk id="4" creationId="{B68D625F-BB61-4D5C-8141-0F62919B7E79}"/>
          </ac:grpSpMkLst>
        </pc:grpChg>
        <pc:grpChg chg="add del">
          <ac:chgData name="황지민" userId="e7d6ee1b-b829-4524-93ab-538a863ba162" providerId="ADAL" clId="{3A0E5511-48E5-44B7-956B-E20EC66FBA4C}" dt="2017-10-16T16:47:57.633" v="71" actId="20577"/>
          <ac:grpSpMkLst>
            <pc:docMk/>
            <pc:sldMk cId="0" sldId="266"/>
            <ac:grpSpMk id="7" creationId="{1CEE1D59-F5F1-418B-9ABC-DF1BADEEF276}"/>
          </ac:grpSpMkLst>
        </pc:grpChg>
        <pc:grpChg chg="add del mod">
          <ac:chgData name="황지민" userId="e7d6ee1b-b829-4524-93ab-538a863ba162" providerId="ADAL" clId="{3A0E5511-48E5-44B7-956B-E20EC66FBA4C}" dt="2017-10-16T16:47:34.965" v="69" actId="20577"/>
          <ac:grpSpMkLst>
            <pc:docMk/>
            <pc:sldMk cId="0" sldId="266"/>
            <ac:grpSpMk id="13" creationId="{C4DFDC28-1CF4-4749-989A-F22D437B67A9}"/>
          </ac:grpSpMkLst>
        </pc:grpChg>
        <pc:grpChg chg="add del mod">
          <ac:chgData name="황지민" userId="e7d6ee1b-b829-4524-93ab-538a863ba162" providerId="ADAL" clId="{3A0E5511-48E5-44B7-956B-E20EC66FBA4C}" dt="2017-10-16T16:47:57.633" v="71" actId="20577"/>
          <ac:grpSpMkLst>
            <pc:docMk/>
            <pc:sldMk cId="0" sldId="266"/>
            <ac:grpSpMk id="15" creationId="{F898A056-EEA5-4EFC-9AC0-EB8EE6827DE4}"/>
          </ac:grpSpMkLst>
        </pc:grpChg>
        <pc:picChg chg="add del">
          <ac:chgData name="황지민" userId="e7d6ee1b-b829-4524-93ab-538a863ba162" providerId="ADAL" clId="{3A0E5511-48E5-44B7-956B-E20EC66FBA4C}" dt="2017-10-16T16:47:57.633" v="71" actId="20577"/>
          <ac:picMkLst>
            <pc:docMk/>
            <pc:sldMk cId="0" sldId="266"/>
            <ac:picMk id="3" creationId="{A5BC438D-C54E-4EC6-AC10-1D4C68D55A27}"/>
          </ac:picMkLst>
        </pc:picChg>
        <pc:picChg chg="add mod topLvl">
          <ac:chgData name="황지민" userId="e7d6ee1b-b829-4524-93ab-538a863ba162" providerId="ADAL" clId="{3A0E5511-48E5-44B7-956B-E20EC66FBA4C}" dt="2017-10-16T16:47:39.050" v="70" actId="20577"/>
          <ac:picMkLst>
            <pc:docMk/>
            <pc:sldMk cId="0" sldId="266"/>
            <ac:picMk id="10" creationId="{57807187-6683-4FBD-AD6C-93434EED39E9}"/>
          </ac:picMkLst>
        </pc:picChg>
      </pc:sldChg>
      <pc:sldChg chg="modSp">
        <pc:chgData name="황지민" userId="e7d6ee1b-b829-4524-93ab-538a863ba162" providerId="ADAL" clId="{3A0E5511-48E5-44B7-956B-E20EC66FBA4C}" dt="2017-10-16T15:31:46.774" v="0" actId="20577"/>
        <pc:sldMkLst>
          <pc:docMk/>
          <pc:sldMk cId="2791221377" sldId="268"/>
        </pc:sldMkLst>
        <pc:spChg chg="mod">
          <ac:chgData name="황지민" userId="e7d6ee1b-b829-4524-93ab-538a863ba162" providerId="ADAL" clId="{3A0E5511-48E5-44B7-956B-E20EC66FBA4C}" dt="2017-10-16T15:31:46.774" v="0" actId="20577"/>
          <ac:spMkLst>
            <pc:docMk/>
            <pc:sldMk cId="2791221377" sldId="268"/>
            <ac:spMk id="35" creationId="{00000000-0000-0000-0000-000000000000}"/>
          </ac:spMkLst>
        </pc:spChg>
      </pc:sldChg>
      <pc:sldChg chg="addSp ord modTransition">
        <pc:chgData name="황지민" userId="e7d6ee1b-b829-4524-93ab-538a863ba162" providerId="ADAL" clId="{3A0E5511-48E5-44B7-956B-E20EC66FBA4C}" dt="2017-10-16T17:14:20.968" v="96" actId="20577"/>
        <pc:sldMkLst>
          <pc:docMk/>
          <pc:sldMk cId="4229018178" sldId="269"/>
        </pc:sldMkLst>
        <pc:grpChg chg="add">
          <ac:chgData name="황지민" userId="e7d6ee1b-b829-4524-93ab-538a863ba162" providerId="ADAL" clId="{3A0E5511-48E5-44B7-956B-E20EC66FBA4C}" dt="2017-10-16T16:49:40.976" v="79" actId="20577"/>
          <ac:grpSpMkLst>
            <pc:docMk/>
            <pc:sldMk cId="4229018178" sldId="269"/>
            <ac:grpSpMk id="18" creationId="{05687FC1-0CE9-49C0-A224-B26BE5D76182}"/>
          </ac:grpSpMkLst>
        </pc:grpChg>
      </pc:sldChg>
      <pc:sldChg chg="add ord">
        <pc:chgData name="황지민" userId="e7d6ee1b-b829-4524-93ab-538a863ba162" providerId="ADAL" clId="{3A0E5511-48E5-44B7-956B-E20EC66FBA4C}" dt="2017-10-16T16:02:17.979" v="8" actId="20577"/>
        <pc:sldMkLst>
          <pc:docMk/>
          <pc:sldMk cId="850302124" sldId="270"/>
        </pc:sldMkLst>
      </pc:sldChg>
      <pc:sldChg chg="addSp delSp modSp add">
        <pc:chgData name="황지민" userId="e7d6ee1b-b829-4524-93ab-538a863ba162" providerId="ADAL" clId="{3A0E5511-48E5-44B7-956B-E20EC66FBA4C}" dt="2017-10-16T16:55:37.526" v="86" actId="20577"/>
        <pc:sldMkLst>
          <pc:docMk/>
          <pc:sldMk cId="4173218442" sldId="271"/>
        </pc:sldMkLst>
        <pc:spChg chg="add del mod">
          <ac:chgData name="황지민" userId="e7d6ee1b-b829-4524-93ab-538a863ba162" providerId="ADAL" clId="{3A0E5511-48E5-44B7-956B-E20EC66FBA4C}" dt="2017-10-16T16:55:37.526" v="86" actId="20577"/>
          <ac:spMkLst>
            <pc:docMk/>
            <pc:sldMk cId="4173218442" sldId="271"/>
            <ac:spMk id="22" creationId="{9DE1F449-9142-4154-B09F-5D35C935CC7F}"/>
          </ac:spMkLst>
        </pc:spChg>
        <pc:spChg chg="add del mod">
          <ac:chgData name="황지민" userId="e7d6ee1b-b829-4524-93ab-538a863ba162" providerId="ADAL" clId="{3A0E5511-48E5-44B7-956B-E20EC66FBA4C}" dt="2017-10-16T16:55:37.526" v="86" actId="20577"/>
          <ac:spMkLst>
            <pc:docMk/>
            <pc:sldMk cId="4173218442" sldId="271"/>
            <ac:spMk id="38" creationId="{3604D493-CCF0-4804-B533-EA4B21C3D6FE}"/>
          </ac:spMkLst>
        </pc:spChg>
        <pc:grpChg chg="add del mod">
          <ac:chgData name="황지민" userId="e7d6ee1b-b829-4524-93ab-538a863ba162" providerId="ADAL" clId="{3A0E5511-48E5-44B7-956B-E20EC66FBA4C}" dt="2017-10-16T16:40:36.088" v="59" actId="20577"/>
          <ac:grpSpMkLst>
            <pc:docMk/>
            <pc:sldMk cId="4173218442" sldId="271"/>
            <ac:grpSpMk id="13" creationId="{106A1FB1-4750-4A24-904A-05CB94BB8AD1}"/>
          </ac:grpSpMkLst>
        </pc:grpChg>
        <pc:grpChg chg="add del mod">
          <ac:chgData name="황지민" userId="e7d6ee1b-b829-4524-93ab-538a863ba162" providerId="ADAL" clId="{3A0E5511-48E5-44B7-956B-E20EC66FBA4C}" dt="2017-10-16T16:40:36.088" v="59" actId="20577"/>
          <ac:grpSpMkLst>
            <pc:docMk/>
            <pc:sldMk cId="4173218442" sldId="271"/>
            <ac:grpSpMk id="18" creationId="{AFC35B53-9C15-4901-84E4-0CFFF35D0BB2}"/>
          </ac:grpSpMkLst>
        </pc:grpChg>
        <pc:grpChg chg="add del">
          <ac:chgData name="황지민" userId="e7d6ee1b-b829-4524-93ab-538a863ba162" providerId="ADAL" clId="{3A0E5511-48E5-44B7-956B-E20EC66FBA4C}" dt="2017-10-16T16:55:37.526" v="86" actId="20577"/>
          <ac:grpSpMkLst>
            <pc:docMk/>
            <pc:sldMk cId="4173218442" sldId="271"/>
            <ac:grpSpMk id="25" creationId="{F1F9BFAC-B6FA-4854-93EB-E20B851AEFBE}"/>
          </ac:grpSpMkLst>
        </pc:grpChg>
        <pc:grpChg chg="add del">
          <ac:chgData name="황지민" userId="e7d6ee1b-b829-4524-93ab-538a863ba162" providerId="ADAL" clId="{3A0E5511-48E5-44B7-956B-E20EC66FBA4C}" dt="2017-10-16T16:55:37.526" v="86" actId="20577"/>
          <ac:grpSpMkLst>
            <pc:docMk/>
            <pc:sldMk cId="4173218442" sldId="271"/>
            <ac:grpSpMk id="28" creationId="{F56A1B66-C79B-43BA-A50F-0AF7F5F0DF00}"/>
          </ac:grpSpMkLst>
        </pc:grpChg>
        <pc:grpChg chg="add del">
          <ac:chgData name="황지민" userId="e7d6ee1b-b829-4524-93ab-538a863ba162" providerId="ADAL" clId="{3A0E5511-48E5-44B7-956B-E20EC66FBA4C}" dt="2017-10-16T16:55:37.526" v="86" actId="20577"/>
          <ac:grpSpMkLst>
            <pc:docMk/>
            <pc:sldMk cId="4173218442" sldId="271"/>
            <ac:grpSpMk id="32" creationId="{BFDB3614-9683-4AB8-A714-C5CBBEF678F9}"/>
          </ac:grpSpMkLst>
        </pc:grpChg>
        <pc:picChg chg="add mod">
          <ac:chgData name="황지민" userId="e7d6ee1b-b829-4524-93ab-538a863ba162" providerId="ADAL" clId="{3A0E5511-48E5-44B7-956B-E20EC66FBA4C}" dt="2017-10-16T16:16:14.522" v="15" actId="20577"/>
          <ac:picMkLst>
            <pc:docMk/>
            <pc:sldMk cId="4173218442" sldId="271"/>
            <ac:picMk id="3" creationId="{F838F643-BA11-4BB3-9A6E-A2F0A7903FCD}"/>
          </ac:picMkLst>
        </pc:picChg>
        <pc:picChg chg="add mod">
          <ac:chgData name="황지민" userId="e7d6ee1b-b829-4524-93ab-538a863ba162" providerId="ADAL" clId="{3A0E5511-48E5-44B7-956B-E20EC66FBA4C}" dt="2017-10-16T16:15:38.422" v="13" actId="20577"/>
          <ac:picMkLst>
            <pc:docMk/>
            <pc:sldMk cId="4173218442" sldId="271"/>
            <ac:picMk id="7" creationId="{D54AA3DB-5122-49C5-862C-566D339DA234}"/>
          </ac:picMkLst>
        </pc:picChg>
        <pc:picChg chg="add del">
          <ac:chgData name="황지민" userId="e7d6ee1b-b829-4524-93ab-538a863ba162" providerId="ADAL" clId="{3A0E5511-48E5-44B7-956B-E20EC66FBA4C}" dt="2017-10-16T16:40:36.088" v="59" actId="20577"/>
          <ac:picMkLst>
            <pc:docMk/>
            <pc:sldMk cId="4173218442" sldId="271"/>
            <ac:picMk id="10" creationId="{3CDC9960-A771-481E-969A-23464DEB883A}"/>
          </ac:picMkLst>
        </pc:picChg>
        <pc:picChg chg="add mod">
          <ac:chgData name="황지민" userId="e7d6ee1b-b829-4524-93ab-538a863ba162" providerId="ADAL" clId="{3A0E5511-48E5-44B7-956B-E20EC66FBA4C}" dt="2017-10-16T16:16:14.522" v="15" actId="20577"/>
          <ac:picMkLst>
            <pc:docMk/>
            <pc:sldMk cId="4173218442" sldId="271"/>
            <ac:picMk id="12" creationId="{C1F3EA10-26B1-4140-9B42-2FA9243BEB87}"/>
          </ac:picMkLst>
        </pc:picChg>
        <pc:picChg chg="add mod">
          <ac:chgData name="황지민" userId="e7d6ee1b-b829-4524-93ab-538a863ba162" providerId="ADAL" clId="{3A0E5511-48E5-44B7-956B-E20EC66FBA4C}" dt="2017-10-16T16:17:22.466" v="18" actId="20577"/>
          <ac:picMkLst>
            <pc:docMk/>
            <pc:sldMk cId="4173218442" sldId="271"/>
            <ac:picMk id="15" creationId="{F8529EC2-C322-4DD6-A719-021F323F0114}"/>
          </ac:picMkLst>
        </pc:picChg>
        <pc:picChg chg="add mod">
          <ac:chgData name="황지민" userId="e7d6ee1b-b829-4524-93ab-538a863ba162" providerId="ADAL" clId="{3A0E5511-48E5-44B7-956B-E20EC66FBA4C}" dt="2017-10-16T16:17:22.466" v="18" actId="20577"/>
          <ac:picMkLst>
            <pc:docMk/>
            <pc:sldMk cId="4173218442" sldId="271"/>
            <ac:picMk id="17" creationId="{3A79CA98-6B4F-4B78-B273-4E1984881F13}"/>
          </ac:picMkLst>
        </pc:picChg>
        <pc:picChg chg="add del mod">
          <ac:chgData name="황지민" userId="e7d6ee1b-b829-4524-93ab-538a863ba162" providerId="ADAL" clId="{3A0E5511-48E5-44B7-956B-E20EC66FBA4C}" dt="2017-10-16T16:40:36.088" v="59" actId="20577"/>
          <ac:picMkLst>
            <pc:docMk/>
            <pc:sldMk cId="4173218442" sldId="271"/>
            <ac:picMk id="21" creationId="{79875E11-AFBA-4692-90B5-6959C0DEF3ED}"/>
          </ac:picMkLst>
        </pc:picChg>
        <pc:picChg chg="add del">
          <ac:chgData name="황지민" userId="e7d6ee1b-b829-4524-93ab-538a863ba162" providerId="ADAL" clId="{3A0E5511-48E5-44B7-956B-E20EC66FBA4C}" dt="2017-10-16T16:55:37.526" v="86" actId="20577"/>
          <ac:picMkLst>
            <pc:docMk/>
            <pc:sldMk cId="4173218442" sldId="271"/>
            <ac:picMk id="24" creationId="{6F3937C4-EBC6-4BAF-A223-1130A87B78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87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0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/>
          <p:nvPr userDrawn="1"/>
        </p:nvSpPr>
        <p:spPr>
          <a:xfrm>
            <a:off x="352617" y="6387291"/>
            <a:ext cx="4273171" cy="45645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800" b="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이 문서는 나눔글꼴로 작성되었습니다</a:t>
            </a:r>
            <a:r>
              <a:rPr lang="en-US" altLang="ko-KR" sz="800" b="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800" b="0" u="sng" spc="-20">
                <a:solidFill>
                  <a:srgbClr val="4495D2"/>
                </a:solidFill>
                <a:latin typeface="나눔고딕"/>
                <a:ea typeface="나눔고딕"/>
                <a:cs typeface="+mj-cs"/>
                <a:hlinkClick r:id="rId2"/>
              </a:rPr>
              <a:t>설치하기</a:t>
            </a:r>
            <a:endParaRPr lang="ko-KR" altLang="en-US" sz="800" b="0" u="sng" spc="-20">
              <a:solidFill>
                <a:srgbClr val="4495D2"/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86404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04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04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04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0230228" y="6410326"/>
            <a:ext cx="1561723" cy="1762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761FD00-3F21-42CF-9EF5-8F6D81CE3AFD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0547349" y="6434137"/>
            <a:ext cx="1200000" cy="13539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_텍스트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04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04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04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86404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0230228" y="6410326"/>
            <a:ext cx="1561723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16079" y="246743"/>
            <a:ext cx="11117943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제목을 입력하세요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58026" y="4005064"/>
            <a:ext cx="11224375" cy="304826"/>
          </a:xfrm>
        </p:spPr>
        <p:txBody>
          <a:bodyPr anchor="t">
            <a:normAutofit/>
          </a:bodyPr>
          <a:lstStyle>
            <a:lvl1pPr algn="l">
              <a:buFont typeface="Wingdings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4" name="부제목 2"/>
          <p:cNvSpPr txBox="1"/>
          <p:nvPr userDrawn="1"/>
        </p:nvSpPr>
        <p:spPr>
          <a:xfrm>
            <a:off x="352617" y="6387291"/>
            <a:ext cx="4273171" cy="45645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800" b="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이 문서는 나눔글꼴로 작성되었습니다</a:t>
            </a:r>
            <a:r>
              <a:rPr lang="en-US" altLang="ko-KR" sz="800" b="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800" b="0" u="sng" spc="-20">
                <a:solidFill>
                  <a:srgbClr val="4495D2"/>
                </a:solidFill>
                <a:latin typeface="나눔고딕"/>
                <a:ea typeface="나눔고딕"/>
                <a:cs typeface="+mj-cs"/>
                <a:hlinkClick r:id="rId3"/>
              </a:rPr>
              <a:t>설치하기</a:t>
            </a:r>
            <a:endParaRPr lang="ko-KR" altLang="en-US" sz="800" b="0" u="sng" spc="-20">
              <a:solidFill>
                <a:srgbClr val="4495D2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_텍스트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761FD00-3F21-42CF-9EF5-8F6D81CE3AFD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0547349" y="6434137"/>
            <a:ext cx="12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91067" y="571500"/>
            <a:ext cx="11192933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491067" y="1574801"/>
            <a:ext cx="2540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>
              <a:defRPr/>
            </a:pPr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3115733" y="1574802"/>
            <a:ext cx="8568267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화면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761FD00-3F21-42CF-9EF5-8F6D81CE3AFD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fld id="{8761FD00-3F21-42CF-9EF5-8F6D81CE3AFD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fld id="{97D217C8-C1B9-4E84-BCEB-D9195FCD88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fld id="{8761FD00-3F21-42CF-9EF5-8F6D81CE3AFD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fld id="{97D217C8-C1B9-4E84-BCEB-D9195FCD88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fld id="{8761FD00-3F21-42CF-9EF5-8F6D81CE3AFD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fld id="{97D217C8-C1B9-4E84-BCEB-D9195FCD889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/12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ews.joins.com/article/2177683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1937" y="703668"/>
            <a:ext cx="7772400" cy="194400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반려동물을 위한 </a:t>
            </a:r>
          </a:p>
          <a:p>
            <a:pPr>
              <a:defRPr/>
            </a:pP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헬스케어 놀이기구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704675" y="2672686"/>
            <a:ext cx="1082692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59700" y="4333876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13181382</a:t>
            </a:r>
            <a:r>
              <a:rPr lang="ko-KR" altLang="en-US" dirty="0"/>
              <a:t> </a:t>
            </a:r>
            <a:r>
              <a:rPr lang="ko-KR" altLang="en-US" dirty="0" err="1"/>
              <a:t>박찬규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13181507</a:t>
            </a:r>
            <a:r>
              <a:rPr lang="ko-KR" altLang="en-US" dirty="0"/>
              <a:t> 황지민</a:t>
            </a:r>
          </a:p>
          <a:p>
            <a:pPr>
              <a:defRPr/>
            </a:pPr>
            <a:r>
              <a:rPr lang="en-US" altLang="ko-KR" dirty="0"/>
              <a:t>15181307</a:t>
            </a:r>
            <a:r>
              <a:rPr lang="ko-KR" altLang="en-US" dirty="0"/>
              <a:t> 구본아</a:t>
            </a:r>
          </a:p>
          <a:p>
            <a:pPr>
              <a:defRPr/>
            </a:pPr>
            <a:r>
              <a:rPr lang="en-US" altLang="ko-KR" dirty="0"/>
              <a:t>15181451</a:t>
            </a:r>
            <a:r>
              <a:rPr lang="ko-KR" altLang="en-US" dirty="0"/>
              <a:t> 임예은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778659" y="1838325"/>
            <a:ext cx="8406740" cy="3609976"/>
            <a:chOff x="3157248" y="2428875"/>
            <a:chExt cx="5618452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>
            <a:xfrm>
              <a:off x="3157248" y="2428911"/>
              <a:ext cx="452431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9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초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9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중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말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10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초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10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중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10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말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11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초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11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중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11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말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12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초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>
            <a:xfrm>
              <a:off x="7834000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12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중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12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월 말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78" y="3342485"/>
              <a:ext cx="1345595" cy="259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주제 선정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91721" y="3918214"/>
              <a:ext cx="1871543" cy="258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설계 수정완료 및 가공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69995" y="3209146"/>
              <a:ext cx="1224411" cy="2590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작품 기구 설계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4921" y="4909409"/>
              <a:ext cx="1199796" cy="258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제어 구체화 및 구현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51212" y="3670748"/>
              <a:ext cx="1326938" cy="257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작품 구체화 및 재료구매</a:t>
              </a:r>
            </a:p>
          </p:txBody>
        </p:sp>
        <p:cxnSp>
          <p:nvCxnSpPr>
            <p:cNvPr id="64" name="직선 연결선 63"/>
            <p:cNvCxnSpPr>
              <a:cxnSpLocks/>
            </p:cNvCxnSpPr>
            <p:nvPr/>
          </p:nvCxnSpPr>
          <p:spPr>
            <a:xfrm>
              <a:off x="3197863" y="3307899"/>
              <a:ext cx="134838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>
              <a:off x="5970868" y="3895599"/>
              <a:ext cx="1385092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5024292" y="3180463"/>
              <a:ext cx="941962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cxnSpLocks/>
            </p:cNvCxnSpPr>
            <p:nvPr/>
          </p:nvCxnSpPr>
          <p:spPr>
            <a:xfrm flipV="1">
              <a:off x="4094092" y="3631295"/>
              <a:ext cx="930200" cy="1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cxnSpLocks/>
            </p:cNvCxnSpPr>
            <p:nvPr/>
          </p:nvCxnSpPr>
          <p:spPr>
            <a:xfrm>
              <a:off x="5024292" y="4675110"/>
              <a:ext cx="941962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>
              <a:off x="5966257" y="4900089"/>
              <a:ext cx="1399460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6C6258C-7853-4759-A6D7-15A2A19F104B}"/>
                </a:ext>
              </a:extLst>
            </p:cNvPr>
            <p:cNvSpPr txBox="1"/>
            <p:nvPr/>
          </p:nvSpPr>
          <p:spPr>
            <a:xfrm>
              <a:off x="5721842" y="3558046"/>
              <a:ext cx="644724" cy="261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물품 구매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9EC4D36-59F4-4A3B-8C11-6967C492884F}"/>
                </a:ext>
              </a:extLst>
            </p:cNvPr>
            <p:cNvCxnSpPr>
              <a:cxnSpLocks/>
            </p:cNvCxnSpPr>
            <p:nvPr/>
          </p:nvCxnSpPr>
          <p:spPr>
            <a:xfrm>
              <a:off x="5507524" y="3554115"/>
              <a:ext cx="92033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787455" y="188690"/>
            <a:ext cx="1584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작품 진행 계획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888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1781175" y="609600"/>
            <a:ext cx="8486775" cy="760413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4000" b="1" spc="-150" dirty="0">
                <a:solidFill>
                  <a:srgbClr val="1D314E"/>
                </a:solidFill>
              </a:rPr>
              <a:t>일정 계획</a:t>
            </a:r>
          </a:p>
        </p:txBody>
      </p:sp>
      <p:sp>
        <p:nvSpPr>
          <p:cNvPr id="77" name="TextBox 66"/>
          <p:cNvSpPr txBox="1"/>
          <p:nvPr/>
        </p:nvSpPr>
        <p:spPr>
          <a:xfrm>
            <a:off x="4792632" y="4155462"/>
            <a:ext cx="1795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제어 구현 계획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FC69A5-B35C-443B-B405-B1E871C02C60}"/>
              </a:ext>
            </a:extLst>
          </p:cNvPr>
          <p:cNvSpPr txBox="1"/>
          <p:nvPr/>
        </p:nvSpPr>
        <p:spPr>
          <a:xfrm>
            <a:off x="8801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58915" y="1882425"/>
            <a:ext cx="3474171" cy="1041751"/>
          </a:xfrm>
        </p:spPr>
        <p:txBody>
          <a:bodyPr anchor="t">
            <a:noAutofit/>
          </a:bodyPr>
          <a:lstStyle/>
          <a:p>
            <a:pPr>
              <a:defRPr/>
            </a:pPr>
            <a:r>
              <a:rPr lang="en-US" altLang="ko-KR" sz="6000" b="1" spc="-250">
                <a:solidFill>
                  <a:schemeClr val="accent4">
                    <a:lumMod val="50000"/>
                  </a:schemeClr>
                </a:solidFill>
              </a:rPr>
              <a:t>Question  </a:t>
            </a:r>
          </a:p>
          <a:p>
            <a:pPr>
              <a:defRPr/>
            </a:pPr>
            <a:r>
              <a:rPr lang="en-US" altLang="ko-KR" sz="6000" b="1" spc="-250">
                <a:solidFill>
                  <a:schemeClr val="accent4">
                    <a:lumMod val="50000"/>
                  </a:schemeClr>
                </a:solidFill>
              </a:rPr>
              <a:t>&amp;</a:t>
            </a:r>
          </a:p>
          <a:p>
            <a:pPr>
              <a:defRPr/>
            </a:pPr>
            <a:r>
              <a:rPr lang="en-US" altLang="ko-KR" sz="6000" b="1" spc="-2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6000" b="1" spc="-2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6000" b="1" spc="-250">
                <a:solidFill>
                  <a:schemeClr val="accent4">
                    <a:lumMod val="50000"/>
                  </a:schemeClr>
                </a:solidFill>
              </a:rPr>
              <a:t>Answer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7455" y="195231"/>
            <a:ext cx="1584176" cy="33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주제 선정 과정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888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780543" y="900151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5000" b="1" spc="-150" dirty="0">
                <a:solidFill>
                  <a:schemeClr val="accent4">
                    <a:lumMod val="50000"/>
                  </a:schemeClr>
                </a:solidFill>
              </a:rPr>
              <a:t>Why?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/12</a:t>
            </a:r>
          </a:p>
        </p:txBody>
      </p:sp>
      <p:pic>
        <p:nvPicPr>
          <p:cNvPr id="8" name="Picture 2" descr="http://i0.wp.com/www.urbangeeks.co.kr/wp-content/uploads/2016/07/71vBKktK64L._SL1500_.jpg?resize=950%2C950">
            <a:extLst>
              <a:ext uri="{FF2B5EF4-FFF2-40B4-BE49-F238E27FC236}">
                <a16:creationId xmlns:a16="http://schemas.microsoft.com/office/drawing/2014/main" id="{B7C5E57D-75B0-427B-B57E-9201DE1D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2" y="1677031"/>
            <a:ext cx="4411298" cy="441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588ACA-168D-42DD-86A5-549BEB58BF1C}"/>
              </a:ext>
            </a:extLst>
          </p:cNvPr>
          <p:cNvSpPr/>
          <p:nvPr/>
        </p:nvSpPr>
        <p:spPr>
          <a:xfrm>
            <a:off x="2579543" y="3729333"/>
            <a:ext cx="880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cap="all" dirty="0" err="1">
                <a:solidFill>
                  <a:srgbClr val="262E31"/>
                </a:solidFill>
                <a:latin typeface="Lato"/>
              </a:rPr>
              <a:t>플로리캣</a:t>
            </a:r>
            <a:r>
              <a:rPr lang="ko-KR" altLang="en-US" cap="all" dirty="0">
                <a:solidFill>
                  <a:srgbClr val="262E31"/>
                </a:solidFill>
                <a:latin typeface="Lato"/>
              </a:rPr>
              <a:t> 다트</a:t>
            </a:r>
            <a:endParaRPr lang="ko-KR" altLang="en-US" b="0" i="0" cap="all" dirty="0">
              <a:solidFill>
                <a:srgbClr val="262E31"/>
              </a:solidFill>
              <a:effectLst/>
              <a:latin typeface="Lato"/>
            </a:endParaRPr>
          </a:p>
        </p:txBody>
      </p:sp>
      <p:pic>
        <p:nvPicPr>
          <p:cNvPr id="12" name="Picture 2" descr="3">
            <a:extLst>
              <a:ext uri="{FF2B5EF4-FFF2-40B4-BE49-F238E27FC236}">
                <a16:creationId xmlns:a16="http://schemas.microsoft.com/office/drawing/2014/main" id="{DD8C4F98-7BAF-4947-A62D-6AC68E0E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1003300"/>
            <a:ext cx="3886515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0A495-F599-479F-8EBA-B2E1AE34055E}"/>
              </a:ext>
            </a:extLst>
          </p:cNvPr>
          <p:cNvSpPr txBox="1"/>
          <p:nvPr/>
        </p:nvSpPr>
        <p:spPr>
          <a:xfrm>
            <a:off x="7924980" y="1187945"/>
            <a:ext cx="225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스마트피더</a:t>
            </a:r>
            <a:endParaRPr lang="en-US" altLang="ko-KR" dirty="0"/>
          </a:p>
        </p:txBody>
      </p:sp>
      <p:pic>
        <p:nvPicPr>
          <p:cNvPr id="14" name="Picture 4" descr="7">
            <a:extLst>
              <a:ext uri="{FF2B5EF4-FFF2-40B4-BE49-F238E27FC236}">
                <a16:creationId xmlns:a16="http://schemas.microsoft.com/office/drawing/2014/main" id="{E6242E63-DC14-4047-A5B8-AB69EFB5A8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34" y="3760460"/>
            <a:ext cx="3243177" cy="21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38C2CD-7657-4231-8F8F-394D8540F837}"/>
              </a:ext>
            </a:extLst>
          </p:cNvPr>
          <p:cNvSpPr txBox="1"/>
          <p:nvPr/>
        </p:nvSpPr>
        <p:spPr>
          <a:xfrm>
            <a:off x="8236107" y="4380429"/>
            <a:ext cx="41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펫큐브</a:t>
            </a:r>
            <a:endParaRPr lang="ko-KR" altLang="en-US" dirty="0"/>
          </a:p>
        </p:txBody>
      </p:sp>
      <p:pic>
        <p:nvPicPr>
          <p:cNvPr id="16" name="Picture 6" descr="http://img.insight.co.kr/upload/2014/10/04/ART141004030053.jpg">
            <a:extLst>
              <a:ext uri="{FF2B5EF4-FFF2-40B4-BE49-F238E27FC236}">
                <a16:creationId xmlns:a16="http://schemas.microsoft.com/office/drawing/2014/main" id="{F8C1C01B-9527-4046-B685-1B59BAAAE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631"/>
          <a:stretch/>
        </p:blipFill>
        <p:spPr bwMode="auto">
          <a:xfrm>
            <a:off x="9012945" y="4321392"/>
            <a:ext cx="2061455" cy="15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51ECF6-CC77-4A7C-B474-FD24CE1830FC}"/>
              </a:ext>
            </a:extLst>
          </p:cNvPr>
          <p:cNvSpPr/>
          <p:nvPr/>
        </p:nvSpPr>
        <p:spPr>
          <a:xfrm>
            <a:off x="9052172" y="5467994"/>
            <a:ext cx="1585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333333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기즈모도</a:t>
            </a:r>
            <a:r>
              <a:rPr lang="en-US" altLang="ko-KR" dirty="0">
                <a:solidFill>
                  <a:srgbClr val="333333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(Gizmodo)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687FC1-0CE9-49C0-A224-B26BE5D76182}"/>
              </a:ext>
            </a:extLst>
          </p:cNvPr>
          <p:cNvGrpSpPr/>
          <p:nvPr/>
        </p:nvGrpSpPr>
        <p:grpSpPr>
          <a:xfrm>
            <a:off x="9499723" y="363363"/>
            <a:ext cx="3663448" cy="4793375"/>
            <a:chOff x="7886621" y="688814"/>
            <a:chExt cx="3663448" cy="479337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5C637B-785A-4C30-9856-668A0B06438D}"/>
                </a:ext>
              </a:extLst>
            </p:cNvPr>
            <p:cNvSpPr/>
            <p:nvPr/>
          </p:nvSpPr>
          <p:spPr>
            <a:xfrm>
              <a:off x="7886621" y="688814"/>
              <a:ext cx="3162990" cy="643664"/>
            </a:xfrm>
            <a:prstGeom prst="ellipse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활동량 누적 시작</a:t>
              </a:r>
            </a:p>
          </p:txBody>
        </p:sp>
        <p:sp>
          <p:nvSpPr>
            <p:cNvPr id="21" name="순서도: 판단 20">
              <a:extLst>
                <a:ext uri="{FF2B5EF4-FFF2-40B4-BE49-F238E27FC236}">
                  <a16:creationId xmlns:a16="http://schemas.microsoft.com/office/drawing/2014/main" id="{20EF6FD4-5550-4F15-B598-4F9DA7E6678C}"/>
                </a:ext>
              </a:extLst>
            </p:cNvPr>
            <p:cNvSpPr/>
            <p:nvPr/>
          </p:nvSpPr>
          <p:spPr>
            <a:xfrm>
              <a:off x="7886621" y="1694576"/>
              <a:ext cx="3162990" cy="764606"/>
            </a:xfrm>
            <a:prstGeom prst="flowChartDecision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충분한가</a:t>
              </a: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?</a:t>
              </a:r>
              <a:endPara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14505E9B-4258-4815-AC74-9CD3AB1A2D8B}"/>
                </a:ext>
              </a:extLst>
            </p:cNvPr>
            <p:cNvSpPr/>
            <p:nvPr/>
          </p:nvSpPr>
          <p:spPr>
            <a:xfrm>
              <a:off x="7886621" y="2821280"/>
              <a:ext cx="3162990" cy="590398"/>
            </a:xfrm>
            <a:prstGeom prst="flowChartProcess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놀이기구 작동</a:t>
              </a: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13638328-B662-46E0-908D-41ED7F033727}"/>
                </a:ext>
              </a:extLst>
            </p:cNvPr>
            <p:cNvCxnSpPr>
              <a:cxnSpLocks/>
              <a:stCxn id="24" idx="3"/>
              <a:endCxn id="19" idx="6"/>
            </p:cNvCxnSpPr>
            <p:nvPr/>
          </p:nvCxnSpPr>
          <p:spPr>
            <a:xfrm flipV="1">
              <a:off x="11049611" y="1010646"/>
              <a:ext cx="12700" cy="3145433"/>
            </a:xfrm>
            <a:prstGeom prst="bentConnector3">
              <a:avLst>
                <a:gd name="adj1" fmla="val 6200000"/>
              </a:avLst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32E763FC-E939-44AB-B861-1B8BDF9B3AFE}"/>
                </a:ext>
              </a:extLst>
            </p:cNvPr>
            <p:cNvSpPr/>
            <p:nvPr/>
          </p:nvSpPr>
          <p:spPr>
            <a:xfrm>
              <a:off x="7886621" y="3773776"/>
              <a:ext cx="3162990" cy="764606"/>
            </a:xfrm>
            <a:prstGeom prst="flowChartDecision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잘 따랐는가</a:t>
              </a: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?</a:t>
              </a:r>
              <a:endPara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7ABDAB41-2662-49A4-BC93-694C5F699D71}"/>
                </a:ext>
              </a:extLst>
            </p:cNvPr>
            <p:cNvSpPr/>
            <p:nvPr/>
          </p:nvSpPr>
          <p:spPr>
            <a:xfrm>
              <a:off x="7886621" y="4891791"/>
              <a:ext cx="3162990" cy="590398"/>
            </a:xfrm>
            <a:prstGeom prst="flowChartProcess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보상</a:t>
              </a:r>
              <a:endPara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268C38D-CD5D-4D88-B53A-0DFA73407628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9468116" y="4538382"/>
              <a:ext cx="0" cy="353409"/>
            </a:xfrm>
            <a:prstGeom prst="straightConnector1">
              <a:avLst/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9C266AE-FC24-418E-B077-53B6E524741C}"/>
                </a:ext>
              </a:extLst>
            </p:cNvPr>
            <p:cNvCxnSpPr/>
            <p:nvPr/>
          </p:nvCxnSpPr>
          <p:spPr>
            <a:xfrm>
              <a:off x="9468116" y="3420367"/>
              <a:ext cx="0" cy="353409"/>
            </a:xfrm>
            <a:prstGeom prst="straightConnector1">
              <a:avLst/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FB1421A-0FE8-4F98-A7D9-EB3A24DD2D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0816" y="2467871"/>
              <a:ext cx="0" cy="353409"/>
            </a:xfrm>
            <a:prstGeom prst="straightConnector1">
              <a:avLst/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36B4B84-3A76-4A83-9489-EB0ACF6EE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816" y="1341167"/>
              <a:ext cx="0" cy="353409"/>
            </a:xfrm>
            <a:prstGeom prst="straightConnector1">
              <a:avLst/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87996A4-7054-425D-BE6A-036EE5F463A3}"/>
                </a:ext>
              </a:extLst>
            </p:cNvPr>
            <p:cNvCxnSpPr>
              <a:cxnSpLocks/>
              <a:stCxn id="21" idx="3"/>
              <a:endCxn id="19" idx="6"/>
            </p:cNvCxnSpPr>
            <p:nvPr/>
          </p:nvCxnSpPr>
          <p:spPr>
            <a:xfrm flipV="1">
              <a:off x="11049611" y="1010646"/>
              <a:ext cx="12700" cy="1066233"/>
            </a:xfrm>
            <a:prstGeom prst="bentConnector3">
              <a:avLst>
                <a:gd name="adj1" fmla="val 3600000"/>
              </a:avLst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B482EF-3628-49CC-AA77-A4A13A529056}"/>
                </a:ext>
              </a:extLst>
            </p:cNvPr>
            <p:cNvSpPr txBox="1"/>
            <p:nvPr/>
          </p:nvSpPr>
          <p:spPr>
            <a:xfrm>
              <a:off x="11022017" y="1784144"/>
              <a:ext cx="518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/>
                <a:t>YES</a:t>
              </a:r>
              <a:endParaRPr lang="ko-KR" altLang="en-US" sz="160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6B5E0A-3F56-4C22-8349-EC70B29D668D}"/>
                </a:ext>
              </a:extLst>
            </p:cNvPr>
            <p:cNvSpPr txBox="1"/>
            <p:nvPr/>
          </p:nvSpPr>
          <p:spPr>
            <a:xfrm>
              <a:off x="11049611" y="3872560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/>
                <a:t>NO</a:t>
              </a:r>
              <a:endParaRPr lang="ko-KR" altLang="en-US" sz="1600" i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9130D0-C337-47E5-B361-228D5985DCF8}"/>
                </a:ext>
              </a:extLst>
            </p:cNvPr>
            <p:cNvSpPr txBox="1"/>
            <p:nvPr/>
          </p:nvSpPr>
          <p:spPr>
            <a:xfrm>
              <a:off x="9472459" y="2452624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/>
                <a:t>NO</a:t>
              </a:r>
              <a:endParaRPr lang="ko-KR" altLang="en-US" sz="1600" i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1B88C1-BF30-441A-AD3D-7197D7833639}"/>
                </a:ext>
              </a:extLst>
            </p:cNvPr>
            <p:cNvSpPr txBox="1"/>
            <p:nvPr/>
          </p:nvSpPr>
          <p:spPr>
            <a:xfrm>
              <a:off x="9472459" y="4518177"/>
              <a:ext cx="518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/>
                <a:t>YES</a:t>
              </a:r>
              <a:endParaRPr lang="ko-KR" alt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0181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1495542" y="2143092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27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주제 선정 과정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27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작품 소개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27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작품 동작 과정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27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작품 진행 계획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27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Q &amp; A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endParaRPr lang="ko-KR" altLang="en-US" sz="27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606303" y="287587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604064" y="433016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604064" y="507739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604064" y="576996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604064" y="363511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606303" y="134346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1483439" y="529707"/>
            <a:ext cx="8531851" cy="8842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3200" b="1" dirty="0">
                <a:solidFill>
                  <a:srgbClr val="1D314E"/>
                </a:solidFill>
              </a:rP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7455" y="195231"/>
            <a:ext cx="1584176" cy="33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주제 선정 과정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888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780543" y="900151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5000" b="1" spc="-150" dirty="0">
                <a:solidFill>
                  <a:schemeClr val="accent4">
                    <a:lumMod val="50000"/>
                  </a:schemeClr>
                </a:solidFill>
              </a:rPr>
              <a:t>Why?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12</a:t>
            </a:r>
          </a:p>
        </p:txBody>
      </p:sp>
      <p:sp>
        <p:nvSpPr>
          <p:cNvPr id="11" name="내용 개체 틀 2"/>
          <p:cNvSpPr txBox="1"/>
          <p:nvPr/>
        </p:nvSpPr>
        <p:spPr>
          <a:xfrm>
            <a:off x="4332878" y="5150153"/>
            <a:ext cx="5260621" cy="5610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defRPr/>
            </a:pPr>
            <a:r>
              <a:rPr lang="ko-KR" altLang="en-US" sz="2500" b="1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점점 확대되는 반려동물 시장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E8C995-BA70-4F2D-BFC7-CF37AE966A19}"/>
              </a:ext>
            </a:extLst>
          </p:cNvPr>
          <p:cNvGrpSpPr/>
          <p:nvPr/>
        </p:nvGrpSpPr>
        <p:grpSpPr>
          <a:xfrm>
            <a:off x="3417251" y="1761611"/>
            <a:ext cx="5349103" cy="5003484"/>
            <a:chOff x="7312881" y="1697289"/>
            <a:chExt cx="4762500" cy="4454783"/>
          </a:xfrm>
        </p:grpSpPr>
        <p:pic>
          <p:nvPicPr>
            <p:cNvPr id="1026" name="Picture 2" descr="http://pds.joins.com/news/component/newsis/201707/21/NISI20170720_0000021270_web.jpg">
              <a:extLst>
                <a:ext uri="{FF2B5EF4-FFF2-40B4-BE49-F238E27FC236}">
                  <a16:creationId xmlns:a16="http://schemas.microsoft.com/office/drawing/2014/main" id="{84A0586C-F377-497D-99D3-FECB3A181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881" y="1697289"/>
              <a:ext cx="4762500" cy="436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2823336-235D-45BC-B455-E2D440EB5591}"/>
                </a:ext>
              </a:extLst>
            </p:cNvPr>
            <p:cNvSpPr/>
            <p:nvPr/>
          </p:nvSpPr>
          <p:spPr>
            <a:xfrm>
              <a:off x="7389044" y="5875073"/>
              <a:ext cx="17668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" dirty="0"/>
                <a:t>출처 </a:t>
              </a:r>
              <a:r>
                <a:rPr lang="en-US" altLang="ko-KR" sz="600" dirty="0"/>
                <a:t>: </a:t>
              </a:r>
              <a:r>
                <a:rPr lang="ko-KR" altLang="en-US" sz="600" dirty="0">
                  <a:hlinkClick r:id="rId4"/>
                </a:rPr>
                <a:t>http://news.joins.com/article/21776833</a:t>
              </a:r>
              <a:endParaRPr lang="en-US" altLang="ko-KR" sz="600" dirty="0"/>
            </a:p>
            <a:p>
              <a:endParaRPr lang="ko-KR" altLang="en-US" sz="6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7455" y="195231"/>
            <a:ext cx="1584176" cy="33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주제 선정 과정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888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780543" y="900151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5000" b="1" spc="-150" dirty="0">
                <a:solidFill>
                  <a:schemeClr val="accent4">
                    <a:lumMod val="50000"/>
                  </a:schemeClr>
                </a:solidFill>
              </a:rPr>
              <a:t>Why?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12</a:t>
            </a:r>
          </a:p>
        </p:txBody>
      </p:sp>
      <p:sp>
        <p:nvSpPr>
          <p:cNvPr id="11" name="내용 개체 틀 2"/>
          <p:cNvSpPr txBox="1"/>
          <p:nvPr/>
        </p:nvSpPr>
        <p:spPr>
          <a:xfrm>
            <a:off x="1802845" y="1819275"/>
            <a:ext cx="5260621" cy="5610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defRPr/>
            </a:pPr>
            <a:r>
              <a:rPr lang="ko-KR" altLang="en-US" sz="2900" b="1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부딪히는 현실적인 문제</a:t>
            </a:r>
          </a:p>
        </p:txBody>
      </p:sp>
      <p:sp>
        <p:nvSpPr>
          <p:cNvPr id="35" name="내용 개체 틀 2"/>
          <p:cNvSpPr txBox="1"/>
          <p:nvPr/>
        </p:nvSpPr>
        <p:spPr>
          <a:xfrm>
            <a:off x="2526746" y="2867932"/>
            <a:ext cx="7176054" cy="56106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indent="180975">
              <a:defRPr/>
            </a:pPr>
            <a:r>
              <a:rPr lang="ko-KR" altLang="en-US" sz="3000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매일같이 놀아 주기 벅차다</a:t>
            </a:r>
            <a:r>
              <a:rPr lang="en-US" altLang="ko-KR" sz="3000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.</a:t>
            </a:r>
          </a:p>
          <a:p>
            <a:pPr indent="180975">
              <a:defRPr/>
            </a:pPr>
            <a:endParaRPr lang="en-US" altLang="ko-KR" sz="3000" dirty="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indent="180975">
              <a:defRPr/>
            </a:pPr>
            <a:endParaRPr lang="en-US" altLang="ko-KR" sz="3000" dirty="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indent="180975">
              <a:defRPr/>
            </a:pPr>
            <a:r>
              <a:rPr lang="ko-KR" altLang="en-US" sz="3000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활동량이 부족하면 </a:t>
            </a:r>
            <a:r>
              <a:rPr lang="ko-KR" altLang="en-US" sz="3000" dirty="0">
                <a:solidFill>
                  <a:srgbClr val="FF0000"/>
                </a:solidFill>
                <a:latin typeface="나눔고딕"/>
                <a:ea typeface="나눔고딕"/>
                <a:cs typeface="+mj-cs"/>
              </a:rPr>
              <a:t>건강</a:t>
            </a:r>
            <a:r>
              <a:rPr lang="ko-KR" altLang="en-US" sz="3000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</a:t>
            </a:r>
            <a:r>
              <a:rPr lang="en-US" altLang="ko-KR" sz="3000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3000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나빠진다</a:t>
            </a:r>
            <a:r>
              <a:rPr lang="en-US" altLang="ko-KR" sz="3000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.</a:t>
            </a:r>
            <a:endParaRPr lang="ko-KR" altLang="en-US" sz="3000" dirty="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12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7455" y="195231"/>
            <a:ext cx="1584176" cy="33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작품 소개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888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780543" y="900151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5000" b="1" spc="-150">
                <a:solidFill>
                  <a:schemeClr val="accent4">
                    <a:lumMod val="50000"/>
                  </a:schemeClr>
                </a:solidFill>
              </a:rPr>
              <a:t>So,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12</a:t>
            </a:r>
          </a:p>
        </p:txBody>
      </p:sp>
      <p:sp>
        <p:nvSpPr>
          <p:cNvPr id="11" name="내용 개체 틀 2"/>
          <p:cNvSpPr txBox="1"/>
          <p:nvPr/>
        </p:nvSpPr>
        <p:spPr>
          <a:xfrm>
            <a:off x="1812371" y="1952625"/>
            <a:ext cx="5260621" cy="5610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defRPr/>
            </a:pPr>
            <a:r>
              <a:rPr lang="ko-KR" altLang="en-US" sz="2500" b="1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이러한 문제를 해결하기위해</a:t>
            </a:r>
            <a:r>
              <a:rPr lang="en-US" altLang="ko-KR" sz="2500" b="1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,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88803" y="2791758"/>
            <a:ext cx="3161260" cy="2520000"/>
          </a:xfrm>
          <a:prstGeom prst="rect">
            <a:avLst/>
          </a:prstGeom>
        </p:spPr>
      </p:pic>
      <p:grpSp>
        <p:nvGrpSpPr>
          <p:cNvPr id="36" name="그룹 5"/>
          <p:cNvGrpSpPr/>
          <p:nvPr/>
        </p:nvGrpSpPr>
        <p:grpSpPr>
          <a:xfrm>
            <a:off x="5844966" y="3883187"/>
            <a:ext cx="338494" cy="338494"/>
            <a:chOff x="5411619" y="1495430"/>
            <a:chExt cx="1187432" cy="1187432"/>
          </a:xfrm>
        </p:grpSpPr>
        <p:cxnSp>
          <p:nvCxnSpPr>
            <p:cNvPr id="37" name="직선 연결선 2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2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262438" y="5946775"/>
            <a:ext cx="4867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놀이기구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+</a:t>
            </a:r>
            <a:r>
              <a:rPr lang="ko-KR" altLang="en-US" sz="2000" b="1" dirty="0"/>
              <a:t> </a:t>
            </a:r>
            <a:r>
              <a:rPr lang="ko-KR" altLang="en-US" sz="2800" b="1" dirty="0">
                <a:solidFill>
                  <a:schemeClr val="accent2">
                    <a:lumMod val="50000"/>
                  </a:schemeClr>
                </a:solidFill>
              </a:rPr>
              <a:t>헬스케어</a:t>
            </a:r>
            <a:endParaRPr lang="ko-KR" altLang="en-US" sz="2000" b="1" dirty="0"/>
          </a:p>
        </p:txBody>
      </p:sp>
      <p:pic>
        <p:nvPicPr>
          <p:cNvPr id="4098" name="Picture 2" descr="http://cdn3a.funshop.co.kr/abroad/012/6382/sh-02-b_0_1.png">
            <a:extLst>
              <a:ext uri="{FF2B5EF4-FFF2-40B4-BE49-F238E27FC236}">
                <a16:creationId xmlns:a16="http://schemas.microsoft.com/office/drawing/2014/main" id="{1B55BE06-27DA-44E9-921B-7F720CD45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63" y="2632415"/>
            <a:ext cx="2615136" cy="28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7455" y="195231"/>
            <a:ext cx="1584176" cy="33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작품 소개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888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780543" y="900151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5000" b="1" spc="-150" dirty="0">
                <a:solidFill>
                  <a:schemeClr val="accent4">
                    <a:lumMod val="50000"/>
                  </a:schemeClr>
                </a:solidFill>
              </a:rPr>
              <a:t>So,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/12</a:t>
            </a:r>
          </a:p>
        </p:txBody>
      </p:sp>
      <p:sp>
        <p:nvSpPr>
          <p:cNvPr id="11" name="내용 개체 틀 2"/>
          <p:cNvSpPr txBox="1"/>
          <p:nvPr/>
        </p:nvSpPr>
        <p:spPr>
          <a:xfrm>
            <a:off x="1888803" y="1802909"/>
            <a:ext cx="5260621" cy="5610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defRPr/>
            </a:pPr>
            <a:r>
              <a:rPr lang="ko-KR" altLang="en-US" sz="29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어떠한 작품인가 </a:t>
            </a:r>
            <a:r>
              <a:rPr lang="en-US" altLang="ko-KR" sz="2900" b="1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11301" y="2958465"/>
            <a:ext cx="91240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buAutoNum type="arabicPeriod"/>
              <a:defRPr/>
            </a:pPr>
            <a:r>
              <a:rPr lang="ko-KR" altLang="en-US" sz="2000" dirty="0">
                <a:ea typeface="한컴 윤고딕 740"/>
              </a:rPr>
              <a:t> 반려동물의 활동량의 목표치를 설정</a:t>
            </a:r>
            <a:endParaRPr lang="en-US" altLang="ko-KR" sz="2000" dirty="0">
              <a:ea typeface="한컴 윤고딕 740"/>
            </a:endParaRPr>
          </a:p>
          <a:p>
            <a:pPr marL="457200">
              <a:buAutoNum type="arabicPeriod"/>
              <a:defRPr/>
            </a:pPr>
            <a:endParaRPr lang="en-US" altLang="ko-KR" sz="2000" dirty="0">
              <a:ea typeface="한컴 윤고딕 740"/>
            </a:endParaRPr>
          </a:p>
          <a:p>
            <a:pPr marL="457200">
              <a:buFontTx/>
              <a:buAutoNum type="arabicPeriod"/>
              <a:defRPr/>
            </a:pPr>
            <a:r>
              <a:rPr lang="ko-KR" altLang="en-US" sz="2000" dirty="0">
                <a:ea typeface="한컴 윤고딕 740"/>
              </a:rPr>
              <a:t> 오전</a:t>
            </a:r>
            <a:r>
              <a:rPr lang="en-US" altLang="ko-KR" sz="2000" dirty="0">
                <a:ea typeface="한컴 윤고딕 740"/>
              </a:rPr>
              <a:t>/</a:t>
            </a:r>
            <a:r>
              <a:rPr lang="ko-KR" altLang="en-US" sz="2000" dirty="0">
                <a:ea typeface="한컴 윤고딕 740"/>
              </a:rPr>
              <a:t>오후 누적 활동량을 체크</a:t>
            </a:r>
            <a:endParaRPr lang="en-US" altLang="ko-KR" sz="2000" dirty="0">
              <a:ea typeface="한컴 윤고딕 740"/>
            </a:endParaRPr>
          </a:p>
          <a:p>
            <a:pPr marL="457200">
              <a:buAutoNum type="arabicPeriod"/>
              <a:defRPr/>
            </a:pPr>
            <a:endParaRPr lang="en-US" altLang="ko-KR" sz="2000" dirty="0">
              <a:ea typeface="한컴 윤고딕 740"/>
            </a:endParaRPr>
          </a:p>
          <a:p>
            <a:pPr marL="457200">
              <a:buFontTx/>
              <a:buAutoNum type="arabicPeriod"/>
              <a:defRPr/>
            </a:pPr>
            <a:r>
              <a:rPr lang="ko-KR" altLang="en-US" sz="2000" dirty="0">
                <a:ea typeface="한컴 윤고딕 740"/>
              </a:rPr>
              <a:t> 이때</a:t>
            </a:r>
            <a:r>
              <a:rPr lang="en-US" altLang="ko-KR" sz="2000" dirty="0">
                <a:ea typeface="한컴 윤고딕 740"/>
              </a:rPr>
              <a:t>, </a:t>
            </a:r>
            <a:r>
              <a:rPr lang="ko-KR" altLang="en-US" sz="2000" dirty="0">
                <a:ea typeface="한컴 윤고딕 740"/>
              </a:rPr>
              <a:t>반려동물의 활동량은 놀이기구에서 디스플레이 하여 확인</a:t>
            </a:r>
            <a:endParaRPr lang="en-US" altLang="ko-KR" sz="2000" dirty="0">
              <a:ea typeface="한컴 윤고딕 740"/>
            </a:endParaRPr>
          </a:p>
          <a:p>
            <a:pPr marL="457200">
              <a:buFontTx/>
              <a:buAutoNum type="arabicPeriod"/>
              <a:defRPr/>
            </a:pPr>
            <a:endParaRPr lang="en-US" altLang="ko-KR" sz="2000" dirty="0">
              <a:ea typeface="한컴 윤고딕 740"/>
            </a:endParaRPr>
          </a:p>
          <a:p>
            <a:pPr marL="457200">
              <a:buFontTx/>
              <a:buAutoNum type="arabicPeriod"/>
              <a:defRPr/>
            </a:pPr>
            <a:r>
              <a:rPr lang="ko-KR" altLang="en-US" sz="2000" dirty="0">
                <a:ea typeface="한컴 윤고딕 740"/>
              </a:rPr>
              <a:t> 특정시간에 목표치를 달성하지 못한 경우 놀이기구를 이용해 활동유도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A27175C-4F48-4867-8E85-55BAEB5AB823}"/>
              </a:ext>
            </a:extLst>
          </p:cNvPr>
          <p:cNvGrpSpPr>
            <a:grpSpLocks noChangeAspect="1"/>
          </p:cNvGrpSpPr>
          <p:nvPr/>
        </p:nvGrpSpPr>
        <p:grpSpPr>
          <a:xfrm>
            <a:off x="5759557" y="1006013"/>
            <a:ext cx="4875814" cy="2038469"/>
            <a:chOff x="4781967" y="508428"/>
            <a:chExt cx="8213203" cy="3433756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A490DD5-A77B-4BED-B71A-4530E5A57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217" y="508428"/>
              <a:ext cx="646959" cy="646959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70FF96D-FC80-4CBA-A2C4-8AF46C3E7411}"/>
                </a:ext>
              </a:extLst>
            </p:cNvPr>
            <p:cNvGrpSpPr/>
            <p:nvPr/>
          </p:nvGrpSpPr>
          <p:grpSpPr>
            <a:xfrm>
              <a:off x="4781967" y="2054653"/>
              <a:ext cx="2252007" cy="1361014"/>
              <a:chOff x="4412217" y="4914900"/>
              <a:chExt cx="2377205" cy="1395239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5121293-C859-4EBA-92B1-45B715277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394183" y="4914900"/>
                <a:ext cx="1395239" cy="1395239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14C72CF8-81CC-40FB-8142-BF691FD5B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412217" y="4914900"/>
                <a:ext cx="1395239" cy="1395239"/>
              </a:xfrm>
              <a:prstGeom prst="rect">
                <a:avLst/>
              </a:prstGeom>
            </p:spPr>
          </p:pic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278ED8D-31F6-402D-B576-B263F0AB9735}"/>
                </a:ext>
              </a:extLst>
            </p:cNvPr>
            <p:cNvGrpSpPr/>
            <p:nvPr/>
          </p:nvGrpSpPr>
          <p:grpSpPr>
            <a:xfrm>
              <a:off x="8123260" y="1451740"/>
              <a:ext cx="912085" cy="1709526"/>
              <a:chOff x="6365013" y="3083202"/>
              <a:chExt cx="912085" cy="1709526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5DF0AC9A-D536-4AEF-BABC-EF3CCFE92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714" y="3906043"/>
                <a:ext cx="886685" cy="886685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751702D8-04AD-42B8-A117-FBBEF1122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5013" y="3083202"/>
                <a:ext cx="912085" cy="912085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F55D16F-6EFF-4B6C-B162-6156E05F0A26}"/>
                </a:ext>
              </a:extLst>
            </p:cNvPr>
            <p:cNvGrpSpPr/>
            <p:nvPr/>
          </p:nvGrpSpPr>
          <p:grpSpPr>
            <a:xfrm>
              <a:off x="10145437" y="1205831"/>
              <a:ext cx="2849733" cy="2209836"/>
              <a:chOff x="8021467" y="4132963"/>
              <a:chExt cx="2849733" cy="2209836"/>
            </a:xfrm>
          </p:grpSpPr>
          <p:sp>
            <p:nvSpPr>
              <p:cNvPr id="56" name="순서도: 처리 55">
                <a:extLst>
                  <a:ext uri="{FF2B5EF4-FFF2-40B4-BE49-F238E27FC236}">
                    <a16:creationId xmlns:a16="http://schemas.microsoft.com/office/drawing/2014/main" id="{6AB061EC-BD26-4C2C-B468-316468AC7B34}"/>
                  </a:ext>
                </a:extLst>
              </p:cNvPr>
              <p:cNvSpPr/>
              <p:nvPr/>
            </p:nvSpPr>
            <p:spPr>
              <a:xfrm>
                <a:off x="8255000" y="5048969"/>
                <a:ext cx="2616200" cy="377824"/>
              </a:xfrm>
              <a:prstGeom prst="flowChartProcess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025C0EF9-74E3-4B3E-B9B6-6FB5F5DBD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1467" y="4132963"/>
                <a:ext cx="2209836" cy="2209836"/>
              </a:xfrm>
              <a:prstGeom prst="rect">
                <a:avLst/>
              </a:prstGeom>
            </p:spPr>
          </p:pic>
          <p:sp>
            <p:nvSpPr>
              <p:cNvPr id="58" name="순서도: 처리 57">
                <a:extLst>
                  <a:ext uri="{FF2B5EF4-FFF2-40B4-BE49-F238E27FC236}">
                    <a16:creationId xmlns:a16="http://schemas.microsoft.com/office/drawing/2014/main" id="{155EC17A-DDD4-4F48-AEB5-3AF4E7BC79DE}"/>
                  </a:ext>
                </a:extLst>
              </p:cNvPr>
              <p:cNvSpPr/>
              <p:nvPr/>
            </p:nvSpPr>
            <p:spPr>
              <a:xfrm>
                <a:off x="9563100" y="5048969"/>
                <a:ext cx="965200" cy="377824"/>
              </a:xfrm>
              <a:prstGeom prst="flowChartProcess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27796D-50E1-48E8-97EC-119074AD0358}"/>
                  </a:ext>
                </a:extLst>
              </p:cNvPr>
              <p:cNvSpPr txBox="1"/>
              <p:nvPr/>
            </p:nvSpPr>
            <p:spPr>
              <a:xfrm>
                <a:off x="9648700" y="5048969"/>
                <a:ext cx="890655" cy="380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RAZER</a:t>
                </a:r>
                <a:endParaRPr lang="ko-KR" altLang="en-US" sz="700" b="1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2EE601C-D54A-4F5D-835F-F65FFEF387D3}"/>
                </a:ext>
              </a:extLst>
            </p:cNvPr>
            <p:cNvSpPr txBox="1"/>
            <p:nvPr/>
          </p:nvSpPr>
          <p:spPr>
            <a:xfrm>
              <a:off x="5325406" y="3561781"/>
              <a:ext cx="1420582" cy="38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활동량 누적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AA137A-B521-4F5A-A128-16CE4207F8CD}"/>
                </a:ext>
              </a:extLst>
            </p:cNvPr>
            <p:cNvSpPr txBox="1"/>
            <p:nvPr/>
          </p:nvSpPr>
          <p:spPr>
            <a:xfrm>
              <a:off x="10540064" y="3561781"/>
              <a:ext cx="1107996" cy="38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놀이기구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7455" y="195231"/>
            <a:ext cx="1584176" cy="33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작품 동작 과정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888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780543" y="900151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5000" b="1" spc="-150">
                <a:solidFill>
                  <a:schemeClr val="accent4">
                    <a:lumMod val="50000"/>
                  </a:schemeClr>
                </a:solidFill>
              </a:rPr>
              <a:t>How?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 /12</a:t>
            </a:r>
          </a:p>
        </p:txBody>
      </p:sp>
      <p:sp>
        <p:nvSpPr>
          <p:cNvPr id="11" name="내용 개체 틀 2"/>
          <p:cNvSpPr txBox="1"/>
          <p:nvPr/>
        </p:nvSpPr>
        <p:spPr>
          <a:xfrm>
            <a:off x="1802845" y="1819275"/>
            <a:ext cx="5260621" cy="5610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defRPr/>
            </a:pPr>
            <a:r>
              <a:rPr lang="ko-KR" altLang="en-US" sz="2900" b="1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어떻게 작동하는가</a:t>
            </a:r>
            <a:r>
              <a:rPr lang="en-US" altLang="ko-KR" sz="2900" b="1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70572" y="2936240"/>
            <a:ext cx="92435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ea typeface="한컴 윤고딕 740"/>
              </a:rPr>
              <a:t>1.</a:t>
            </a:r>
            <a:r>
              <a:rPr lang="ko-KR" altLang="en-US" sz="2000" dirty="0">
                <a:ea typeface="한컴 윤고딕 740"/>
              </a:rPr>
              <a:t> 목줄에 </a:t>
            </a:r>
            <a:r>
              <a:rPr lang="ko-KR" altLang="en-US" sz="2000" dirty="0" err="1">
                <a:ea typeface="한컴 윤고딕 740"/>
              </a:rPr>
              <a:t>자이로센서를</a:t>
            </a:r>
            <a:r>
              <a:rPr lang="ko-KR" altLang="en-US" sz="2000" dirty="0">
                <a:ea typeface="한컴 윤고딕 740"/>
              </a:rPr>
              <a:t> 부착하여 활동량을 체크</a:t>
            </a:r>
          </a:p>
          <a:p>
            <a:pPr>
              <a:defRPr/>
            </a:pPr>
            <a:endParaRPr lang="en-US" altLang="ko-KR" sz="2000" dirty="0">
              <a:ea typeface="한컴 윤고딕 740"/>
            </a:endParaRPr>
          </a:p>
          <a:p>
            <a:pPr>
              <a:defRPr/>
            </a:pPr>
            <a:endParaRPr lang="en-US" altLang="ko-KR" sz="2000" dirty="0">
              <a:ea typeface="한컴 윤고딕 740"/>
            </a:endParaRPr>
          </a:p>
          <a:p>
            <a:pPr>
              <a:defRPr/>
            </a:pPr>
            <a:r>
              <a:rPr lang="en-US" altLang="ko-KR" sz="2000" dirty="0">
                <a:ea typeface="한컴 윤고딕 740"/>
              </a:rPr>
              <a:t>2.</a:t>
            </a:r>
            <a:r>
              <a:rPr lang="ko-KR" altLang="en-US" sz="2000" dirty="0">
                <a:ea typeface="한컴 윤고딕 740"/>
              </a:rPr>
              <a:t> </a:t>
            </a:r>
            <a:r>
              <a:rPr lang="ko-KR" altLang="en-US" sz="2000" dirty="0" err="1">
                <a:ea typeface="한컴 윤고딕 740"/>
              </a:rPr>
              <a:t>자이로센서에</a:t>
            </a:r>
            <a:r>
              <a:rPr lang="ko-KR" altLang="en-US" sz="2000" dirty="0">
                <a:ea typeface="한컴 윤고딕 740"/>
              </a:rPr>
              <a:t> 연결된 </a:t>
            </a:r>
            <a:r>
              <a:rPr lang="en-US" altLang="ko-KR" sz="2000" dirty="0">
                <a:ea typeface="한컴 윤고딕 740"/>
              </a:rPr>
              <a:t>ESP8266(MCU)</a:t>
            </a:r>
            <a:r>
              <a:rPr lang="ko-KR" altLang="en-US" sz="2000" dirty="0">
                <a:ea typeface="한컴 윤고딕 740"/>
              </a:rPr>
              <a:t>를 이용하여 와이파이로 데이터 전송</a:t>
            </a:r>
          </a:p>
          <a:p>
            <a:pPr>
              <a:defRPr/>
            </a:pPr>
            <a:endParaRPr lang="ko-KR" altLang="en-US" sz="200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2000" dirty="0">
              <a:ea typeface="한컴 윤고딕 740"/>
            </a:endParaRPr>
          </a:p>
          <a:p>
            <a:pPr>
              <a:defRPr/>
            </a:pPr>
            <a:r>
              <a:rPr lang="en-US" altLang="ko-KR" sz="2000" dirty="0">
                <a:ea typeface="한컴 윤고딕 740"/>
              </a:rPr>
              <a:t>3.</a:t>
            </a:r>
            <a:r>
              <a:rPr lang="ko-KR" altLang="en-US" sz="2000" dirty="0">
                <a:ea typeface="한컴 윤고딕 740"/>
              </a:rPr>
              <a:t> 전송한 데이터를 </a:t>
            </a:r>
            <a:r>
              <a:rPr lang="ko-KR" altLang="en-US" sz="2000" dirty="0" err="1">
                <a:ea typeface="한컴 윤고딕 740"/>
              </a:rPr>
              <a:t>라즈베리파이를</a:t>
            </a:r>
            <a:r>
              <a:rPr lang="ko-KR" altLang="en-US" sz="2000" dirty="0">
                <a:ea typeface="한컴 윤고딕 740"/>
              </a:rPr>
              <a:t> 이용해 놀이기구 표면에 디스플레이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1999" y="1092723"/>
            <a:ext cx="2533588" cy="2054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51432" y="761999"/>
            <a:ext cx="2400300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7455" y="195231"/>
            <a:ext cx="1584176" cy="33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작품 동작 과정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888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780543" y="900151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5000" b="1" spc="-150" dirty="0">
                <a:solidFill>
                  <a:schemeClr val="accent4">
                    <a:lumMod val="50000"/>
                  </a:schemeClr>
                </a:solidFill>
              </a:rPr>
              <a:t>How?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12</a:t>
            </a:r>
          </a:p>
        </p:txBody>
      </p:sp>
      <p:sp>
        <p:nvSpPr>
          <p:cNvPr id="11" name="내용 개체 틀 2"/>
          <p:cNvSpPr txBox="1"/>
          <p:nvPr/>
        </p:nvSpPr>
        <p:spPr>
          <a:xfrm>
            <a:off x="1802845" y="1819275"/>
            <a:ext cx="5260621" cy="5610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defRPr/>
            </a:pPr>
            <a:r>
              <a:rPr lang="ko-KR" altLang="en-US" sz="2900" b="1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어떻게 작동하는가</a:t>
            </a:r>
            <a:r>
              <a:rPr lang="en-US" altLang="ko-KR" sz="2900" b="1" dirty="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15790" y="2921741"/>
            <a:ext cx="70520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457200">
              <a:defRPr/>
            </a:pPr>
            <a:r>
              <a:rPr lang="en-US" altLang="ko-KR" sz="2000" dirty="0">
                <a:ea typeface="한컴 윤고딕 740"/>
              </a:rPr>
              <a:t>4.</a:t>
            </a:r>
            <a:r>
              <a:rPr lang="ko-KR" altLang="en-US" sz="2000" dirty="0">
                <a:ea typeface="한컴 윤고딕 740"/>
              </a:rPr>
              <a:t> 특정한 시간에 목표로 설정한 활동량보다 누적 활동량이 </a:t>
            </a:r>
            <a:r>
              <a:rPr lang="en-US" altLang="ko-KR" sz="2000" dirty="0">
                <a:ea typeface="한컴 윤고딕 740"/>
              </a:rPr>
              <a:t> </a:t>
            </a:r>
            <a:r>
              <a:rPr lang="ko-KR" altLang="en-US" sz="2000" dirty="0">
                <a:ea typeface="한컴 윤고딕 740"/>
              </a:rPr>
              <a:t>낮다면 스피커로 녹음된 주인의 목소리로 동물을 호출</a:t>
            </a:r>
          </a:p>
          <a:p>
            <a:pPr marL="360000" indent="-457200">
              <a:defRPr/>
            </a:pPr>
            <a:endParaRPr lang="ko-KR" altLang="en-US" sz="2000" dirty="0">
              <a:ea typeface="한컴 윤고딕 740"/>
            </a:endParaRPr>
          </a:p>
          <a:p>
            <a:pPr marL="360000" indent="-457200">
              <a:defRPr/>
            </a:pPr>
            <a:r>
              <a:rPr lang="en-US" altLang="ko-KR" sz="2000" dirty="0">
                <a:ea typeface="한컴 윤고딕 740"/>
              </a:rPr>
              <a:t>5.</a:t>
            </a:r>
            <a:r>
              <a:rPr lang="ko-KR" altLang="en-US" sz="2000" dirty="0">
                <a:ea typeface="한컴 윤고딕 740"/>
              </a:rPr>
              <a:t> 초음파센서를 이용하여 반려동물 위치를 판단</a:t>
            </a:r>
          </a:p>
          <a:p>
            <a:pPr marL="360000" indent="-457200">
              <a:defRPr/>
            </a:pPr>
            <a:endParaRPr lang="ko-KR" altLang="en-US" sz="2000" dirty="0">
              <a:ea typeface="한컴 윤고딕 740"/>
            </a:endParaRPr>
          </a:p>
          <a:p>
            <a:pPr marL="360000" indent="-457200">
              <a:defRPr/>
            </a:pPr>
            <a:r>
              <a:rPr lang="en-US" altLang="ko-KR" sz="2000" dirty="0">
                <a:ea typeface="한컴 윤고딕 740"/>
              </a:rPr>
              <a:t>6.</a:t>
            </a:r>
            <a:r>
              <a:rPr lang="ko-KR" altLang="en-US" sz="2000" dirty="0">
                <a:ea typeface="한컴 윤고딕 740"/>
              </a:rPr>
              <a:t> 위치에 따라 레이저를 이용하여 활동유도</a:t>
            </a:r>
          </a:p>
          <a:p>
            <a:pPr marL="360000" indent="-457200">
              <a:defRPr/>
            </a:pPr>
            <a:endParaRPr lang="ko-KR" altLang="en-US" sz="2000" dirty="0">
              <a:ea typeface="한컴 윤고딕 740"/>
            </a:endParaRPr>
          </a:p>
          <a:p>
            <a:pPr marL="360000" indent="-457200">
              <a:defRPr/>
            </a:pPr>
            <a:r>
              <a:rPr lang="en-US" altLang="ko-KR" sz="2000" dirty="0">
                <a:ea typeface="한컴 윤고딕 740"/>
              </a:rPr>
              <a:t>7.</a:t>
            </a:r>
            <a:r>
              <a:rPr lang="ko-KR" altLang="en-US" sz="2000" dirty="0">
                <a:ea typeface="한컴 윤고딕 740"/>
              </a:rPr>
              <a:t> 활동량 달성 시 놀이 종료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418108"/>
              </p:ext>
            </p:extLst>
          </p:nvPr>
        </p:nvGraphicFramePr>
        <p:xfrm>
          <a:off x="1847973" y="2147463"/>
          <a:ext cx="8496054" cy="316595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7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3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>
                          <a:latin typeface="나눔고딕"/>
                          <a:ea typeface="나눔고딕"/>
                          <a:cs typeface="+mj-cs"/>
                        </a:rPr>
                        <a:t>조원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1" spc="-30" dirty="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+mj-cs"/>
                        </a:rPr>
                        <a:t>역할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1" spc="-3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  <a:cs typeface="+mj-cs"/>
                        </a:rPr>
                        <a:t>파트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>
                          <a:latin typeface="나눔고딕"/>
                          <a:ea typeface="나눔고딕"/>
                          <a:cs typeface="+mj-cs"/>
                        </a:rPr>
                        <a:t>항목  </a:t>
                      </a:r>
                      <a:endParaRPr lang="ko-KR" altLang="en-US" sz="140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  <a:cs typeface="+mj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박찬규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조장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latin typeface="나눔고딕"/>
                          <a:ea typeface="나눔고딕"/>
                          <a:cs typeface="+mj-cs"/>
                        </a:rPr>
                        <a:t>설계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작품 설계 및 조 역할 배정 및 화목한 분위기 유지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임예은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자료조사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latin typeface="나눔고딕"/>
                          <a:ea typeface="나눔고딕"/>
                          <a:cs typeface="+mj-cs"/>
                        </a:rPr>
                        <a:t>제어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작품 제어 및 자료조사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구본아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행동대장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>
                          <a:latin typeface="나눔고딕"/>
                          <a:ea typeface="나눔고딕"/>
                          <a:cs typeface="+mj-cs"/>
                        </a:rPr>
                        <a:t>설계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작품의 기구 설계 및 모델링</a:t>
                      </a:r>
                      <a:r>
                        <a:rPr lang="en-US" altLang="ko-KR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, </a:t>
                      </a:r>
                      <a:r>
                        <a:rPr lang="ko-KR" altLang="en-US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추진이 필요한 활동담당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147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황지민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서기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latin typeface="나눔고딕"/>
                          <a:ea typeface="나눔고딕"/>
                          <a:cs typeface="+mj-cs"/>
                        </a:rPr>
                        <a:t>제어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  <a:defRPr/>
                      </a:pPr>
                      <a:r>
                        <a:rPr lang="ko-KR" altLang="en-US" sz="140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  <a:cs typeface="+mj-cs"/>
                        </a:rPr>
                        <a:t>작품의 제어 및 매주 회의 기록담당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7455" y="188690"/>
            <a:ext cx="1584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작품 진행 계획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888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790700" y="771525"/>
            <a:ext cx="8477250" cy="665163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ko-KR" altLang="en-US" sz="4000" b="1" spc="-150" dirty="0">
                <a:solidFill>
                  <a:srgbClr val="1D314E"/>
                </a:solidFill>
              </a:rPr>
              <a:t>조 구성 및 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7356D-BE94-4101-B866-D0BC07D20290}"/>
              </a:ext>
            </a:extLst>
          </p:cNvPr>
          <p:cNvSpPr txBox="1"/>
          <p:nvPr/>
        </p:nvSpPr>
        <p:spPr>
          <a:xfrm>
            <a:off x="8801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385</Words>
  <Application>Microsoft Office PowerPoint</Application>
  <PresentationFormat>와이드스크린</PresentationFormat>
  <Paragraphs>139</Paragraphs>
  <Slides>12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나눔고딕</vt:lpstr>
      <vt:lpstr>Arial</vt:lpstr>
      <vt:lpstr>gulim</vt:lpstr>
      <vt:lpstr>맑은 고딕</vt:lpstr>
      <vt:lpstr>Wingdings</vt:lpstr>
      <vt:lpstr>한컴 윤고딕 740</vt:lpstr>
      <vt:lpstr>Lato</vt:lpstr>
      <vt:lpstr>Office 테마</vt:lpstr>
      <vt:lpstr>반려동물을 위한  헬스케어 놀이기구</vt:lpstr>
      <vt:lpstr>목차</vt:lpstr>
      <vt:lpstr>Why?</vt:lpstr>
      <vt:lpstr>Why?</vt:lpstr>
      <vt:lpstr>So,</vt:lpstr>
      <vt:lpstr>So,</vt:lpstr>
      <vt:lpstr>How?</vt:lpstr>
      <vt:lpstr>How?</vt:lpstr>
      <vt:lpstr>조 구성 및 역할 분담</vt:lpstr>
      <vt:lpstr>일정 계획</vt:lpstr>
      <vt:lpstr>Question   &amp;   Answer</vt:lpstr>
      <vt:lpstr>Why?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황지민</cp:lastModifiedBy>
  <cp:revision>33</cp:revision>
  <dcterms:created xsi:type="dcterms:W3CDTF">2011-08-24T01:05:33Z</dcterms:created>
  <dcterms:modified xsi:type="dcterms:W3CDTF">2017-10-16T18:18:17Z</dcterms:modified>
  <cp:version>0906.0100.01</cp:version>
</cp:coreProperties>
</file>