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6" r:id="rId3"/>
    <p:sldId id="259" r:id="rId4"/>
    <p:sldId id="260" r:id="rId5"/>
    <p:sldId id="261" r:id="rId6"/>
    <p:sldId id="257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64" d="100"/>
          <a:sy n="64" d="100"/>
        </p:scale>
        <p:origin x="5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FFECD-F93C-4C09-B2CC-15BB25479051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0E455-0AEA-4424-930E-E302C848D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52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89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8BC43-A5A7-4512-9FE7-21D5AB96F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806468-6B06-4557-BDA9-0F247B9B2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91D27-FF7F-40C3-A28C-0313D0BB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202D-597F-466E-A1A7-A7BACE1F93A4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E3B28-6E8D-4D84-830B-361F0647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3DF4B-601C-4E25-9E82-A1191F75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B7DC-8D2D-4773-AB64-BB836BC8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2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F67FA-2025-4DF4-B64B-A43A1699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BA7B39-9711-4D99-9ACF-3B37041CD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8953E-A9D8-4956-A43A-F951E3DE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202D-597F-466E-A1A7-A7BACE1F93A4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1B1F9-073E-4F5A-A823-1704EA83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3BAFD-6715-409F-B08B-741C6C5F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B7DC-8D2D-4773-AB64-BB836BC8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9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5B6CDD-AA98-4CA8-AA8C-D9A2D5D97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2BD79-C685-4F46-B26D-C7800442C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AE0DA-5319-4DCE-A8A3-9DC6AA58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202D-597F-466E-A1A7-A7BACE1F93A4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66CC1-0889-47CD-9D71-8BD7CA1C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479E0-BF06-4DBD-A293-97F3E318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B7DC-8D2D-4773-AB64-BB836BC8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1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4A87D-4403-498D-A4F0-9D5845DD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BF4A5-7639-4A8E-B45F-689DE6E1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15FFC-FF86-4DF2-9840-3E9BA98A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202D-597F-466E-A1A7-A7BACE1F93A4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CDD60-C834-47C9-84CC-DE72B2A2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07A51-E9E8-40D0-974F-02E38819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B7DC-8D2D-4773-AB64-BB836BC8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0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0E3DC-3289-48DD-9091-21B527B0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E1B17-5056-43A9-AE59-D94CEB3DA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DD436-3940-4E97-A987-743BDF62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202D-597F-466E-A1A7-A7BACE1F93A4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72602-2ECA-4E3A-A2D8-3A257DE9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8D50F-4317-4989-BD14-02D9575F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B7DC-8D2D-4773-AB64-BB836BC8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04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7E6A5-A3CB-4D95-9A43-8B30193F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2D3D8-25A5-4BDE-98F0-5CD14EBE3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1FF360-C398-4878-87C0-F2257E162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D3376E-DC22-4110-BF72-3B11A067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202D-597F-466E-A1A7-A7BACE1F93A4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00677-5149-4B5C-A9E4-88EBFD0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23E1A-7FB6-4B9E-B65A-6971CBB5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B7DC-8D2D-4773-AB64-BB836BC8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2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0139D-FDF9-4AA1-9B90-51EDAE6D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1EBA8-4499-4EFD-BC6E-4DF494753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A533E-2FF2-44E3-ADFF-EBDF903A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57393A-8FFB-4828-A17A-C0B294716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269B6D-E36B-42DB-9EF7-194CB2ADD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7A71C8-AC44-4FE1-8E68-87D28D0F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202D-597F-466E-A1A7-A7BACE1F93A4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3C0A7A-EB11-4A23-AC6A-AFB1FDFA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EED17-CE83-498F-808A-A09CBEC9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B7DC-8D2D-4773-AB64-BB836BC8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1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4493F-C735-44CD-808A-D095E3B7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4D000B-9735-43AB-B82A-EB1C051A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202D-597F-466E-A1A7-A7BACE1F93A4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A2F63F-2EA2-455A-BD5F-4308169B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F051A9-8198-4C29-AEE6-F5A595E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B7DC-8D2D-4773-AB64-BB836BC8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A189AF-255A-478F-A832-75E95C28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202D-597F-466E-A1A7-A7BACE1F93A4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8DE39-4D27-4EE8-B56D-7CA5FB88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297650-333C-4746-A0A7-A26F20C9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B7DC-8D2D-4773-AB64-BB836BC8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7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670AB-3E32-4E3A-A264-21A990B8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5CEBC-EEA3-4D1A-8828-CBB35DCA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947B98-4D85-4B8A-B45E-1063CDC6E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5ECC9-633B-4035-8900-7BE3F76A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202D-597F-466E-A1A7-A7BACE1F93A4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8C822-6222-47FF-836A-AC56BD5C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A990F-BF92-422F-B851-DB636DFB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B7DC-8D2D-4773-AB64-BB836BC8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0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BE36-EBFE-4BCD-940E-4281090D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C30C5D-B177-4D05-ABEE-0A3A7001C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403B5-F2CF-40B3-BBDB-BF4D2A0EA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903EC-5B45-4DCB-9ECA-AD113B91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202D-597F-466E-A1A7-A7BACE1F93A4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960D83-3705-4255-A715-F09E8C05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F77CB-065C-4F5F-A344-90AC267B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B7DC-8D2D-4773-AB64-BB836BC8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4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B3CE8F-B492-4643-8DDB-46E1B1DC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BE090-30FC-48CE-9A6B-8E32753D2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774B4-A460-40E4-A5D4-1A4016B45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202D-597F-466E-A1A7-A7BACE1F93A4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520F9-7C16-4E41-9371-F1AF8B898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3ECDB-5160-485F-B811-65B7B87A4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BB7DC-8D2D-4773-AB64-BB836BC8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2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09800" y="781162"/>
            <a:ext cx="7772400" cy="194400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반려동물을 위한 </a:t>
            </a:r>
          </a:p>
          <a:p>
            <a:pPr>
              <a:defRPr/>
            </a:pP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헬스케어 놀이기구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704675" y="2672686"/>
            <a:ext cx="10826925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59700" y="4333876"/>
            <a:ext cx="259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13181382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박찬규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13181507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황지민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15181307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구본아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15181451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임예은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FE09A6-1136-4A3A-8CF4-CFAD3967D0E7}"/>
              </a:ext>
            </a:extLst>
          </p:cNvPr>
          <p:cNvSpPr txBox="1">
            <a:spLocks/>
          </p:cNvSpPr>
          <p:nvPr/>
        </p:nvSpPr>
        <p:spPr>
          <a:xfrm>
            <a:off x="2209800" y="2697705"/>
            <a:ext cx="7772400" cy="19440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1200" cap="none" spc="-250" normalizeH="0" baseline="0" noProof="0" dirty="0">
              <a:ln>
                <a:noFill/>
              </a:ln>
              <a:solidFill>
                <a:srgbClr val="39639D">
                  <a:lumMod val="50000"/>
                </a:srgbClr>
              </a:solidFill>
              <a:effectLst/>
              <a:uLnTx/>
              <a:uFillTx/>
              <a:latin typeface="나눔고딕"/>
              <a:ea typeface="나눔고딕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757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8B537-7FD1-4618-981D-7B66A433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7D712-6EAC-4CDE-8F8D-C5D23345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5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60A27-99E2-426F-8DDA-9BBD62618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609" y="108572"/>
            <a:ext cx="9144000" cy="2387600"/>
          </a:xfrm>
        </p:spPr>
        <p:txBody>
          <a:bodyPr/>
          <a:lstStyle/>
          <a:p>
            <a:r>
              <a:rPr lang="ko-KR" altLang="en-US" dirty="0"/>
              <a:t>초음파 센서 값이 이상하게 나오는 것 해결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61D913-D4C0-4F61-8398-EC800047A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230218"/>
            <a:ext cx="10058400" cy="2673626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Trigger </a:t>
            </a:r>
            <a:r>
              <a:rPr lang="ko-KR" altLang="en-US" sz="2800" dirty="0"/>
              <a:t>핀을 옆에 있는 것과 같은 곳에 꽂으면 간섭이 일어나 한쪽 </a:t>
            </a:r>
            <a:r>
              <a:rPr lang="ko-KR" altLang="en-US" sz="2800" dirty="0" err="1"/>
              <a:t>거리값을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받을때</a:t>
            </a:r>
            <a:r>
              <a:rPr lang="ko-KR" altLang="en-US" sz="2800" dirty="0"/>
              <a:t> 다른 </a:t>
            </a:r>
            <a:r>
              <a:rPr lang="ko-KR" altLang="en-US" sz="2800" dirty="0" err="1"/>
              <a:t>거리값에</a:t>
            </a:r>
            <a:r>
              <a:rPr lang="ko-KR" altLang="en-US" sz="2800" dirty="0"/>
              <a:t> 이상한 값이 뜸</a:t>
            </a:r>
            <a:r>
              <a:rPr lang="en-US" altLang="ko-KR" sz="2800" dirty="0"/>
              <a:t>. </a:t>
            </a:r>
          </a:p>
          <a:p>
            <a:r>
              <a:rPr lang="en-US" altLang="ko-KR" sz="2800" dirty="0"/>
              <a:t> </a:t>
            </a:r>
            <a:r>
              <a:rPr lang="ko-KR" altLang="en-US" sz="2800" dirty="0"/>
              <a:t>따라서 동시에 </a:t>
            </a:r>
            <a:r>
              <a:rPr lang="ko-KR" altLang="en-US" sz="2800" dirty="0" err="1"/>
              <a:t>거리값을</a:t>
            </a:r>
            <a:r>
              <a:rPr lang="ko-KR" altLang="en-US" sz="2800" dirty="0"/>
              <a:t> 받을 </a:t>
            </a:r>
            <a:r>
              <a:rPr lang="ko-KR" altLang="en-US" sz="2800" dirty="0" err="1"/>
              <a:t>일이없는</a:t>
            </a:r>
            <a:r>
              <a:rPr lang="ko-KR" altLang="en-US" sz="2800" dirty="0"/>
              <a:t> </a:t>
            </a:r>
            <a:r>
              <a:rPr lang="en-US" altLang="ko-KR" sz="2800" dirty="0"/>
              <a:t>1</a:t>
            </a:r>
            <a:r>
              <a:rPr lang="ko-KR" altLang="en-US" sz="2800" dirty="0"/>
              <a:t>번과 </a:t>
            </a:r>
            <a:r>
              <a:rPr lang="en-US" altLang="ko-KR" sz="2800" dirty="0"/>
              <a:t>3</a:t>
            </a:r>
            <a:r>
              <a:rPr lang="ko-KR" altLang="en-US" sz="2800" dirty="0"/>
              <a:t>번 에 같은 </a:t>
            </a:r>
            <a:r>
              <a:rPr lang="en-US" altLang="ko-KR" sz="2800" dirty="0"/>
              <a:t>trigger</a:t>
            </a:r>
            <a:r>
              <a:rPr lang="ko-KR" altLang="en-US" sz="2800" dirty="0"/>
              <a:t>을 꽂아주고 </a:t>
            </a:r>
            <a:r>
              <a:rPr lang="en-US" altLang="ko-KR" sz="2800" dirty="0"/>
              <a:t>2</a:t>
            </a:r>
            <a:r>
              <a:rPr lang="ko-KR" altLang="en-US" sz="2800" dirty="0"/>
              <a:t>번과 </a:t>
            </a:r>
            <a:r>
              <a:rPr lang="en-US" altLang="ko-KR" sz="2800" dirty="0"/>
              <a:t>4</a:t>
            </a:r>
            <a:r>
              <a:rPr lang="ko-KR" altLang="en-US" sz="2800" dirty="0"/>
              <a:t>번에 같은 </a:t>
            </a:r>
            <a:r>
              <a:rPr lang="en-US" altLang="ko-KR" sz="2800" dirty="0" err="1"/>
              <a:t>trigge</a:t>
            </a:r>
            <a:r>
              <a:rPr lang="ko-KR" altLang="en-US" sz="2800" dirty="0"/>
              <a:t>을 </a:t>
            </a:r>
            <a:r>
              <a:rPr lang="ko-KR" altLang="en-US" sz="2800" dirty="0" err="1"/>
              <a:t>꽂아주었음</a:t>
            </a:r>
            <a:r>
              <a:rPr lang="en-US" altLang="ko-KR" sz="2800" dirty="0"/>
              <a:t>.</a:t>
            </a:r>
            <a:r>
              <a:rPr lang="ko-KR" altLang="en-US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9805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C534B-B32F-49DA-A202-4CAB24DF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0C5EF-FBE6-41B0-84A8-2DEA85D6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634" y="1302026"/>
            <a:ext cx="5198166" cy="5555974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64384C-E03B-4A4F-87BF-1C511D928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38" y="0"/>
            <a:ext cx="9347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3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5F31-078E-498D-BD45-3F96FFD3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77F91-AAA2-49D9-87A1-23551AE6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EBE35E-7BE6-4705-BA16-43CD15B33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02" y="520996"/>
            <a:ext cx="12218902" cy="580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1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BEB7D-984D-4A2A-AD7C-9B226DF6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EA97E-7B63-40EC-96EE-857B3CC2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9149F2-C4B1-46CB-B5EB-69EB1D02A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6" y="0"/>
            <a:ext cx="880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1945E-3CB1-4810-BC60-6B680C55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B72CD-95E7-4110-BA30-2FE9D2BD8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855" y="2213769"/>
            <a:ext cx="5498805" cy="4238108"/>
          </a:xfrm>
        </p:spPr>
        <p:txBody>
          <a:bodyPr/>
          <a:lstStyle/>
          <a:p>
            <a:r>
              <a:rPr lang="en-US" altLang="ko-KR" dirty="0"/>
              <a:t>void </a:t>
            </a:r>
            <a:r>
              <a:rPr lang="en-US" altLang="ko-KR" dirty="0" err="1"/>
              <a:t>sumsum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ko-KR" altLang="en-US" dirty="0"/>
              <a:t>초음파 센서 각각 </a:t>
            </a:r>
            <a:r>
              <a:rPr lang="en-US" altLang="ko-KR" dirty="0"/>
              <a:t>5</a:t>
            </a:r>
            <a:r>
              <a:rPr lang="ko-KR" altLang="en-US" dirty="0"/>
              <a:t>번 받아서 최대값 최솟값 빼고 나머지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ko-KR" altLang="en-US" dirty="0" err="1"/>
              <a:t>평균내주는</a:t>
            </a:r>
            <a:r>
              <a:rPr lang="ko-KR" altLang="en-US" dirty="0"/>
              <a:t> 함수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986708-39FE-4CE0-BA75-E34497BB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2" y="116958"/>
            <a:ext cx="5147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0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A53ED-4F44-4B0B-9A2D-61BE8D14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6E85C-EB5D-4357-A525-CF66FCEF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15486F-CEEC-488B-8439-3FAF80FB2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964" y="0"/>
            <a:ext cx="7622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CD980-3263-413E-B3C6-D6F7D73E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71A70-6F8E-4DBE-BFDE-49CA32B74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FE5255-CD49-499A-9EFC-F23EE5E06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544" y="365125"/>
            <a:ext cx="82105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24AB1-E0A0-4E7C-B4A0-5DD172B6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6A0D7-2CDE-4128-B863-934064028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83B818-7EE0-4CD0-AE09-981C5F5F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26" y="0"/>
            <a:ext cx="5687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5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80</Words>
  <Application>Microsoft Office PowerPoint</Application>
  <PresentationFormat>와이드스크린</PresentationFormat>
  <Paragraphs>13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Office 테마</vt:lpstr>
      <vt:lpstr>반려동물을 위한  헬스케어 놀이기구</vt:lpstr>
      <vt:lpstr>초음파 센서 값이 이상하게 나오는 것 해결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반려동물을 위한  헬스케어 놀이기구</dc:title>
  <dc:creator>IM YE EUN</dc:creator>
  <cp:lastModifiedBy>IM YE EUN</cp:lastModifiedBy>
  <cp:revision>5</cp:revision>
  <dcterms:created xsi:type="dcterms:W3CDTF">2017-12-08T03:52:47Z</dcterms:created>
  <dcterms:modified xsi:type="dcterms:W3CDTF">2017-12-08T04:39:34Z</dcterms:modified>
</cp:coreProperties>
</file>