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지민" userId="e7d6ee1b-b829-4524-93ab-538a863ba162" providerId="ADAL" clId="{F253D714-114A-4D76-A6A7-EE72CB010F17}"/>
    <pc:docChg chg="undo modSld">
      <pc:chgData name="황지민" userId="e7d6ee1b-b829-4524-93ab-538a863ba162" providerId="ADAL" clId="{F253D714-114A-4D76-A6A7-EE72CB010F17}" dt="2018-06-07T13:24:58.662" v="111" actId="1076"/>
      <pc:docMkLst>
        <pc:docMk/>
      </pc:docMkLst>
      <pc:sldChg chg="addSp modSp modAnim">
        <pc:chgData name="황지민" userId="e7d6ee1b-b829-4524-93ab-538a863ba162" providerId="ADAL" clId="{F253D714-114A-4D76-A6A7-EE72CB010F17}" dt="2018-06-07T13:24:36.145" v="110" actId="1076"/>
        <pc:sldMkLst>
          <pc:docMk/>
          <pc:sldMk cId="1819432470" sldId="257"/>
        </pc:sldMkLst>
        <pc:spChg chg="mod">
          <ac:chgData name="황지민" userId="e7d6ee1b-b829-4524-93ab-538a863ba162" providerId="ADAL" clId="{F253D714-114A-4D76-A6A7-EE72CB010F17}" dt="2018-06-07T13:24:34.521" v="109" actId="1076"/>
          <ac:spMkLst>
            <pc:docMk/>
            <pc:sldMk cId="1819432470" sldId="257"/>
            <ac:spMk id="6" creationId="{59AE6794-E607-4679-A475-E4BE935474AC}"/>
          </ac:spMkLst>
        </pc:spChg>
        <pc:spChg chg="add mod">
          <ac:chgData name="황지민" userId="e7d6ee1b-b829-4524-93ab-538a863ba162" providerId="ADAL" clId="{F253D714-114A-4D76-A6A7-EE72CB010F17}" dt="2018-06-07T13:24:27.839" v="106" actId="1076"/>
          <ac:spMkLst>
            <pc:docMk/>
            <pc:sldMk cId="1819432470" sldId="257"/>
            <ac:spMk id="7" creationId="{0CC9736C-F17E-4BAA-B382-06AF9CA6D80B}"/>
          </ac:spMkLst>
        </pc:spChg>
        <pc:picChg chg="mod">
          <ac:chgData name="황지민" userId="e7d6ee1b-b829-4524-93ab-538a863ba162" providerId="ADAL" clId="{F253D714-114A-4D76-A6A7-EE72CB010F17}" dt="2018-06-07T13:24:30.200" v="107" actId="1076"/>
          <ac:picMkLst>
            <pc:docMk/>
            <pc:sldMk cId="1819432470" sldId="257"/>
            <ac:picMk id="4" creationId="{0B8CE086-4000-479D-9794-E0C57F88F52F}"/>
          </ac:picMkLst>
        </pc:picChg>
        <pc:picChg chg="add mod">
          <ac:chgData name="황지민" userId="e7d6ee1b-b829-4524-93ab-538a863ba162" providerId="ADAL" clId="{F253D714-114A-4D76-A6A7-EE72CB010F17}" dt="2018-06-07T13:24:36.145" v="110" actId="1076"/>
          <ac:picMkLst>
            <pc:docMk/>
            <pc:sldMk cId="1819432470" sldId="257"/>
            <ac:picMk id="8" creationId="{553D77B0-E49E-4FBD-AA86-42734CEE6E62}"/>
          </ac:picMkLst>
        </pc:picChg>
      </pc:sldChg>
      <pc:sldChg chg="addSp delSp modSp modAnim">
        <pc:chgData name="황지민" userId="e7d6ee1b-b829-4524-93ab-538a863ba162" providerId="ADAL" clId="{F253D714-114A-4D76-A6A7-EE72CB010F17}" dt="2018-06-07T13:24:13.103" v="99"/>
        <pc:sldMkLst>
          <pc:docMk/>
          <pc:sldMk cId="1563572363" sldId="258"/>
        </pc:sldMkLst>
        <pc:spChg chg="del">
          <ac:chgData name="황지민" userId="e7d6ee1b-b829-4524-93ab-538a863ba162" providerId="ADAL" clId="{F253D714-114A-4D76-A6A7-EE72CB010F17}" dt="2018-06-07T13:24:13.103" v="99"/>
          <ac:spMkLst>
            <pc:docMk/>
            <pc:sldMk cId="1563572363" sldId="258"/>
            <ac:spMk id="6" creationId="{59AE6794-E607-4679-A475-E4BE935474AC}"/>
          </ac:spMkLst>
        </pc:spChg>
        <pc:spChg chg="add mod">
          <ac:chgData name="황지민" userId="e7d6ee1b-b829-4524-93ab-538a863ba162" providerId="ADAL" clId="{F253D714-114A-4D76-A6A7-EE72CB010F17}" dt="2018-06-07T13:24:13.103" v="99"/>
          <ac:spMkLst>
            <pc:docMk/>
            <pc:sldMk cId="1563572363" sldId="258"/>
            <ac:spMk id="7" creationId="{87D48AC6-B0DD-44B8-8D89-A00CD9D4E6B1}"/>
          </ac:spMkLst>
        </pc:spChg>
        <pc:picChg chg="del">
          <ac:chgData name="황지민" userId="e7d6ee1b-b829-4524-93ab-538a863ba162" providerId="ADAL" clId="{F253D714-114A-4D76-A6A7-EE72CB010F17}" dt="2018-06-07T13:24:13.103" v="99"/>
          <ac:picMkLst>
            <pc:docMk/>
            <pc:sldMk cId="1563572363" sldId="258"/>
            <ac:picMk id="5" creationId="{D257AF80-6930-4E89-9D46-E741AB3E5336}"/>
          </ac:picMkLst>
        </pc:picChg>
      </pc:sldChg>
      <pc:sldChg chg="addSp modSp">
        <pc:chgData name="황지민" userId="e7d6ee1b-b829-4524-93ab-538a863ba162" providerId="ADAL" clId="{F253D714-114A-4D76-A6A7-EE72CB010F17}" dt="2018-06-07T13:24:58.662" v="111" actId="1076"/>
        <pc:sldMkLst>
          <pc:docMk/>
          <pc:sldMk cId="3320600480" sldId="259"/>
        </pc:sldMkLst>
        <pc:spChg chg="mod">
          <ac:chgData name="황지민" userId="e7d6ee1b-b829-4524-93ab-538a863ba162" providerId="ADAL" clId="{F253D714-114A-4D76-A6A7-EE72CB010F17}" dt="2018-06-07T13:13:34.389" v="7" actId="20577"/>
          <ac:spMkLst>
            <pc:docMk/>
            <pc:sldMk cId="3320600480" sldId="259"/>
            <ac:spMk id="8" creationId="{070CB256-1418-4F70-ADFB-24F7CDFCB542}"/>
          </ac:spMkLst>
        </pc:spChg>
        <pc:spChg chg="add mod">
          <ac:chgData name="황지민" userId="e7d6ee1b-b829-4524-93ab-538a863ba162" providerId="ADAL" clId="{F253D714-114A-4D76-A6A7-EE72CB010F17}" dt="2018-06-07T13:18:37.536" v="39" actId="1076"/>
          <ac:spMkLst>
            <pc:docMk/>
            <pc:sldMk cId="3320600480" sldId="259"/>
            <ac:spMk id="18" creationId="{0F0DE9D9-64E3-4B75-B8A7-0DF1A3911ACE}"/>
          </ac:spMkLst>
        </pc:spChg>
        <pc:spChg chg="add mod">
          <ac:chgData name="황지민" userId="e7d6ee1b-b829-4524-93ab-538a863ba162" providerId="ADAL" clId="{F253D714-114A-4D76-A6A7-EE72CB010F17}" dt="2018-06-07T13:18:56.107" v="62"/>
          <ac:spMkLst>
            <pc:docMk/>
            <pc:sldMk cId="3320600480" sldId="259"/>
            <ac:spMk id="19" creationId="{C9832F84-AD3A-47DF-B18F-83308FED6C42}"/>
          </ac:spMkLst>
        </pc:spChg>
        <pc:spChg chg="add mod">
          <ac:chgData name="황지민" userId="e7d6ee1b-b829-4524-93ab-538a863ba162" providerId="ADAL" clId="{F253D714-114A-4D76-A6A7-EE72CB010F17}" dt="2018-06-07T13:19:09.216" v="74"/>
          <ac:spMkLst>
            <pc:docMk/>
            <pc:sldMk cId="3320600480" sldId="259"/>
            <ac:spMk id="20" creationId="{74172124-25FC-4564-B5EC-861C8B84EC5D}"/>
          </ac:spMkLst>
        </pc:spChg>
        <pc:spChg chg="add mod">
          <ac:chgData name="황지민" userId="e7d6ee1b-b829-4524-93ab-538a863ba162" providerId="ADAL" clId="{F253D714-114A-4D76-A6A7-EE72CB010F17}" dt="2018-06-07T13:19:49.004" v="95" actId="1076"/>
          <ac:spMkLst>
            <pc:docMk/>
            <pc:sldMk cId="3320600480" sldId="259"/>
            <ac:spMk id="21" creationId="{A8E671F3-A877-4986-BEA5-66F5E866FF01}"/>
          </ac:spMkLst>
        </pc:spChg>
        <pc:grpChg chg="mod">
          <ac:chgData name="황지민" userId="e7d6ee1b-b829-4524-93ab-538a863ba162" providerId="ADAL" clId="{F253D714-114A-4D76-A6A7-EE72CB010F17}" dt="2018-06-07T13:18:06.394" v="8" actId="1076"/>
          <ac:grpSpMkLst>
            <pc:docMk/>
            <pc:sldMk cId="3320600480" sldId="259"/>
            <ac:grpSpMk id="15" creationId="{990291DC-5FB0-44A0-AF6D-805D7DA1C820}"/>
          </ac:grpSpMkLst>
        </pc:grpChg>
        <pc:graphicFrameChg chg="mod">
          <ac:chgData name="황지민" userId="e7d6ee1b-b829-4524-93ab-538a863ba162" providerId="ADAL" clId="{F253D714-114A-4D76-A6A7-EE72CB010F17}" dt="2018-06-07T13:24:58.662" v="111" actId="1076"/>
          <ac:graphicFrameMkLst>
            <pc:docMk/>
            <pc:sldMk cId="3320600480" sldId="259"/>
            <ac:graphicFrameMk id="11" creationId="{1C3B7FE3-74C0-4EDC-A7B3-824B1086BAE1}"/>
          </ac:graphicFrameMkLst>
        </pc:graphicFrameChg>
        <pc:picChg chg="mod">
          <ac:chgData name="황지민" userId="e7d6ee1b-b829-4524-93ab-538a863ba162" providerId="ADAL" clId="{F253D714-114A-4D76-A6A7-EE72CB010F17}" dt="2018-06-07T13:12:54.525" v="1" actId="1076"/>
          <ac:picMkLst>
            <pc:docMk/>
            <pc:sldMk cId="3320600480" sldId="259"/>
            <ac:picMk id="5" creationId="{59A14ECD-46AC-48A3-97C0-BCFE5BDEFC89}"/>
          </ac:picMkLst>
        </pc:picChg>
      </pc:sldChg>
    </pc:docChg>
  </pc:docChgLst>
  <pc:docChgLst>
    <pc:chgData name="황지민" userId="e7d6ee1b-b829-4524-93ab-538a863ba162" providerId="ADAL" clId="{B2E96084-7B5B-45B2-AD79-E5E4E7447513}"/>
    <pc:docChg chg="custSel delSld modSld">
      <pc:chgData name="황지민" userId="e7d6ee1b-b829-4524-93ab-538a863ba162" providerId="ADAL" clId="{B2E96084-7B5B-45B2-AD79-E5E4E7447513}" dt="2020-02-28T16:27:06.454" v="10" actId="2696"/>
      <pc:docMkLst>
        <pc:docMk/>
      </pc:docMkLst>
      <pc:sldChg chg="del">
        <pc:chgData name="황지민" userId="e7d6ee1b-b829-4524-93ab-538a863ba162" providerId="ADAL" clId="{B2E96084-7B5B-45B2-AD79-E5E4E7447513}" dt="2020-02-28T16:27:06.454" v="10" actId="2696"/>
        <pc:sldMkLst>
          <pc:docMk/>
          <pc:sldMk cId="2327490454" sldId="256"/>
        </pc:sldMkLst>
      </pc:sldChg>
      <pc:sldChg chg="del">
        <pc:chgData name="황지민" userId="e7d6ee1b-b829-4524-93ab-538a863ba162" providerId="ADAL" clId="{B2E96084-7B5B-45B2-AD79-E5E4E7447513}" dt="2020-02-28T16:27:01.311" v="8" actId="2696"/>
        <pc:sldMkLst>
          <pc:docMk/>
          <pc:sldMk cId="1819432470" sldId="257"/>
        </pc:sldMkLst>
      </pc:sldChg>
      <pc:sldChg chg="del">
        <pc:chgData name="황지민" userId="e7d6ee1b-b829-4524-93ab-538a863ba162" providerId="ADAL" clId="{B2E96084-7B5B-45B2-AD79-E5E4E7447513}" dt="2020-02-28T16:27:05.091" v="9" actId="2696"/>
        <pc:sldMkLst>
          <pc:docMk/>
          <pc:sldMk cId="1563572363" sldId="258"/>
        </pc:sldMkLst>
      </pc:sldChg>
      <pc:sldChg chg="addSp delSp modSp delAnim">
        <pc:chgData name="황지민" userId="e7d6ee1b-b829-4524-93ab-538a863ba162" providerId="ADAL" clId="{B2E96084-7B5B-45B2-AD79-E5E4E7447513}" dt="2020-02-28T16:26:55.379" v="7" actId="1076"/>
        <pc:sldMkLst>
          <pc:docMk/>
          <pc:sldMk cId="3320600480" sldId="259"/>
        </pc:sldMkLst>
        <pc:spChg chg="add del mod">
          <ac:chgData name="황지민" userId="e7d6ee1b-b829-4524-93ab-538a863ba162" providerId="ADAL" clId="{B2E96084-7B5B-45B2-AD79-E5E4E7447513}" dt="2020-02-28T16:26:43.800" v="3" actId="478"/>
          <ac:spMkLst>
            <pc:docMk/>
            <pc:sldMk cId="3320600480" sldId="259"/>
            <ac:spMk id="3" creationId="{8BD5BBE0-7C92-456A-ABCB-F9D19EB567CA}"/>
          </ac:spMkLst>
        </pc:spChg>
        <pc:spChg chg="mod">
          <ac:chgData name="황지민" userId="e7d6ee1b-b829-4524-93ab-538a863ba162" providerId="ADAL" clId="{B2E96084-7B5B-45B2-AD79-E5E4E7447513}" dt="2020-02-28T16:26:53.043" v="6" actId="1076"/>
          <ac:spMkLst>
            <pc:docMk/>
            <pc:sldMk cId="3320600480" sldId="259"/>
            <ac:spMk id="16" creationId="{60E9D800-6C3E-4A7A-BDE1-B9A2A02FCC46}"/>
          </ac:spMkLst>
        </pc:spChg>
        <pc:spChg chg="mod">
          <ac:chgData name="황지민" userId="e7d6ee1b-b829-4524-93ab-538a863ba162" providerId="ADAL" clId="{B2E96084-7B5B-45B2-AD79-E5E4E7447513}" dt="2020-02-28T16:26:50.475" v="5" actId="1076"/>
          <ac:spMkLst>
            <pc:docMk/>
            <pc:sldMk cId="3320600480" sldId="259"/>
            <ac:spMk id="17" creationId="{343DCF4B-3C3E-4C8B-A344-FD318A63EA80}"/>
          </ac:spMkLst>
        </pc:spChg>
        <pc:graphicFrameChg chg="mod">
          <ac:chgData name="황지민" userId="e7d6ee1b-b829-4524-93ab-538a863ba162" providerId="ADAL" clId="{B2E96084-7B5B-45B2-AD79-E5E4E7447513}" dt="2020-02-28T16:26:55.379" v="7" actId="1076"/>
          <ac:graphicFrameMkLst>
            <pc:docMk/>
            <pc:sldMk cId="3320600480" sldId="259"/>
            <ac:graphicFrameMk id="11" creationId="{1C3B7FE3-74C0-4EDC-A7B3-824B1086BAE1}"/>
          </ac:graphicFrameMkLst>
        </pc:graphicFrameChg>
        <pc:picChg chg="del">
          <ac:chgData name="황지민" userId="e7d6ee1b-b829-4524-93ab-538a863ba162" providerId="ADAL" clId="{B2E96084-7B5B-45B2-AD79-E5E4E7447513}" dt="2020-02-28T16:26:35.839" v="1" actId="478"/>
          <ac:picMkLst>
            <pc:docMk/>
            <pc:sldMk cId="3320600480" sldId="259"/>
            <ac:picMk id="4" creationId="{932A0D97-A468-4EF3-9B53-7DEA600D4A49}"/>
          </ac:picMkLst>
        </pc:picChg>
        <pc:picChg chg="del">
          <ac:chgData name="황지민" userId="e7d6ee1b-b829-4524-93ab-538a863ba162" providerId="ADAL" clId="{B2E96084-7B5B-45B2-AD79-E5E4E7447513}" dt="2020-02-28T16:26:35.193" v="0" actId="478"/>
          <ac:picMkLst>
            <pc:docMk/>
            <pc:sldMk cId="3320600480" sldId="259"/>
            <ac:picMk id="5" creationId="{59A14ECD-46AC-48A3-97C0-BCFE5BDEFC8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eoultechackr-my.sharepoint.com/personal/time9300_seoultech_ac_kr/Documents/ADBL%2018/capstone/6.7/&#53097;&#51060;&#44592;&#4719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seoultechackr-my.sharepoint.com/personal/time9300_seoultech_ac_kr/Documents/ADBL%2018/capstone/6.7/&#53097;&#51060;&#44592;&#4719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Sheet1!$L$432:$L$535</c:f>
              <c:numCache>
                <c:formatCode>General</c:formatCode>
                <c:ptCount val="104"/>
                <c:pt idx="0">
                  <c:v>0.1</c:v>
                </c:pt>
                <c:pt idx="1">
                  <c:v>0.13</c:v>
                </c:pt>
                <c:pt idx="2">
                  <c:v>0.08</c:v>
                </c:pt>
                <c:pt idx="3">
                  <c:v>0.1</c:v>
                </c:pt>
                <c:pt idx="4">
                  <c:v>0.09</c:v>
                </c:pt>
                <c:pt idx="5">
                  <c:v>0.17</c:v>
                </c:pt>
                <c:pt idx="6">
                  <c:v>0.23</c:v>
                </c:pt>
                <c:pt idx="7">
                  <c:v>0.35</c:v>
                </c:pt>
                <c:pt idx="8">
                  <c:v>0.23</c:v>
                </c:pt>
                <c:pt idx="9">
                  <c:v>0.56000000000000005</c:v>
                </c:pt>
                <c:pt idx="10">
                  <c:v>2.02</c:v>
                </c:pt>
                <c:pt idx="11">
                  <c:v>1.52</c:v>
                </c:pt>
                <c:pt idx="12">
                  <c:v>2.36</c:v>
                </c:pt>
                <c:pt idx="13">
                  <c:v>2.65</c:v>
                </c:pt>
                <c:pt idx="14">
                  <c:v>7.5</c:v>
                </c:pt>
                <c:pt idx="15">
                  <c:v>20.76</c:v>
                </c:pt>
                <c:pt idx="16">
                  <c:v>2.58</c:v>
                </c:pt>
                <c:pt idx="17">
                  <c:v>3</c:v>
                </c:pt>
                <c:pt idx="18">
                  <c:v>1.74</c:v>
                </c:pt>
                <c:pt idx="19">
                  <c:v>0.08</c:v>
                </c:pt>
                <c:pt idx="20">
                  <c:v>0.13</c:v>
                </c:pt>
                <c:pt idx="21">
                  <c:v>0.11</c:v>
                </c:pt>
                <c:pt idx="22">
                  <c:v>0.09</c:v>
                </c:pt>
                <c:pt idx="23">
                  <c:v>0.11</c:v>
                </c:pt>
                <c:pt idx="24">
                  <c:v>7.0000000000000007E-2</c:v>
                </c:pt>
                <c:pt idx="25">
                  <c:v>0.13</c:v>
                </c:pt>
                <c:pt idx="26">
                  <c:v>0.08</c:v>
                </c:pt>
                <c:pt idx="27">
                  <c:v>0.15</c:v>
                </c:pt>
                <c:pt idx="28">
                  <c:v>0.11</c:v>
                </c:pt>
                <c:pt idx="29">
                  <c:v>0.17</c:v>
                </c:pt>
                <c:pt idx="30">
                  <c:v>0.2</c:v>
                </c:pt>
                <c:pt idx="31">
                  <c:v>0.4</c:v>
                </c:pt>
                <c:pt idx="32">
                  <c:v>0.46</c:v>
                </c:pt>
                <c:pt idx="33">
                  <c:v>0.71</c:v>
                </c:pt>
                <c:pt idx="34">
                  <c:v>0.26</c:v>
                </c:pt>
                <c:pt idx="35">
                  <c:v>0.11</c:v>
                </c:pt>
                <c:pt idx="36">
                  <c:v>0.09</c:v>
                </c:pt>
                <c:pt idx="37">
                  <c:v>0.06</c:v>
                </c:pt>
                <c:pt idx="38">
                  <c:v>0.09</c:v>
                </c:pt>
                <c:pt idx="39">
                  <c:v>0.1</c:v>
                </c:pt>
                <c:pt idx="40">
                  <c:v>0.06</c:v>
                </c:pt>
                <c:pt idx="41">
                  <c:v>0.09</c:v>
                </c:pt>
                <c:pt idx="42">
                  <c:v>7.0000000000000007E-2</c:v>
                </c:pt>
                <c:pt idx="43">
                  <c:v>0.08</c:v>
                </c:pt>
                <c:pt idx="44">
                  <c:v>0.08</c:v>
                </c:pt>
                <c:pt idx="45">
                  <c:v>7.0000000000000007E-2</c:v>
                </c:pt>
                <c:pt idx="46">
                  <c:v>0.08</c:v>
                </c:pt>
                <c:pt idx="47">
                  <c:v>0.08</c:v>
                </c:pt>
                <c:pt idx="48">
                  <c:v>7.0000000000000007E-2</c:v>
                </c:pt>
                <c:pt idx="49">
                  <c:v>7.0000000000000007E-2</c:v>
                </c:pt>
                <c:pt idx="50">
                  <c:v>0.06</c:v>
                </c:pt>
                <c:pt idx="51">
                  <c:v>2.7</c:v>
                </c:pt>
                <c:pt idx="52">
                  <c:v>3.56</c:v>
                </c:pt>
                <c:pt idx="53">
                  <c:v>4.57</c:v>
                </c:pt>
                <c:pt idx="54">
                  <c:v>5.38</c:v>
                </c:pt>
                <c:pt idx="55">
                  <c:v>4.2300000000000004</c:v>
                </c:pt>
                <c:pt idx="56">
                  <c:v>9.1199999999999992</c:v>
                </c:pt>
                <c:pt idx="57">
                  <c:v>8.3699999999999992</c:v>
                </c:pt>
                <c:pt idx="58">
                  <c:v>5.08</c:v>
                </c:pt>
                <c:pt idx="59">
                  <c:v>7.63</c:v>
                </c:pt>
                <c:pt idx="60">
                  <c:v>3.7</c:v>
                </c:pt>
                <c:pt idx="61">
                  <c:v>2.31</c:v>
                </c:pt>
                <c:pt idx="62">
                  <c:v>2.19</c:v>
                </c:pt>
                <c:pt idx="63">
                  <c:v>2.54</c:v>
                </c:pt>
                <c:pt idx="64">
                  <c:v>4.41</c:v>
                </c:pt>
                <c:pt idx="65">
                  <c:v>6.52</c:v>
                </c:pt>
                <c:pt idx="66">
                  <c:v>9.56</c:v>
                </c:pt>
                <c:pt idx="67">
                  <c:v>3.56</c:v>
                </c:pt>
                <c:pt idx="68">
                  <c:v>0.55000000000000004</c:v>
                </c:pt>
                <c:pt idx="69">
                  <c:v>3.34</c:v>
                </c:pt>
                <c:pt idx="70">
                  <c:v>6.9</c:v>
                </c:pt>
                <c:pt idx="71">
                  <c:v>3.49</c:v>
                </c:pt>
                <c:pt idx="72">
                  <c:v>1.8</c:v>
                </c:pt>
                <c:pt idx="73">
                  <c:v>0.46</c:v>
                </c:pt>
                <c:pt idx="74">
                  <c:v>0.35</c:v>
                </c:pt>
                <c:pt idx="75">
                  <c:v>0.43</c:v>
                </c:pt>
                <c:pt idx="76">
                  <c:v>0.5</c:v>
                </c:pt>
                <c:pt idx="77">
                  <c:v>0.99</c:v>
                </c:pt>
                <c:pt idx="78">
                  <c:v>2.58</c:v>
                </c:pt>
                <c:pt idx="79">
                  <c:v>1.31</c:v>
                </c:pt>
                <c:pt idx="80">
                  <c:v>0.65</c:v>
                </c:pt>
                <c:pt idx="81">
                  <c:v>0.24</c:v>
                </c:pt>
                <c:pt idx="82">
                  <c:v>0.27</c:v>
                </c:pt>
                <c:pt idx="83">
                  <c:v>0.26</c:v>
                </c:pt>
                <c:pt idx="84">
                  <c:v>0.26</c:v>
                </c:pt>
                <c:pt idx="85">
                  <c:v>0.19</c:v>
                </c:pt>
                <c:pt idx="86">
                  <c:v>0.24</c:v>
                </c:pt>
                <c:pt idx="87">
                  <c:v>1.44</c:v>
                </c:pt>
                <c:pt idx="88">
                  <c:v>1.66</c:v>
                </c:pt>
                <c:pt idx="89">
                  <c:v>1.92</c:v>
                </c:pt>
                <c:pt idx="90">
                  <c:v>2.83</c:v>
                </c:pt>
                <c:pt idx="91">
                  <c:v>3.33</c:v>
                </c:pt>
                <c:pt idx="92">
                  <c:v>1.06</c:v>
                </c:pt>
                <c:pt idx="93">
                  <c:v>0.32</c:v>
                </c:pt>
                <c:pt idx="94">
                  <c:v>0.2</c:v>
                </c:pt>
                <c:pt idx="95">
                  <c:v>0.21</c:v>
                </c:pt>
                <c:pt idx="96">
                  <c:v>0.61</c:v>
                </c:pt>
                <c:pt idx="97">
                  <c:v>8.39</c:v>
                </c:pt>
                <c:pt idx="98">
                  <c:v>5.0199999999999996</c:v>
                </c:pt>
                <c:pt idx="99">
                  <c:v>2.82</c:v>
                </c:pt>
                <c:pt idx="100">
                  <c:v>2.4</c:v>
                </c:pt>
                <c:pt idx="101">
                  <c:v>4.33</c:v>
                </c:pt>
                <c:pt idx="102">
                  <c:v>3.09</c:v>
                </c:pt>
                <c:pt idx="103">
                  <c:v>3.21</c:v>
                </c:pt>
              </c:numCache>
            </c:numRef>
          </c:xVal>
          <c:yVal>
            <c:numRef>
              <c:f>Sheet1!$M$432:$M$535</c:f>
              <c:numCache>
                <c:formatCode>General</c:formatCode>
                <c:ptCount val="10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1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2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2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E4-4400-9FED-D5B6D25639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1455231"/>
        <c:axId val="1392106559"/>
      </c:scatterChart>
      <c:valAx>
        <c:axId val="1361455231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92106559"/>
        <c:crosses val="autoZero"/>
        <c:crossBetween val="midCat"/>
      </c:valAx>
      <c:valAx>
        <c:axId val="1392106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1455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[콩이기록.xlsx]Sheet1!$L$431</c:f>
              <c:strCache>
                <c:ptCount val="1"/>
                <c:pt idx="0">
                  <c:v>Sensor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[콩이기록.xlsx]Sheet1!$L$432:$L$535</c:f>
              <c:numCache>
                <c:formatCode>General</c:formatCode>
                <c:ptCount val="104"/>
                <c:pt idx="0">
                  <c:v>0.1</c:v>
                </c:pt>
                <c:pt idx="1">
                  <c:v>0.13</c:v>
                </c:pt>
                <c:pt idx="2">
                  <c:v>0.08</c:v>
                </c:pt>
                <c:pt idx="3">
                  <c:v>0.1</c:v>
                </c:pt>
                <c:pt idx="4">
                  <c:v>0.09</c:v>
                </c:pt>
                <c:pt idx="5">
                  <c:v>0.17</c:v>
                </c:pt>
                <c:pt idx="6">
                  <c:v>0.23</c:v>
                </c:pt>
                <c:pt idx="7">
                  <c:v>0.35</c:v>
                </c:pt>
                <c:pt idx="8">
                  <c:v>0.23</c:v>
                </c:pt>
                <c:pt idx="9">
                  <c:v>0.56000000000000005</c:v>
                </c:pt>
                <c:pt idx="10">
                  <c:v>2.02</c:v>
                </c:pt>
                <c:pt idx="11">
                  <c:v>1.52</c:v>
                </c:pt>
                <c:pt idx="12">
                  <c:v>2.36</c:v>
                </c:pt>
                <c:pt idx="13">
                  <c:v>2.65</c:v>
                </c:pt>
                <c:pt idx="14">
                  <c:v>7.5</c:v>
                </c:pt>
                <c:pt idx="15">
                  <c:v>20.76</c:v>
                </c:pt>
                <c:pt idx="16">
                  <c:v>2.58</c:v>
                </c:pt>
                <c:pt idx="17">
                  <c:v>3</c:v>
                </c:pt>
                <c:pt idx="18">
                  <c:v>1.74</c:v>
                </c:pt>
                <c:pt idx="19">
                  <c:v>0.08</c:v>
                </c:pt>
                <c:pt idx="20">
                  <c:v>0.13</c:v>
                </c:pt>
                <c:pt idx="21">
                  <c:v>0.11</c:v>
                </c:pt>
                <c:pt idx="22">
                  <c:v>0.09</c:v>
                </c:pt>
                <c:pt idx="23">
                  <c:v>0.11</c:v>
                </c:pt>
                <c:pt idx="24">
                  <c:v>7.0000000000000007E-2</c:v>
                </c:pt>
                <c:pt idx="25">
                  <c:v>0.13</c:v>
                </c:pt>
                <c:pt idx="26">
                  <c:v>0.08</c:v>
                </c:pt>
                <c:pt idx="27">
                  <c:v>0.15</c:v>
                </c:pt>
                <c:pt idx="28">
                  <c:v>0.11</c:v>
                </c:pt>
                <c:pt idx="29">
                  <c:v>0.17</c:v>
                </c:pt>
                <c:pt idx="30">
                  <c:v>0.2</c:v>
                </c:pt>
                <c:pt idx="31">
                  <c:v>0.4</c:v>
                </c:pt>
                <c:pt idx="32">
                  <c:v>0.46</c:v>
                </c:pt>
                <c:pt idx="33">
                  <c:v>0.71</c:v>
                </c:pt>
                <c:pt idx="34">
                  <c:v>0.26</c:v>
                </c:pt>
                <c:pt idx="35">
                  <c:v>0.11</c:v>
                </c:pt>
                <c:pt idx="36">
                  <c:v>0.09</c:v>
                </c:pt>
                <c:pt idx="37">
                  <c:v>0.06</c:v>
                </c:pt>
                <c:pt idx="38">
                  <c:v>0.09</c:v>
                </c:pt>
                <c:pt idx="39">
                  <c:v>0.1</c:v>
                </c:pt>
                <c:pt idx="40">
                  <c:v>0.06</c:v>
                </c:pt>
                <c:pt idx="41">
                  <c:v>0.09</c:v>
                </c:pt>
                <c:pt idx="42">
                  <c:v>7.0000000000000007E-2</c:v>
                </c:pt>
                <c:pt idx="43">
                  <c:v>0.08</c:v>
                </c:pt>
                <c:pt idx="44">
                  <c:v>0.08</c:v>
                </c:pt>
                <c:pt idx="45">
                  <c:v>7.0000000000000007E-2</c:v>
                </c:pt>
                <c:pt idx="46">
                  <c:v>0.08</c:v>
                </c:pt>
                <c:pt idx="47">
                  <c:v>0.08</c:v>
                </c:pt>
                <c:pt idx="48">
                  <c:v>7.0000000000000007E-2</c:v>
                </c:pt>
                <c:pt idx="49">
                  <c:v>7.0000000000000007E-2</c:v>
                </c:pt>
                <c:pt idx="50">
                  <c:v>0.06</c:v>
                </c:pt>
                <c:pt idx="51">
                  <c:v>2.7</c:v>
                </c:pt>
                <c:pt idx="52">
                  <c:v>3.56</c:v>
                </c:pt>
                <c:pt idx="53">
                  <c:v>4.57</c:v>
                </c:pt>
                <c:pt idx="54">
                  <c:v>5.38</c:v>
                </c:pt>
                <c:pt idx="55">
                  <c:v>4.2300000000000004</c:v>
                </c:pt>
                <c:pt idx="56">
                  <c:v>9.1199999999999992</c:v>
                </c:pt>
                <c:pt idx="57">
                  <c:v>8.3699999999999992</c:v>
                </c:pt>
                <c:pt idx="58">
                  <c:v>5.08</c:v>
                </c:pt>
                <c:pt idx="59">
                  <c:v>7.63</c:v>
                </c:pt>
                <c:pt idx="60">
                  <c:v>3.7</c:v>
                </c:pt>
                <c:pt idx="61">
                  <c:v>2.31</c:v>
                </c:pt>
                <c:pt idx="62">
                  <c:v>2.19</c:v>
                </c:pt>
                <c:pt idx="63">
                  <c:v>2.54</c:v>
                </c:pt>
                <c:pt idx="64">
                  <c:v>4.41</c:v>
                </c:pt>
                <c:pt idx="65">
                  <c:v>6.52</c:v>
                </c:pt>
                <c:pt idx="66">
                  <c:v>9.56</c:v>
                </c:pt>
                <c:pt idx="67">
                  <c:v>3.56</c:v>
                </c:pt>
                <c:pt idx="68">
                  <c:v>0.55000000000000004</c:v>
                </c:pt>
                <c:pt idx="69">
                  <c:v>3.34</c:v>
                </c:pt>
                <c:pt idx="70">
                  <c:v>6.9</c:v>
                </c:pt>
                <c:pt idx="71">
                  <c:v>3.49</c:v>
                </c:pt>
                <c:pt idx="72">
                  <c:v>1.8</c:v>
                </c:pt>
                <c:pt idx="73">
                  <c:v>0.46</c:v>
                </c:pt>
                <c:pt idx="74">
                  <c:v>0.35</c:v>
                </c:pt>
                <c:pt idx="75">
                  <c:v>0.43</c:v>
                </c:pt>
                <c:pt idx="76">
                  <c:v>0.5</c:v>
                </c:pt>
                <c:pt idx="77">
                  <c:v>0.99</c:v>
                </c:pt>
                <c:pt idx="78">
                  <c:v>2.58</c:v>
                </c:pt>
                <c:pt idx="79">
                  <c:v>1.31</c:v>
                </c:pt>
                <c:pt idx="80">
                  <c:v>0.65</c:v>
                </c:pt>
                <c:pt idx="81">
                  <c:v>0.24</c:v>
                </c:pt>
                <c:pt idx="82">
                  <c:v>0.27</c:v>
                </c:pt>
                <c:pt idx="83">
                  <c:v>0.26</c:v>
                </c:pt>
                <c:pt idx="84">
                  <c:v>0.26</c:v>
                </c:pt>
                <c:pt idx="85">
                  <c:v>0.19</c:v>
                </c:pt>
                <c:pt idx="86">
                  <c:v>0.24</c:v>
                </c:pt>
                <c:pt idx="87">
                  <c:v>1.44</c:v>
                </c:pt>
                <c:pt idx="88">
                  <c:v>1.66</c:v>
                </c:pt>
                <c:pt idx="89">
                  <c:v>1.92</c:v>
                </c:pt>
                <c:pt idx="90">
                  <c:v>2.83</c:v>
                </c:pt>
                <c:pt idx="91">
                  <c:v>3.33</c:v>
                </c:pt>
                <c:pt idx="92">
                  <c:v>1.06</c:v>
                </c:pt>
                <c:pt idx="93">
                  <c:v>0.32</c:v>
                </c:pt>
                <c:pt idx="94">
                  <c:v>0.2</c:v>
                </c:pt>
                <c:pt idx="95">
                  <c:v>0.21</c:v>
                </c:pt>
                <c:pt idx="96">
                  <c:v>0.61</c:v>
                </c:pt>
                <c:pt idx="97">
                  <c:v>8.39</c:v>
                </c:pt>
                <c:pt idx="98">
                  <c:v>5.0199999999999996</c:v>
                </c:pt>
                <c:pt idx="99">
                  <c:v>2.82</c:v>
                </c:pt>
                <c:pt idx="100">
                  <c:v>2.4</c:v>
                </c:pt>
                <c:pt idx="101">
                  <c:v>4.33</c:v>
                </c:pt>
                <c:pt idx="102">
                  <c:v>3.09</c:v>
                </c:pt>
                <c:pt idx="103">
                  <c:v>3.21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30-4110-A701-1B0D6BA4C5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718904"/>
        <c:axId val="607713656"/>
      </c:lineChart>
      <c:lineChart>
        <c:grouping val="standard"/>
        <c:varyColors val="0"/>
        <c:ser>
          <c:idx val="1"/>
          <c:order val="1"/>
          <c:tx>
            <c:strRef>
              <c:f>[콩이기록.xlsx]Sheet1!$M$431</c:f>
              <c:strCache>
                <c:ptCount val="1"/>
                <c:pt idx="0">
                  <c:v>Data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[콩이기록.xlsx]Sheet1!$M$432:$M$535</c:f>
              <c:numCache>
                <c:formatCode>General</c:formatCode>
                <c:ptCount val="10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1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2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2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30-4110-A701-1B0D6BA4C5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8919880"/>
        <c:axId val="748912008"/>
      </c:lineChart>
      <c:catAx>
        <c:axId val="607718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7713656"/>
        <c:crosses val="autoZero"/>
        <c:auto val="1"/>
        <c:lblAlgn val="ctr"/>
        <c:lblOffset val="100"/>
        <c:noMultiLvlLbl val="0"/>
      </c:catAx>
      <c:valAx>
        <c:axId val="607713656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7718904"/>
        <c:crosses val="autoZero"/>
        <c:crossBetween val="between"/>
      </c:valAx>
      <c:valAx>
        <c:axId val="748912008"/>
        <c:scaling>
          <c:orientation val="minMax"/>
          <c:max val="5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8919880"/>
        <c:crosses val="max"/>
        <c:crossBetween val="between"/>
        <c:majorUnit val="1"/>
      </c:valAx>
      <c:catAx>
        <c:axId val="748919880"/>
        <c:scaling>
          <c:orientation val="minMax"/>
        </c:scaling>
        <c:delete val="1"/>
        <c:axPos val="b"/>
        <c:majorTickMark val="out"/>
        <c:minorTickMark val="none"/>
        <c:tickLblPos val="nextTo"/>
        <c:crossAx val="7489120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1EABC-095C-407B-8AF2-683DF55E8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A91F85-2251-4633-A617-508F69071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F75CE-642D-45AB-9E56-2684D7F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7E42-C838-400D-8A13-0133571EF95D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88DCE-7A6E-48FC-95E3-E068870D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0E209-54A4-4D48-86C6-4D2BCF7E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E52-0B45-4696-9F2B-F1459360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5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3F1FB-4D0E-44E8-87BD-E2637635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A4A9A2-A156-4FF1-9245-C5D9CCC63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A69AB-C16A-4E0D-A363-DA0263F5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7E42-C838-400D-8A13-0133571EF95D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01708-3793-47FE-B5F9-3BF9A3DD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0B5C-883E-4138-88E1-7E89B698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E52-0B45-4696-9F2B-F1459360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7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3424A-B62A-4C05-8579-9DEBF3BCA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B23D17-0E21-494B-BDDA-644F922C3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B1799-8465-421E-977F-8E9D4761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7E42-C838-400D-8A13-0133571EF95D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2436E-170D-471D-9E71-2EC39AA6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34E5F-447B-4FA6-B50D-89200630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E52-0B45-4696-9F2B-F1459360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B31AA-685B-4171-904C-2525D616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1C222-EF9D-4DBE-92A9-468D623A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BE9EB-6F3A-4ACD-A03F-82A1795B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7E42-C838-400D-8A13-0133571EF95D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9473F-8B8F-48F6-93E4-33DC751B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3CD27-EB92-40EE-AB4D-816DA034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E52-0B45-4696-9F2B-F1459360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3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D72A1-EA01-4375-97A7-0D46C175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7E513D-2FFF-413F-B9AE-0107ACFAF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93FAC-B13C-4762-B895-E00FBFDF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7E42-C838-400D-8A13-0133571EF95D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481D1-032F-44C9-9096-00C07A3A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EE061-365E-438A-9B7C-8131698C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E52-0B45-4696-9F2B-F1459360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4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B0DB8-50E9-4B18-9CF0-46207990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DA83D-C9F7-48EB-A17A-1B9DED2B8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4CA8AF-C87E-45C9-96FC-7C820913C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7987B3-F858-40A3-8237-E6B3B922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7E42-C838-400D-8A13-0133571EF95D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7C254F-65D1-4C39-A5D9-FA315C99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043A70-0D69-40A6-B211-14FA150A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E52-0B45-4696-9F2B-F1459360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6DB3B-75F8-45D6-84DB-9B30A4AF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3FCEFD-9B15-411A-B90F-4490BCD07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4789A6-7F96-4244-BBBD-0A03B9C73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D8F19E-2619-4AEF-BD45-3C2411B58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59D3E7-F8A3-4B05-A084-189CEFF6E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F4B35B-1ABF-47FC-88F6-BD1F4900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7E42-C838-400D-8A13-0133571EF95D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E26ED9-4B94-4CB8-9F5A-C30D974A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CC86F9-D1A3-41F3-8E5D-8ABEC962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E52-0B45-4696-9F2B-F1459360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25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C5670-C262-4BB6-9B9B-47DBD7F7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A0E9D1-B4F7-40EE-B17B-82F113E5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7E42-C838-400D-8A13-0133571EF95D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EBBF9A-595B-4ADF-B200-BF0D9962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5107E2-CB2A-4A0C-A911-F649874F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E52-0B45-4696-9F2B-F1459360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7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F8694D-E60C-4F92-8D41-38E80FA5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7E42-C838-400D-8A13-0133571EF95D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198947-4E82-4771-A281-22B10C92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C2D759-9D6B-441F-8A6B-9A33383F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E52-0B45-4696-9F2B-F1459360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4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CD17E-624D-4BCD-B903-82A1A06A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07608-4DFC-4DB4-B771-57B257F0C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C8C7D-B8B2-43D3-99B0-1CD458302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1D8B2E-4A10-43ED-85B7-38F70F7D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7E42-C838-400D-8A13-0133571EF95D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866B6-452F-45B7-8AB3-EDCBC443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4DA649-0F81-4202-875F-6568DE5E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E52-0B45-4696-9F2B-F1459360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37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EA254-0708-4ABE-8D66-7907EBEA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F06F8D-8674-497D-9EFA-EC105D6D7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5F68B6-E0CB-4DAD-ADF8-6AE825E5C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D08875-2DFC-4D5D-8A61-9F756301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7E42-C838-400D-8A13-0133571EF95D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8E769C-FBE9-4A36-A76D-57E93BCB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AAA406-606B-4752-8418-4FC3BD97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E52-0B45-4696-9F2B-F1459360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9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250743-E1EC-4C7C-BF4D-7A1EBF89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9C1096-E20D-451B-9AF2-9C3E0AC58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3602CD-3311-44F1-BCD2-AC879FC0A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67E42-C838-400D-8A13-0133571EF95D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560E2-6581-40B4-890D-AECFD793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9CAD7-376C-462C-A720-29C149CA0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12E52-0B45-4696-9F2B-F1459360D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6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0291DC-5FB0-44A0-AF6D-805D7DA1C820}"/>
              </a:ext>
            </a:extLst>
          </p:cNvPr>
          <p:cNvGrpSpPr/>
          <p:nvPr/>
        </p:nvGrpSpPr>
        <p:grpSpPr>
          <a:xfrm>
            <a:off x="7204515" y="2726843"/>
            <a:ext cx="4673071" cy="2204913"/>
            <a:chOff x="6682215" y="1452687"/>
            <a:chExt cx="4673071" cy="220491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AD308F5-0EEB-4B2E-976D-47C370AF1B90}"/>
                </a:ext>
              </a:extLst>
            </p:cNvPr>
            <p:cNvSpPr/>
            <p:nvPr/>
          </p:nvSpPr>
          <p:spPr>
            <a:xfrm>
              <a:off x="9128923" y="1452687"/>
              <a:ext cx="2127656" cy="22049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활발할 때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ECF3A78-F5FE-41E1-BB48-AC8BE565946B}"/>
                </a:ext>
              </a:extLst>
            </p:cNvPr>
            <p:cNvSpPr/>
            <p:nvPr/>
          </p:nvSpPr>
          <p:spPr>
            <a:xfrm>
              <a:off x="7630510" y="1452687"/>
              <a:ext cx="1502980" cy="22049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움직일 때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8ADD9CC-47AD-44D5-AFD3-02776260CB8D}"/>
                </a:ext>
              </a:extLst>
            </p:cNvPr>
            <p:cNvSpPr/>
            <p:nvPr/>
          </p:nvSpPr>
          <p:spPr>
            <a:xfrm>
              <a:off x="6978869" y="1452687"/>
              <a:ext cx="651641" cy="22049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정지</a:t>
              </a:r>
            </a:p>
          </p:txBody>
        </p:sp>
        <p:graphicFrame>
          <p:nvGraphicFramePr>
            <p:cNvPr id="6" name="차트 5">
              <a:extLst>
                <a:ext uri="{FF2B5EF4-FFF2-40B4-BE49-F238E27FC236}">
                  <a16:creationId xmlns:a16="http://schemas.microsoft.com/office/drawing/2014/main" id="{F9F4F8E8-71C3-4042-8D59-49CC30AF5F9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08297830"/>
                </p:ext>
              </p:extLst>
            </p:nvPr>
          </p:nvGraphicFramePr>
          <p:xfrm>
            <a:off x="6682215" y="1488134"/>
            <a:ext cx="4673071" cy="18387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0CB256-1418-4F70-ADFB-24F7CDFCB542}"/>
              </a:ext>
            </a:extLst>
          </p:cNvPr>
          <p:cNvSpPr txBox="1"/>
          <p:nvPr/>
        </p:nvSpPr>
        <p:spPr>
          <a:xfrm>
            <a:off x="6355813" y="1297955"/>
            <a:ext cx="5136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개의 움직임을 세가지 상태로 분류하여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초 동안 가속도에서 나온 값을 </a:t>
            </a:r>
            <a:endParaRPr lang="en-US" altLang="ko-KR" dirty="0"/>
          </a:p>
          <a:p>
            <a:r>
              <a:rPr lang="ko-KR" altLang="en-US" dirty="0"/>
              <a:t>상태와 매칭 한 뒤 그래프화</a:t>
            </a:r>
            <a:endParaRPr lang="en-US" altLang="ko-KR" dirty="0"/>
          </a:p>
          <a:p>
            <a:r>
              <a:rPr lang="en-US" altLang="ko-KR" dirty="0"/>
              <a:t>Data </a:t>
            </a:r>
            <a:r>
              <a:rPr lang="ko-KR" altLang="en-US" dirty="0"/>
              <a:t>값을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1, 2 </a:t>
            </a:r>
            <a:r>
              <a:rPr lang="ko-KR" altLang="en-US" dirty="0"/>
              <a:t>더해서 데이터베이스에 저장</a:t>
            </a:r>
            <a:endParaRPr lang="en-US" altLang="ko-KR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E5CA863-CDE9-42F7-AF64-250726A0C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03933"/>
              </p:ext>
            </p:extLst>
          </p:nvPr>
        </p:nvGraphicFramePr>
        <p:xfrm>
          <a:off x="7748686" y="5231052"/>
          <a:ext cx="2565400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4962544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4281498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51873783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Sensor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812818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가만히 있을 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0~0.75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+0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951187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움직일 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0.75~2.5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+1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417336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활발히 움직일 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2.5~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+2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0102838"/>
                  </a:ext>
                </a:extLst>
              </a:tr>
            </a:tbl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C3B7FE3-74C0-4EDC-A7B3-824B1086B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032704"/>
              </p:ext>
            </p:extLst>
          </p:nvPr>
        </p:nvGraphicFramePr>
        <p:xfrm>
          <a:off x="1299538" y="3577032"/>
          <a:ext cx="3778731" cy="2108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E9D800-6C3E-4A7A-BDE1-B9A2A02FCC46}"/>
              </a:ext>
            </a:extLst>
          </p:cNvPr>
          <p:cNvSpPr txBox="1"/>
          <p:nvPr/>
        </p:nvSpPr>
        <p:spPr>
          <a:xfrm>
            <a:off x="1536722" y="153333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가만히 있을 때 </a:t>
            </a:r>
            <a:r>
              <a:rPr lang="en-US" altLang="ko-KR" dirty="0"/>
              <a:t>-&gt; Data +0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3DCF4B-3C3E-4C8B-A344-FD318A63EA80}"/>
              </a:ext>
            </a:extLst>
          </p:cNvPr>
          <p:cNvSpPr txBox="1"/>
          <p:nvPr/>
        </p:nvSpPr>
        <p:spPr>
          <a:xfrm>
            <a:off x="641445" y="1898119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움직일 때</a:t>
            </a:r>
            <a:r>
              <a:rPr lang="en-US" altLang="ko-KR" dirty="0"/>
              <a:t>, </a:t>
            </a:r>
            <a:r>
              <a:rPr lang="ko-KR" altLang="en-US" dirty="0"/>
              <a:t>활발히 움직일 때 </a:t>
            </a:r>
            <a:r>
              <a:rPr lang="en-US" altLang="ko-KR" dirty="0"/>
              <a:t>-&gt; Data +1, +2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0DE9D9-64E3-4B75-B8A7-0DF1A3911ACE}"/>
              </a:ext>
            </a:extLst>
          </p:cNvPr>
          <p:cNvSpPr txBox="1"/>
          <p:nvPr/>
        </p:nvSpPr>
        <p:spPr>
          <a:xfrm>
            <a:off x="6861445" y="297360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활발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32F84-AD3A-47DF-B18F-83308FED6C42}"/>
              </a:ext>
            </a:extLst>
          </p:cNvPr>
          <p:cNvSpPr txBox="1"/>
          <p:nvPr/>
        </p:nvSpPr>
        <p:spPr>
          <a:xfrm>
            <a:off x="6861445" y="336117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움직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172124-25FC-4564-B5EC-861C8B84EC5D}"/>
              </a:ext>
            </a:extLst>
          </p:cNvPr>
          <p:cNvSpPr txBox="1"/>
          <p:nvPr/>
        </p:nvSpPr>
        <p:spPr>
          <a:xfrm>
            <a:off x="6886048" y="377467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정지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E671F3-A877-4986-BEA5-66F5E866FF01}"/>
              </a:ext>
            </a:extLst>
          </p:cNvPr>
          <p:cNvSpPr txBox="1"/>
          <p:nvPr/>
        </p:nvSpPr>
        <p:spPr>
          <a:xfrm>
            <a:off x="11300366" y="4403832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sensor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2060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75</Words>
  <Application>Microsoft Office PowerPoint</Application>
  <PresentationFormat>와이드스크린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황지민</dc:creator>
  <cp:lastModifiedBy>황지민</cp:lastModifiedBy>
  <cp:revision>5</cp:revision>
  <dcterms:created xsi:type="dcterms:W3CDTF">2018-06-07T12:22:03Z</dcterms:created>
  <dcterms:modified xsi:type="dcterms:W3CDTF">2020-02-28T16:27:09Z</dcterms:modified>
</cp:coreProperties>
</file>