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9" r:id="rId2"/>
    <p:sldId id="262" r:id="rId3"/>
    <p:sldId id="277" r:id="rId4"/>
    <p:sldId id="274" r:id="rId5"/>
    <p:sldId id="272" r:id="rId6"/>
    <p:sldId id="270" r:id="rId7"/>
    <p:sldId id="275" r:id="rId8"/>
    <p:sldId id="278" r:id="rId9"/>
    <p:sldId id="276" r:id="rId10"/>
    <p:sldId id="279" r:id="rId11"/>
    <p:sldId id="268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D900"/>
    <a:srgbClr val="00D53F"/>
    <a:srgbClr val="08A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EF7264-1188-4A86-80CF-9009A928B9ED}" v="14" dt="2020-02-14T05:00:45.878"/>
    <p1510:client id="{83A1D59A-C347-4A25-A7B7-A5EBD16E9286}" v="7" dt="2020-02-14T06:52:49.924"/>
    <p1510:client id="{975E2014-83FA-474D-9291-CE662D4A1E6B}" v="203" dt="2020-02-14T06:28:34.7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4658"/>
  </p:normalViewPr>
  <p:slideViewPr>
    <p:cSldViewPr snapToGrid="0" snapToObjects="1">
      <p:cViewPr varScale="1">
        <p:scale>
          <a:sx n="82" d="100"/>
          <a:sy n="82" d="100"/>
        </p:scale>
        <p:origin x="9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황지민" userId="e7d6ee1b-b829-4524-93ab-538a863ba162" providerId="ADAL" clId="{20EF7264-1188-4A86-80CF-9009A928B9ED}"/>
    <pc:docChg chg="undo redo custSel addSld delSld modSld">
      <pc:chgData name="황지민" userId="e7d6ee1b-b829-4524-93ab-538a863ba162" providerId="ADAL" clId="{20EF7264-1188-4A86-80CF-9009A928B9ED}" dt="2020-02-14T05:00:48.018" v="97" actId="20577"/>
      <pc:docMkLst>
        <pc:docMk/>
      </pc:docMkLst>
      <pc:sldChg chg="modSp">
        <pc:chgData name="황지민" userId="e7d6ee1b-b829-4524-93ab-538a863ba162" providerId="ADAL" clId="{20EF7264-1188-4A86-80CF-9009A928B9ED}" dt="2020-02-14T05:00:48.018" v="97" actId="20577"/>
        <pc:sldMkLst>
          <pc:docMk/>
          <pc:sldMk cId="827097887" sldId="259"/>
        </pc:sldMkLst>
        <pc:spChg chg="mod">
          <ac:chgData name="황지민" userId="e7d6ee1b-b829-4524-93ab-538a863ba162" providerId="ADAL" clId="{20EF7264-1188-4A86-80CF-9009A928B9ED}" dt="2020-02-14T05:00:48.018" v="97" actId="20577"/>
          <ac:spMkLst>
            <pc:docMk/>
            <pc:sldMk cId="827097887" sldId="259"/>
            <ac:spMk id="9" creationId="{00000000-0000-0000-0000-000000000000}"/>
          </ac:spMkLst>
        </pc:spChg>
        <pc:spChg chg="mod">
          <ac:chgData name="황지민" userId="e7d6ee1b-b829-4524-93ab-538a863ba162" providerId="ADAL" clId="{20EF7264-1188-4A86-80CF-9009A928B9ED}" dt="2020-02-14T04:59:49.592" v="87" actId="20577"/>
          <ac:spMkLst>
            <pc:docMk/>
            <pc:sldMk cId="827097887" sldId="259"/>
            <ac:spMk id="18" creationId="{00000000-0000-0000-0000-000000000000}"/>
          </ac:spMkLst>
        </pc:spChg>
      </pc:sldChg>
      <pc:sldChg chg="addSp delSp modSp">
        <pc:chgData name="황지민" userId="e7d6ee1b-b829-4524-93ab-538a863ba162" providerId="ADAL" clId="{20EF7264-1188-4A86-80CF-9009A928B9ED}" dt="2020-02-14T04:59:49.546" v="86" actId="1076"/>
        <pc:sldMkLst>
          <pc:docMk/>
          <pc:sldMk cId="1180686760" sldId="262"/>
        </pc:sldMkLst>
        <pc:spChg chg="mod">
          <ac:chgData name="황지민" userId="e7d6ee1b-b829-4524-93ab-538a863ba162" providerId="ADAL" clId="{20EF7264-1188-4A86-80CF-9009A928B9ED}" dt="2020-02-14T04:59:47.468" v="77" actId="1076"/>
          <ac:spMkLst>
            <pc:docMk/>
            <pc:sldMk cId="1180686760" sldId="262"/>
            <ac:spMk id="19" creationId="{00000000-0000-0000-0000-000000000000}"/>
          </ac:spMkLst>
        </pc:spChg>
        <pc:picChg chg="add del mod">
          <ac:chgData name="황지민" userId="e7d6ee1b-b829-4524-93ab-538a863ba162" providerId="ADAL" clId="{20EF7264-1188-4A86-80CF-9009A928B9ED}" dt="2020-02-14T04:59:49.546" v="86" actId="1076"/>
          <ac:picMkLst>
            <pc:docMk/>
            <pc:sldMk cId="1180686760" sldId="262"/>
            <ac:picMk id="6" creationId="{E78C191F-A629-4BA0-A1F4-2F902C2FCD66}"/>
          </ac:picMkLst>
        </pc:picChg>
      </pc:sldChg>
      <pc:sldChg chg="add del">
        <pc:chgData name="황지민" userId="e7d6ee1b-b829-4524-93ab-538a863ba162" providerId="ADAL" clId="{20EF7264-1188-4A86-80CF-9009A928B9ED}" dt="2020-02-14T04:54:40.321" v="1" actId="2696"/>
        <pc:sldMkLst>
          <pc:docMk/>
          <pc:sldMk cId="1912513063" sldId="263"/>
        </pc:sldMkLst>
      </pc:sldChg>
      <pc:sldChg chg="add del">
        <pc:chgData name="황지민" userId="e7d6ee1b-b829-4524-93ab-538a863ba162" providerId="ADAL" clId="{20EF7264-1188-4A86-80CF-9009A928B9ED}" dt="2020-02-14T04:54:40.321" v="1" actId="2696"/>
        <pc:sldMkLst>
          <pc:docMk/>
          <pc:sldMk cId="1126309947" sldId="264"/>
        </pc:sldMkLst>
      </pc:sldChg>
      <pc:sldChg chg="add del">
        <pc:chgData name="황지민" userId="e7d6ee1b-b829-4524-93ab-538a863ba162" providerId="ADAL" clId="{20EF7264-1188-4A86-80CF-9009A928B9ED}" dt="2020-02-14T04:54:40.321" v="1" actId="2696"/>
        <pc:sldMkLst>
          <pc:docMk/>
          <pc:sldMk cId="220361360" sldId="267"/>
        </pc:sldMkLst>
      </pc:sldChg>
      <pc:sldChg chg="add">
        <pc:chgData name="황지민" userId="e7d6ee1b-b829-4524-93ab-538a863ba162" providerId="ADAL" clId="{20EF7264-1188-4A86-80CF-9009A928B9ED}" dt="2020-02-14T04:54:47.350" v="2"/>
        <pc:sldMkLst>
          <pc:docMk/>
          <pc:sldMk cId="1000102726" sldId="268"/>
        </pc:sldMkLst>
      </pc:sldChg>
    </pc:docChg>
  </pc:docChgLst>
  <pc:docChgLst>
    <pc:chgData name="황지민" userId="e7d6ee1b-b829-4524-93ab-538a863ba162" providerId="ADAL" clId="{83A1D59A-C347-4A25-A7B7-A5EBD16E9286}"/>
    <pc:docChg chg="delSld modSld">
      <pc:chgData name="황지민" userId="e7d6ee1b-b829-4524-93ab-538a863ba162" providerId="ADAL" clId="{83A1D59A-C347-4A25-A7B7-A5EBD16E9286}" dt="2020-02-14T06:53:16.377" v="111" actId="1076"/>
      <pc:docMkLst>
        <pc:docMk/>
      </pc:docMkLst>
      <pc:sldChg chg="addSp modSp">
        <pc:chgData name="황지민" userId="e7d6ee1b-b829-4524-93ab-538a863ba162" providerId="ADAL" clId="{83A1D59A-C347-4A25-A7B7-A5EBD16E9286}" dt="2020-02-14T06:53:16.377" v="111" actId="1076"/>
        <pc:sldMkLst>
          <pc:docMk/>
          <pc:sldMk cId="980860393" sldId="269"/>
        </pc:sldMkLst>
        <pc:spChg chg="add mod">
          <ac:chgData name="황지민" userId="e7d6ee1b-b829-4524-93ab-538a863ba162" providerId="ADAL" clId="{83A1D59A-C347-4A25-A7B7-A5EBD16E9286}" dt="2020-02-14T06:52:32.287" v="51" actId="164"/>
          <ac:spMkLst>
            <pc:docMk/>
            <pc:sldMk cId="980860393" sldId="269"/>
            <ac:spMk id="2" creationId="{4ABCE1F1-2B4B-4F12-A686-6665C2F3B97F}"/>
          </ac:spMkLst>
        </pc:spChg>
        <pc:spChg chg="add mod">
          <ac:chgData name="황지민" userId="e7d6ee1b-b829-4524-93ab-538a863ba162" providerId="ADAL" clId="{83A1D59A-C347-4A25-A7B7-A5EBD16E9286}" dt="2020-02-14T06:53:16.377" v="111" actId="1076"/>
          <ac:spMkLst>
            <pc:docMk/>
            <pc:sldMk cId="980860393" sldId="269"/>
            <ac:spMk id="7" creationId="{7CEDB7C5-7BFB-4553-A472-CBF7823BA894}"/>
          </ac:spMkLst>
        </pc:spChg>
        <pc:spChg chg="add mod">
          <ac:chgData name="황지민" userId="e7d6ee1b-b829-4524-93ab-538a863ba162" providerId="ADAL" clId="{83A1D59A-C347-4A25-A7B7-A5EBD16E9286}" dt="2020-02-14T06:52:20.638" v="47" actId="164"/>
          <ac:spMkLst>
            <pc:docMk/>
            <pc:sldMk cId="980860393" sldId="269"/>
            <ac:spMk id="9" creationId="{3CDDE73A-BE39-4C1A-828C-7E310B904ABD}"/>
          </ac:spMkLst>
        </pc:spChg>
        <pc:spChg chg="add mod">
          <ac:chgData name="황지민" userId="e7d6ee1b-b829-4524-93ab-538a863ba162" providerId="ADAL" clId="{83A1D59A-C347-4A25-A7B7-A5EBD16E9286}" dt="2020-02-14T06:52:43.097" v="54" actId="164"/>
          <ac:spMkLst>
            <pc:docMk/>
            <pc:sldMk cId="980860393" sldId="269"/>
            <ac:spMk id="13" creationId="{8E4C707C-4FCC-4921-A8C7-0C2DC2B02779}"/>
          </ac:spMkLst>
        </pc:spChg>
        <pc:grpChg chg="add mod">
          <ac:chgData name="황지민" userId="e7d6ee1b-b829-4524-93ab-538a863ba162" providerId="ADAL" clId="{83A1D59A-C347-4A25-A7B7-A5EBD16E9286}" dt="2020-02-14T06:52:36.942" v="53" actId="1076"/>
          <ac:grpSpMkLst>
            <pc:docMk/>
            <pc:sldMk cId="980860393" sldId="269"/>
            <ac:grpSpMk id="3" creationId="{6DDF9811-A3A4-4974-A2D7-C4F16B34AF40}"/>
          </ac:grpSpMkLst>
        </pc:grpChg>
        <pc:grpChg chg="add mod">
          <ac:chgData name="황지민" userId="e7d6ee1b-b829-4524-93ab-538a863ba162" providerId="ADAL" clId="{83A1D59A-C347-4A25-A7B7-A5EBD16E9286}" dt="2020-02-14T06:52:34.349" v="52" actId="1076"/>
          <ac:grpSpMkLst>
            <pc:docMk/>
            <pc:sldMk cId="980860393" sldId="269"/>
            <ac:grpSpMk id="4" creationId="{75CD0A40-2814-414E-874B-2CCE21660273}"/>
          </ac:grpSpMkLst>
        </pc:grpChg>
        <pc:grpChg chg="add mod">
          <ac:chgData name="황지민" userId="e7d6ee1b-b829-4524-93ab-538a863ba162" providerId="ADAL" clId="{83A1D59A-C347-4A25-A7B7-A5EBD16E9286}" dt="2020-02-14T06:52:46.065" v="55" actId="1076"/>
          <ac:grpSpMkLst>
            <pc:docMk/>
            <pc:sldMk cId="980860393" sldId="269"/>
            <ac:grpSpMk id="6" creationId="{09381506-834D-4B26-9A3C-3AC6147D03A2}"/>
          </ac:grpSpMkLst>
        </pc:grpChg>
        <pc:picChg chg="mod">
          <ac:chgData name="황지민" userId="e7d6ee1b-b829-4524-93ab-538a863ba162" providerId="ADAL" clId="{83A1D59A-C347-4A25-A7B7-A5EBD16E9286}" dt="2020-02-14T06:52:20.638" v="47" actId="164"/>
          <ac:picMkLst>
            <pc:docMk/>
            <pc:sldMk cId="980860393" sldId="269"/>
            <ac:picMk id="10" creationId="{096FD541-8909-4B02-A62D-3A00210A99A6}"/>
          </ac:picMkLst>
        </pc:picChg>
        <pc:picChg chg="mod">
          <ac:chgData name="황지민" userId="e7d6ee1b-b829-4524-93ab-538a863ba162" providerId="ADAL" clId="{83A1D59A-C347-4A25-A7B7-A5EBD16E9286}" dt="2020-02-14T06:52:32.287" v="51" actId="164"/>
          <ac:picMkLst>
            <pc:docMk/>
            <pc:sldMk cId="980860393" sldId="269"/>
            <ac:picMk id="11" creationId="{C781E286-20E3-4DFB-8C5B-7E5F186E853A}"/>
          </ac:picMkLst>
        </pc:picChg>
        <pc:picChg chg="mod">
          <ac:chgData name="황지민" userId="e7d6ee1b-b829-4524-93ab-538a863ba162" providerId="ADAL" clId="{83A1D59A-C347-4A25-A7B7-A5EBD16E9286}" dt="2020-02-14T06:52:43.097" v="54" actId="164"/>
          <ac:picMkLst>
            <pc:docMk/>
            <pc:sldMk cId="980860393" sldId="269"/>
            <ac:picMk id="12" creationId="{5EE08F65-7CC4-4E3F-BA26-D779A85DBDD5}"/>
          </ac:picMkLst>
        </pc:picChg>
      </pc:sldChg>
      <pc:sldChg chg="del">
        <pc:chgData name="황지민" userId="e7d6ee1b-b829-4524-93ab-538a863ba162" providerId="ADAL" clId="{83A1D59A-C347-4A25-A7B7-A5EBD16E9286}" dt="2020-02-14T06:50:53.644" v="0" actId="2696"/>
        <pc:sldMkLst>
          <pc:docMk/>
          <pc:sldMk cId="3921470883" sldId="273"/>
        </pc:sldMkLst>
      </pc:sldChg>
    </pc:docChg>
  </pc:docChgLst>
  <pc:docChgLst>
    <pc:chgData name="황지민" userId="e7d6ee1b-b829-4524-93ab-538a863ba162" providerId="ADAL" clId="{975E2014-83FA-474D-9291-CE662D4A1E6B}"/>
    <pc:docChg chg="undo custSel addSld delSld modSld sldOrd">
      <pc:chgData name="황지민" userId="e7d6ee1b-b829-4524-93ab-538a863ba162" providerId="ADAL" clId="{975E2014-83FA-474D-9291-CE662D4A1E6B}" dt="2020-02-14T06:28:48.095" v="569" actId="478"/>
      <pc:docMkLst>
        <pc:docMk/>
      </pc:docMkLst>
      <pc:sldChg chg="addSp delSp modSp">
        <pc:chgData name="황지민" userId="e7d6ee1b-b829-4524-93ab-538a863ba162" providerId="ADAL" clId="{975E2014-83FA-474D-9291-CE662D4A1E6B}" dt="2020-02-14T06:02:47.354" v="391"/>
        <pc:sldMkLst>
          <pc:docMk/>
          <pc:sldMk cId="827097887" sldId="259"/>
        </pc:sldMkLst>
        <pc:picChg chg="add del mod">
          <ac:chgData name="황지민" userId="e7d6ee1b-b829-4524-93ab-538a863ba162" providerId="ADAL" clId="{975E2014-83FA-474D-9291-CE662D4A1E6B}" dt="2020-02-14T06:02:47.354" v="391"/>
          <ac:picMkLst>
            <pc:docMk/>
            <pc:sldMk cId="827097887" sldId="259"/>
            <ac:picMk id="3" creationId="{FF38C8C7-D4EA-4C78-AA85-877B5C41E8D3}"/>
          </ac:picMkLst>
        </pc:picChg>
      </pc:sldChg>
      <pc:sldChg chg="addSp delSp modSp">
        <pc:chgData name="황지민" userId="e7d6ee1b-b829-4524-93ab-538a863ba162" providerId="ADAL" clId="{975E2014-83FA-474D-9291-CE662D4A1E6B}" dt="2020-02-14T06:18:19.246" v="448" actId="1076"/>
        <pc:sldMkLst>
          <pc:docMk/>
          <pc:sldMk cId="1180686760" sldId="262"/>
        </pc:sldMkLst>
        <pc:spChg chg="add mod">
          <ac:chgData name="황지민" userId="e7d6ee1b-b829-4524-93ab-538a863ba162" providerId="ADAL" clId="{975E2014-83FA-474D-9291-CE662D4A1E6B}" dt="2020-02-14T05:10:00.912" v="43" actId="164"/>
          <ac:spMkLst>
            <pc:docMk/>
            <pc:sldMk cId="1180686760" sldId="262"/>
            <ac:spMk id="2" creationId="{EAC596CA-6FBF-4022-A821-9B04D6CE8275}"/>
          </ac:spMkLst>
        </pc:spChg>
        <pc:spChg chg="add mod">
          <ac:chgData name="황지민" userId="e7d6ee1b-b829-4524-93ab-538a863ba162" providerId="ADAL" clId="{975E2014-83FA-474D-9291-CE662D4A1E6B}" dt="2020-02-14T05:10:00.912" v="43" actId="164"/>
          <ac:spMkLst>
            <pc:docMk/>
            <pc:sldMk cId="1180686760" sldId="262"/>
            <ac:spMk id="3" creationId="{1804D335-6B19-4AEA-BF34-FFF0EE345B33}"/>
          </ac:spMkLst>
        </pc:spChg>
        <pc:spChg chg="add mod">
          <ac:chgData name="황지민" userId="e7d6ee1b-b829-4524-93ab-538a863ba162" providerId="ADAL" clId="{975E2014-83FA-474D-9291-CE662D4A1E6B}" dt="2020-02-14T05:10:00.912" v="43" actId="164"/>
          <ac:spMkLst>
            <pc:docMk/>
            <pc:sldMk cId="1180686760" sldId="262"/>
            <ac:spMk id="4" creationId="{79A681D4-496B-42AD-BC23-1CC266CF5FC9}"/>
          </ac:spMkLst>
        </pc:spChg>
        <pc:spChg chg="add mod">
          <ac:chgData name="황지민" userId="e7d6ee1b-b829-4524-93ab-538a863ba162" providerId="ADAL" clId="{975E2014-83FA-474D-9291-CE662D4A1E6B}" dt="2020-02-14T05:10:00.912" v="43" actId="164"/>
          <ac:spMkLst>
            <pc:docMk/>
            <pc:sldMk cId="1180686760" sldId="262"/>
            <ac:spMk id="7" creationId="{AEFD0E3B-0A73-49D4-8E90-50A259ACCBD4}"/>
          </ac:spMkLst>
        </pc:spChg>
        <pc:spChg chg="add del">
          <ac:chgData name="황지민" userId="e7d6ee1b-b829-4524-93ab-538a863ba162" providerId="ADAL" clId="{975E2014-83FA-474D-9291-CE662D4A1E6B}" dt="2020-02-14T05:10:58.954" v="45"/>
          <ac:spMkLst>
            <pc:docMk/>
            <pc:sldMk cId="1180686760" sldId="262"/>
            <ac:spMk id="10" creationId="{6F507321-EEE1-49FF-9ED4-6EA8CE8D78C4}"/>
          </ac:spMkLst>
        </pc:spChg>
        <pc:spChg chg="add del mod">
          <ac:chgData name="황지민" userId="e7d6ee1b-b829-4524-93ab-538a863ba162" providerId="ADAL" clId="{975E2014-83FA-474D-9291-CE662D4A1E6B}" dt="2020-02-14T05:11:20.100" v="54"/>
          <ac:spMkLst>
            <pc:docMk/>
            <pc:sldMk cId="1180686760" sldId="262"/>
            <ac:spMk id="11" creationId="{AC8E2736-B071-4075-A3EB-2AE9EB973440}"/>
          </ac:spMkLst>
        </pc:spChg>
        <pc:spChg chg="add del mod">
          <ac:chgData name="황지민" userId="e7d6ee1b-b829-4524-93ab-538a863ba162" providerId="ADAL" clId="{975E2014-83FA-474D-9291-CE662D4A1E6B}" dt="2020-02-14T05:11:20.100" v="56"/>
          <ac:spMkLst>
            <pc:docMk/>
            <pc:sldMk cId="1180686760" sldId="262"/>
            <ac:spMk id="12" creationId="{AC69B055-70C9-4A7B-821C-76C880ABA69C}"/>
          </ac:spMkLst>
        </pc:spChg>
        <pc:spChg chg="add del mod">
          <ac:chgData name="황지민" userId="e7d6ee1b-b829-4524-93ab-538a863ba162" providerId="ADAL" clId="{975E2014-83FA-474D-9291-CE662D4A1E6B}" dt="2020-02-14T05:11:35.719" v="62" actId="478"/>
          <ac:spMkLst>
            <pc:docMk/>
            <pc:sldMk cId="1180686760" sldId="262"/>
            <ac:spMk id="13" creationId="{6B10B5EA-BB9F-4506-B6D4-4CADE3B0B1C8}"/>
          </ac:spMkLst>
        </pc:spChg>
        <pc:spChg chg="add del mod ord">
          <ac:chgData name="황지민" userId="e7d6ee1b-b829-4524-93ab-538a863ba162" providerId="ADAL" clId="{975E2014-83FA-474D-9291-CE662D4A1E6B}" dt="2020-02-14T05:12:47.977" v="71" actId="478"/>
          <ac:spMkLst>
            <pc:docMk/>
            <pc:sldMk cId="1180686760" sldId="262"/>
            <ac:spMk id="14" creationId="{D5F19066-9A73-4ED9-AE11-8923B2BADBFA}"/>
          </ac:spMkLst>
        </pc:spChg>
        <pc:spChg chg="add del mod">
          <ac:chgData name="황지민" userId="e7d6ee1b-b829-4524-93ab-538a863ba162" providerId="ADAL" clId="{975E2014-83FA-474D-9291-CE662D4A1E6B}" dt="2020-02-14T05:20:11.939" v="116" actId="478"/>
          <ac:spMkLst>
            <pc:docMk/>
            <pc:sldMk cId="1180686760" sldId="262"/>
            <ac:spMk id="15" creationId="{83FF6465-2D71-4647-A0CE-DDE62F08A861}"/>
          </ac:spMkLst>
        </pc:spChg>
        <pc:spChg chg="add del mod">
          <ac:chgData name="황지민" userId="e7d6ee1b-b829-4524-93ab-538a863ba162" providerId="ADAL" clId="{975E2014-83FA-474D-9291-CE662D4A1E6B}" dt="2020-02-14T05:20:11.939" v="116" actId="478"/>
          <ac:spMkLst>
            <pc:docMk/>
            <pc:sldMk cId="1180686760" sldId="262"/>
            <ac:spMk id="16" creationId="{75FAB364-BC64-4819-A304-8505FEA4D8CB}"/>
          </ac:spMkLst>
        </pc:spChg>
        <pc:spChg chg="add del mod">
          <ac:chgData name="황지민" userId="e7d6ee1b-b829-4524-93ab-538a863ba162" providerId="ADAL" clId="{975E2014-83FA-474D-9291-CE662D4A1E6B}" dt="2020-02-14T05:30:27.100" v="160" actId="478"/>
          <ac:spMkLst>
            <pc:docMk/>
            <pc:sldMk cId="1180686760" sldId="262"/>
            <ac:spMk id="17" creationId="{EF21F416-CCFB-4DCD-81C6-AB42FBBBF04C}"/>
          </ac:spMkLst>
        </pc:spChg>
        <pc:spChg chg="add del mod">
          <ac:chgData name="황지민" userId="e7d6ee1b-b829-4524-93ab-538a863ba162" providerId="ADAL" clId="{975E2014-83FA-474D-9291-CE662D4A1E6B}" dt="2020-02-14T05:31:58.342" v="179" actId="478"/>
          <ac:spMkLst>
            <pc:docMk/>
            <pc:sldMk cId="1180686760" sldId="262"/>
            <ac:spMk id="18" creationId="{910D1652-A712-46F7-9588-C688EF97B968}"/>
          </ac:spMkLst>
        </pc:spChg>
        <pc:spChg chg="add del mod">
          <ac:chgData name="황지민" userId="e7d6ee1b-b829-4524-93ab-538a863ba162" providerId="ADAL" clId="{975E2014-83FA-474D-9291-CE662D4A1E6B}" dt="2020-02-14T06:02:44.977" v="390" actId="478"/>
          <ac:spMkLst>
            <pc:docMk/>
            <pc:sldMk cId="1180686760" sldId="262"/>
            <ac:spMk id="20" creationId="{26BB6B7D-F100-4622-925B-C10DFFDE020A}"/>
          </ac:spMkLst>
        </pc:spChg>
        <pc:grpChg chg="add del mod">
          <ac:chgData name="황지민" userId="e7d6ee1b-b829-4524-93ab-538a863ba162" providerId="ADAL" clId="{975E2014-83FA-474D-9291-CE662D4A1E6B}" dt="2020-02-14T05:20:11.939" v="116" actId="478"/>
          <ac:grpSpMkLst>
            <pc:docMk/>
            <pc:sldMk cId="1180686760" sldId="262"/>
            <ac:grpSpMk id="9" creationId="{5E72811E-7A79-434F-BC88-93867C484442}"/>
          </ac:grpSpMkLst>
        </pc:grpChg>
        <pc:picChg chg="mod">
          <ac:chgData name="황지민" userId="e7d6ee1b-b829-4524-93ab-538a863ba162" providerId="ADAL" clId="{975E2014-83FA-474D-9291-CE662D4A1E6B}" dt="2020-02-14T05:10:00.912" v="43" actId="164"/>
          <ac:picMkLst>
            <pc:docMk/>
            <pc:sldMk cId="1180686760" sldId="262"/>
            <ac:picMk id="6" creationId="{E78C191F-A629-4BA0-A1F4-2F902C2FCD66}"/>
          </ac:picMkLst>
        </pc:picChg>
        <pc:picChg chg="add mod">
          <ac:chgData name="황지민" userId="e7d6ee1b-b829-4524-93ab-538a863ba162" providerId="ADAL" clId="{975E2014-83FA-474D-9291-CE662D4A1E6B}" dt="2020-02-14T06:18:19.246" v="448" actId="1076"/>
          <ac:picMkLst>
            <pc:docMk/>
            <pc:sldMk cId="1180686760" sldId="262"/>
            <ac:picMk id="23" creationId="{AA4A9BA1-87C3-4690-A2CA-10D970929DC9}"/>
          </ac:picMkLst>
        </pc:picChg>
        <pc:picChg chg="add del mod">
          <ac:chgData name="황지민" userId="e7d6ee1b-b829-4524-93ab-538a863ba162" providerId="ADAL" clId="{975E2014-83FA-474D-9291-CE662D4A1E6B}" dt="2020-02-14T05:31:58.342" v="179" actId="478"/>
          <ac:picMkLst>
            <pc:docMk/>
            <pc:sldMk cId="1180686760" sldId="262"/>
            <ac:picMk id="1028" creationId="{66A62868-7EC8-48CD-8CF2-80EE05ADE52B}"/>
          </ac:picMkLst>
        </pc:picChg>
        <pc:picChg chg="add del mod">
          <ac:chgData name="황지민" userId="e7d6ee1b-b829-4524-93ab-538a863ba162" providerId="ADAL" clId="{975E2014-83FA-474D-9291-CE662D4A1E6B}" dt="2020-02-14T05:31:58.342" v="179" actId="478"/>
          <ac:picMkLst>
            <pc:docMk/>
            <pc:sldMk cId="1180686760" sldId="262"/>
            <ac:picMk id="1030" creationId="{E8905C3C-580C-4AAA-B9CF-72488152F6D3}"/>
          </ac:picMkLst>
        </pc:picChg>
      </pc:sldChg>
      <pc:sldChg chg="del">
        <pc:chgData name="황지민" userId="e7d6ee1b-b829-4524-93ab-538a863ba162" providerId="ADAL" clId="{975E2014-83FA-474D-9291-CE662D4A1E6B}" dt="2020-02-14T05:28:44.582" v="137" actId="2696"/>
        <pc:sldMkLst>
          <pc:docMk/>
          <pc:sldMk cId="1912513063" sldId="263"/>
        </pc:sldMkLst>
      </pc:sldChg>
      <pc:sldChg chg="del">
        <pc:chgData name="황지민" userId="e7d6ee1b-b829-4524-93ab-538a863ba162" providerId="ADAL" clId="{975E2014-83FA-474D-9291-CE662D4A1E6B}" dt="2020-02-14T05:28:50.085" v="139" actId="2696"/>
        <pc:sldMkLst>
          <pc:docMk/>
          <pc:sldMk cId="1126309947" sldId="264"/>
        </pc:sldMkLst>
      </pc:sldChg>
      <pc:sldChg chg="del">
        <pc:chgData name="황지민" userId="e7d6ee1b-b829-4524-93ab-538a863ba162" providerId="ADAL" clId="{975E2014-83FA-474D-9291-CE662D4A1E6B}" dt="2020-02-14T05:28:47.531" v="138" actId="2696"/>
        <pc:sldMkLst>
          <pc:docMk/>
          <pc:sldMk cId="2185526728" sldId="266"/>
        </pc:sldMkLst>
      </pc:sldChg>
      <pc:sldChg chg="del">
        <pc:chgData name="황지민" userId="e7d6ee1b-b829-4524-93ab-538a863ba162" providerId="ADAL" clId="{975E2014-83FA-474D-9291-CE662D4A1E6B}" dt="2020-02-14T05:28:53.998" v="140" actId="2696"/>
        <pc:sldMkLst>
          <pc:docMk/>
          <pc:sldMk cId="220361360" sldId="267"/>
        </pc:sldMkLst>
      </pc:sldChg>
      <pc:sldChg chg="addSp delSp modSp">
        <pc:chgData name="황지민" userId="e7d6ee1b-b829-4524-93ab-538a863ba162" providerId="ADAL" clId="{975E2014-83FA-474D-9291-CE662D4A1E6B}" dt="2020-02-14T06:28:48.095" v="569" actId="478"/>
        <pc:sldMkLst>
          <pc:docMk/>
          <pc:sldMk cId="1000102726" sldId="268"/>
        </pc:sldMkLst>
        <pc:spChg chg="add del">
          <ac:chgData name="황지민" userId="e7d6ee1b-b829-4524-93ab-538a863ba162" providerId="ADAL" clId="{975E2014-83FA-474D-9291-CE662D4A1E6B}" dt="2020-02-14T05:11:04.994" v="48"/>
          <ac:spMkLst>
            <pc:docMk/>
            <pc:sldMk cId="1000102726" sldId="268"/>
            <ac:spMk id="2" creationId="{2D42A3B2-0007-40F3-9F9D-BFA1178B07EC}"/>
          </ac:spMkLst>
        </pc:spChg>
        <pc:spChg chg="add del mod">
          <ac:chgData name="황지민" userId="e7d6ee1b-b829-4524-93ab-538a863ba162" providerId="ADAL" clId="{975E2014-83FA-474D-9291-CE662D4A1E6B}" dt="2020-02-14T06:28:48.095" v="569" actId="478"/>
          <ac:spMkLst>
            <pc:docMk/>
            <pc:sldMk cId="1000102726" sldId="268"/>
            <ac:spMk id="4" creationId="{247F9DE2-929A-445C-87CE-9D93F3A5DD91}"/>
          </ac:spMkLst>
        </pc:spChg>
        <pc:spChg chg="mod">
          <ac:chgData name="황지민" userId="e7d6ee1b-b829-4524-93ab-538a863ba162" providerId="ADAL" clId="{975E2014-83FA-474D-9291-CE662D4A1E6B}" dt="2020-02-14T05:26:02.141" v="127" actId="20577"/>
          <ac:spMkLst>
            <pc:docMk/>
            <pc:sldMk cId="1000102726" sldId="268"/>
            <ac:spMk id="19" creationId="{00000000-0000-0000-0000-000000000000}"/>
          </ac:spMkLst>
        </pc:spChg>
        <pc:picChg chg="add del mod">
          <ac:chgData name="황지민" userId="e7d6ee1b-b829-4524-93ab-538a863ba162" providerId="ADAL" clId="{975E2014-83FA-474D-9291-CE662D4A1E6B}" dt="2020-02-14T05:50:12.818" v="345"/>
          <ac:picMkLst>
            <pc:docMk/>
            <pc:sldMk cId="1000102726" sldId="268"/>
            <ac:picMk id="3" creationId="{C732D989-395B-4614-BDD5-C33C38F2811D}"/>
          </ac:picMkLst>
        </pc:picChg>
        <pc:picChg chg="add del mod">
          <ac:chgData name="황지민" userId="e7d6ee1b-b829-4524-93ab-538a863ba162" providerId="ADAL" clId="{975E2014-83FA-474D-9291-CE662D4A1E6B}" dt="2020-02-14T06:11:37.504" v="431" actId="478"/>
          <ac:picMkLst>
            <pc:docMk/>
            <pc:sldMk cId="1000102726" sldId="268"/>
            <ac:picMk id="7" creationId="{C8ED75C0-7AD3-497B-97BF-0464C8D14987}"/>
          </ac:picMkLst>
        </pc:picChg>
        <pc:picChg chg="add del">
          <ac:chgData name="황지민" userId="e7d6ee1b-b829-4524-93ab-538a863ba162" providerId="ADAL" clId="{975E2014-83FA-474D-9291-CE662D4A1E6B}" dt="2020-02-14T05:58:30.314" v="374"/>
          <ac:picMkLst>
            <pc:docMk/>
            <pc:sldMk cId="1000102726" sldId="268"/>
            <ac:picMk id="9" creationId="{FA6CF48D-D299-44FF-B004-62E15A1C04FE}"/>
          </ac:picMkLst>
        </pc:picChg>
      </pc:sldChg>
      <pc:sldChg chg="addSp delSp modSp add ord">
        <pc:chgData name="황지민" userId="e7d6ee1b-b829-4524-93ab-538a863ba162" providerId="ADAL" clId="{975E2014-83FA-474D-9291-CE662D4A1E6B}" dt="2020-02-14T06:24:30.028" v="494"/>
        <pc:sldMkLst>
          <pc:docMk/>
          <pc:sldMk cId="980860393" sldId="269"/>
        </pc:sldMkLst>
        <pc:spChg chg="del">
          <ac:chgData name="황지민" userId="e7d6ee1b-b829-4524-93ab-538a863ba162" providerId="ADAL" clId="{975E2014-83FA-474D-9291-CE662D4A1E6B}" dt="2020-02-14T05:16:06.136" v="100" actId="478"/>
          <ac:spMkLst>
            <pc:docMk/>
            <pc:sldMk cId="980860393" sldId="269"/>
            <ac:spMk id="15" creationId="{83FF6465-2D71-4647-A0CE-DDE62F08A861}"/>
          </ac:spMkLst>
        </pc:spChg>
        <pc:spChg chg="del">
          <ac:chgData name="황지민" userId="e7d6ee1b-b829-4524-93ab-538a863ba162" providerId="ADAL" clId="{975E2014-83FA-474D-9291-CE662D4A1E6B}" dt="2020-02-14T05:16:06.136" v="100" actId="478"/>
          <ac:spMkLst>
            <pc:docMk/>
            <pc:sldMk cId="980860393" sldId="269"/>
            <ac:spMk id="16" creationId="{75FAB364-BC64-4819-A304-8505FEA4D8CB}"/>
          </ac:spMkLst>
        </pc:spChg>
        <pc:grpChg chg="del">
          <ac:chgData name="황지민" userId="e7d6ee1b-b829-4524-93ab-538a863ba162" providerId="ADAL" clId="{975E2014-83FA-474D-9291-CE662D4A1E6B}" dt="2020-02-14T05:16:06.136" v="100" actId="478"/>
          <ac:grpSpMkLst>
            <pc:docMk/>
            <pc:sldMk cId="980860393" sldId="269"/>
            <ac:grpSpMk id="9" creationId="{5E72811E-7A79-434F-BC88-93867C484442}"/>
          </ac:grpSpMkLst>
        </pc:grpChg>
        <pc:picChg chg="add mod">
          <ac:chgData name="황지민" userId="e7d6ee1b-b829-4524-93ab-538a863ba162" providerId="ADAL" clId="{975E2014-83FA-474D-9291-CE662D4A1E6B}" dt="2020-02-14T05:18:36.325" v="110" actId="14100"/>
          <ac:picMkLst>
            <pc:docMk/>
            <pc:sldMk cId="980860393" sldId="269"/>
            <ac:picMk id="10" creationId="{096FD541-8909-4B02-A62D-3A00210A99A6}"/>
          </ac:picMkLst>
        </pc:picChg>
        <pc:picChg chg="add mod">
          <ac:chgData name="황지민" userId="e7d6ee1b-b829-4524-93ab-538a863ba162" providerId="ADAL" clId="{975E2014-83FA-474D-9291-CE662D4A1E6B}" dt="2020-02-14T05:18:44.252" v="112" actId="14100"/>
          <ac:picMkLst>
            <pc:docMk/>
            <pc:sldMk cId="980860393" sldId="269"/>
            <ac:picMk id="11" creationId="{C781E286-20E3-4DFB-8C5B-7E5F186E853A}"/>
          </ac:picMkLst>
        </pc:picChg>
        <pc:picChg chg="add mod">
          <ac:chgData name="황지민" userId="e7d6ee1b-b829-4524-93ab-538a863ba162" providerId="ADAL" clId="{975E2014-83FA-474D-9291-CE662D4A1E6B}" dt="2020-02-14T05:18:32.820" v="108" actId="1076"/>
          <ac:picMkLst>
            <pc:docMk/>
            <pc:sldMk cId="980860393" sldId="269"/>
            <ac:picMk id="12" creationId="{5EE08F65-7CC4-4E3F-BA26-D779A85DBDD5}"/>
          </ac:picMkLst>
        </pc:picChg>
      </pc:sldChg>
      <pc:sldChg chg="addSp delSp modSp add">
        <pc:chgData name="황지민" userId="e7d6ee1b-b829-4524-93ab-538a863ba162" providerId="ADAL" clId="{975E2014-83FA-474D-9291-CE662D4A1E6B}" dt="2020-02-14T05:49:39.138" v="336"/>
        <pc:sldMkLst>
          <pc:docMk/>
          <pc:sldMk cId="435860766" sldId="270"/>
        </pc:sldMkLst>
        <pc:spChg chg="add del">
          <ac:chgData name="황지민" userId="e7d6ee1b-b829-4524-93ab-538a863ba162" providerId="ADAL" clId="{975E2014-83FA-474D-9291-CE662D4A1E6B}" dt="2020-02-14T05:25:21.806" v="125"/>
          <ac:spMkLst>
            <pc:docMk/>
            <pc:sldMk cId="435860766" sldId="270"/>
            <ac:spMk id="10" creationId="{D771B2D2-F745-4508-B48F-F141E52BFD0E}"/>
          </ac:spMkLst>
        </pc:spChg>
        <pc:spChg chg="add mod">
          <ac:chgData name="황지민" userId="e7d6ee1b-b829-4524-93ab-538a863ba162" providerId="ADAL" clId="{975E2014-83FA-474D-9291-CE662D4A1E6B}" dt="2020-02-14T05:41:17.350" v="288" actId="164"/>
          <ac:spMkLst>
            <pc:docMk/>
            <pc:sldMk cId="435860766" sldId="270"/>
            <ac:spMk id="11" creationId="{5C003AFD-DC60-4C12-8611-DA385E9B0458}"/>
          </ac:spMkLst>
        </pc:spChg>
        <pc:spChg chg="add del mod ord">
          <ac:chgData name="황지민" userId="e7d6ee1b-b829-4524-93ab-538a863ba162" providerId="ADAL" clId="{975E2014-83FA-474D-9291-CE662D4A1E6B}" dt="2020-02-14T05:40:53.697" v="282" actId="478"/>
          <ac:spMkLst>
            <pc:docMk/>
            <pc:sldMk cId="435860766" sldId="270"/>
            <ac:spMk id="12" creationId="{3BE038DD-0301-47FC-9D61-3959887C3520}"/>
          </ac:spMkLst>
        </pc:spChg>
        <pc:spChg chg="mod ord">
          <ac:chgData name="황지민" userId="e7d6ee1b-b829-4524-93ab-538a863ba162" providerId="ADAL" clId="{975E2014-83FA-474D-9291-CE662D4A1E6B}" dt="2020-02-14T05:41:20.518" v="289" actId="166"/>
          <ac:spMkLst>
            <pc:docMk/>
            <pc:sldMk cId="435860766" sldId="270"/>
            <ac:spMk id="15" creationId="{83FF6465-2D71-4647-A0CE-DDE62F08A861}"/>
          </ac:spMkLst>
        </pc:spChg>
        <pc:spChg chg="del mod">
          <ac:chgData name="황지민" userId="e7d6ee1b-b829-4524-93ab-538a863ba162" providerId="ADAL" clId="{975E2014-83FA-474D-9291-CE662D4A1E6B}" dt="2020-02-14T05:46:57.183" v="325" actId="478"/>
          <ac:spMkLst>
            <pc:docMk/>
            <pc:sldMk cId="435860766" sldId="270"/>
            <ac:spMk id="16" creationId="{75FAB364-BC64-4819-A304-8505FEA4D8CB}"/>
          </ac:spMkLst>
        </pc:spChg>
        <pc:spChg chg="add del mod">
          <ac:chgData name="황지민" userId="e7d6ee1b-b829-4524-93ab-538a863ba162" providerId="ADAL" clId="{975E2014-83FA-474D-9291-CE662D4A1E6B}" dt="2020-02-14T05:46:57.183" v="325" actId="478"/>
          <ac:spMkLst>
            <pc:docMk/>
            <pc:sldMk cId="435860766" sldId="270"/>
            <ac:spMk id="21" creationId="{EB4C93B8-7CC4-416E-A9D2-11C1D154A0DB}"/>
          </ac:spMkLst>
        </pc:spChg>
        <pc:spChg chg="add del mod">
          <ac:chgData name="황지민" userId="e7d6ee1b-b829-4524-93ab-538a863ba162" providerId="ADAL" clId="{975E2014-83FA-474D-9291-CE662D4A1E6B}" dt="2020-02-14T05:46:57.183" v="325" actId="478"/>
          <ac:spMkLst>
            <pc:docMk/>
            <pc:sldMk cId="435860766" sldId="270"/>
            <ac:spMk id="22" creationId="{311000B5-8B64-4970-8C2F-1F4A80474560}"/>
          </ac:spMkLst>
        </pc:spChg>
        <pc:grpChg chg="mod">
          <ac:chgData name="황지민" userId="e7d6ee1b-b829-4524-93ab-538a863ba162" providerId="ADAL" clId="{975E2014-83FA-474D-9291-CE662D4A1E6B}" dt="2020-02-14T05:41:17.350" v="288" actId="164"/>
          <ac:grpSpMkLst>
            <pc:docMk/>
            <pc:sldMk cId="435860766" sldId="270"/>
            <ac:grpSpMk id="9" creationId="{5E72811E-7A79-434F-BC88-93867C484442}"/>
          </ac:grpSpMkLst>
        </pc:grpChg>
        <pc:grpChg chg="add mod">
          <ac:chgData name="황지민" userId="e7d6ee1b-b829-4524-93ab-538a863ba162" providerId="ADAL" clId="{975E2014-83FA-474D-9291-CE662D4A1E6B}" dt="2020-02-14T05:41:09.400" v="287" actId="164"/>
          <ac:grpSpMkLst>
            <pc:docMk/>
            <pc:sldMk cId="435860766" sldId="270"/>
            <ac:grpSpMk id="13" creationId="{5DF5F2C9-2C3E-4B27-B838-B44FD21B4537}"/>
          </ac:grpSpMkLst>
        </pc:grpChg>
        <pc:grpChg chg="add mod">
          <ac:chgData name="황지민" userId="e7d6ee1b-b829-4524-93ab-538a863ba162" providerId="ADAL" clId="{975E2014-83FA-474D-9291-CE662D4A1E6B}" dt="2020-02-14T05:41:17.350" v="288" actId="164"/>
          <ac:grpSpMkLst>
            <pc:docMk/>
            <pc:sldMk cId="435860766" sldId="270"/>
            <ac:grpSpMk id="18" creationId="{6892610C-E337-4988-8280-A1D7F649283F}"/>
          </ac:grpSpMkLst>
        </pc:grpChg>
        <pc:picChg chg="add del mod">
          <ac:chgData name="황지민" userId="e7d6ee1b-b829-4524-93ab-538a863ba162" providerId="ADAL" clId="{975E2014-83FA-474D-9291-CE662D4A1E6B}" dt="2020-02-14T05:37:06.604" v="242"/>
          <ac:picMkLst>
            <pc:docMk/>
            <pc:sldMk cId="435860766" sldId="270"/>
            <ac:picMk id="14" creationId="{25A6754F-C3B8-4CA2-ADA2-A4893E2BCBF0}"/>
          </ac:picMkLst>
        </pc:picChg>
        <pc:picChg chg="add del mod">
          <ac:chgData name="황지민" userId="e7d6ee1b-b829-4524-93ab-538a863ba162" providerId="ADAL" clId="{975E2014-83FA-474D-9291-CE662D4A1E6B}" dt="2020-02-14T05:49:39.138" v="336"/>
          <ac:picMkLst>
            <pc:docMk/>
            <pc:sldMk cId="435860766" sldId="270"/>
            <ac:picMk id="17" creationId="{75352FDB-CD27-4D06-BBE0-D63617941A59}"/>
          </ac:picMkLst>
        </pc:picChg>
        <pc:picChg chg="add del mod">
          <ac:chgData name="황지민" userId="e7d6ee1b-b829-4524-93ab-538a863ba162" providerId="ADAL" clId="{975E2014-83FA-474D-9291-CE662D4A1E6B}" dt="2020-02-14T05:43:21.075" v="306"/>
          <ac:picMkLst>
            <pc:docMk/>
            <pc:sldMk cId="435860766" sldId="270"/>
            <ac:picMk id="20" creationId="{A62FAD11-03C6-4CBC-BDFA-F4FE38568434}"/>
          </ac:picMkLst>
        </pc:picChg>
        <pc:picChg chg="add mod">
          <ac:chgData name="황지민" userId="e7d6ee1b-b829-4524-93ab-538a863ba162" providerId="ADAL" clId="{975E2014-83FA-474D-9291-CE662D4A1E6B}" dt="2020-02-14T05:45:05.691" v="322" actId="1076"/>
          <ac:picMkLst>
            <pc:docMk/>
            <pc:sldMk cId="435860766" sldId="270"/>
            <ac:picMk id="3074" creationId="{67795095-4FD3-4E3A-B07A-230FC7475222}"/>
          </ac:picMkLst>
        </pc:picChg>
        <pc:picChg chg="add mod">
          <ac:chgData name="황지민" userId="e7d6ee1b-b829-4524-93ab-538a863ba162" providerId="ADAL" clId="{975E2014-83FA-474D-9291-CE662D4A1E6B}" dt="2020-02-14T05:47:28.101" v="330" actId="1076"/>
          <ac:picMkLst>
            <pc:docMk/>
            <pc:sldMk cId="435860766" sldId="270"/>
            <ac:picMk id="3080" creationId="{4C2B0DFA-5363-42BB-90F7-0CE7342DBC22}"/>
          </ac:picMkLst>
        </pc:picChg>
      </pc:sldChg>
      <pc:sldChg chg="add del">
        <pc:chgData name="황지민" userId="e7d6ee1b-b829-4524-93ab-538a863ba162" providerId="ADAL" clId="{975E2014-83FA-474D-9291-CE662D4A1E6B}" dt="2020-02-14T05:28:42.792" v="136" actId="2696"/>
        <pc:sldMkLst>
          <pc:docMk/>
          <pc:sldMk cId="2848213702" sldId="271"/>
        </pc:sldMkLst>
      </pc:sldChg>
      <pc:sldChg chg="addSp delSp modSp add ord">
        <pc:chgData name="황지민" userId="e7d6ee1b-b829-4524-93ab-538a863ba162" providerId="ADAL" clId="{975E2014-83FA-474D-9291-CE662D4A1E6B}" dt="2020-02-14T05:50:27.535" v="352" actId="1076"/>
        <pc:sldMkLst>
          <pc:docMk/>
          <pc:sldMk cId="2827721383" sldId="272"/>
        </pc:sldMkLst>
        <pc:spChg chg="del">
          <ac:chgData name="황지민" userId="e7d6ee1b-b829-4524-93ab-538a863ba162" providerId="ADAL" clId="{975E2014-83FA-474D-9291-CE662D4A1E6B}" dt="2020-02-14T05:27:19.579" v="133" actId="478"/>
          <ac:spMkLst>
            <pc:docMk/>
            <pc:sldMk cId="2827721383" sldId="272"/>
            <ac:spMk id="15" creationId="{83FF6465-2D71-4647-A0CE-DDE62F08A861}"/>
          </ac:spMkLst>
        </pc:spChg>
        <pc:spChg chg="del">
          <ac:chgData name="황지민" userId="e7d6ee1b-b829-4524-93ab-538a863ba162" providerId="ADAL" clId="{975E2014-83FA-474D-9291-CE662D4A1E6B}" dt="2020-02-14T05:27:19.579" v="133" actId="478"/>
          <ac:spMkLst>
            <pc:docMk/>
            <pc:sldMk cId="2827721383" sldId="272"/>
            <ac:spMk id="16" creationId="{75FAB364-BC64-4819-A304-8505FEA4D8CB}"/>
          </ac:spMkLst>
        </pc:spChg>
        <pc:grpChg chg="del">
          <ac:chgData name="황지민" userId="e7d6ee1b-b829-4524-93ab-538a863ba162" providerId="ADAL" clId="{975E2014-83FA-474D-9291-CE662D4A1E6B}" dt="2020-02-14T05:27:19.579" v="133" actId="478"/>
          <ac:grpSpMkLst>
            <pc:docMk/>
            <pc:sldMk cId="2827721383" sldId="272"/>
            <ac:grpSpMk id="9" creationId="{5E72811E-7A79-434F-BC88-93867C484442}"/>
          </ac:grpSpMkLst>
        </pc:grpChg>
        <pc:picChg chg="add mod">
          <ac:chgData name="황지민" userId="e7d6ee1b-b829-4524-93ab-538a863ba162" providerId="ADAL" clId="{975E2014-83FA-474D-9291-CE662D4A1E6B}" dt="2020-02-14T05:50:15.588" v="346" actId="1076"/>
          <ac:picMkLst>
            <pc:docMk/>
            <pc:sldMk cId="2827721383" sldId="272"/>
            <ac:picMk id="13" creationId="{1BC16694-F792-4DA1-B9A6-5A3BEDCFE146}"/>
          </ac:picMkLst>
        </pc:picChg>
        <pc:picChg chg="add mod">
          <ac:chgData name="황지민" userId="e7d6ee1b-b829-4524-93ab-538a863ba162" providerId="ADAL" clId="{975E2014-83FA-474D-9291-CE662D4A1E6B}" dt="2020-02-14T05:50:27.535" v="352" actId="1076"/>
          <ac:picMkLst>
            <pc:docMk/>
            <pc:sldMk cId="2827721383" sldId="272"/>
            <ac:picMk id="14" creationId="{95BA3605-D437-448E-8C4E-67E34EF3A7AA}"/>
          </ac:picMkLst>
        </pc:picChg>
      </pc:sldChg>
      <pc:sldChg chg="addSp delSp modSp add del ord">
        <pc:chgData name="황지민" userId="e7d6ee1b-b829-4524-93ab-538a863ba162" providerId="ADAL" clId="{975E2014-83FA-474D-9291-CE662D4A1E6B}" dt="2020-02-14T06:24:31.569" v="496"/>
        <pc:sldMkLst>
          <pc:docMk/>
          <pc:sldMk cId="3921470883" sldId="273"/>
        </pc:sldMkLst>
        <pc:spChg chg="del">
          <ac:chgData name="황지민" userId="e7d6ee1b-b829-4524-93ab-538a863ba162" providerId="ADAL" clId="{975E2014-83FA-474D-9291-CE662D4A1E6B}" dt="2020-02-14T05:49:54.178" v="342" actId="478"/>
          <ac:spMkLst>
            <pc:docMk/>
            <pc:sldMk cId="3921470883" sldId="273"/>
            <ac:spMk id="18" creationId="{910D1652-A712-46F7-9588-C688EF97B968}"/>
          </ac:spMkLst>
        </pc:spChg>
        <pc:picChg chg="add del mod">
          <ac:chgData name="황지민" userId="e7d6ee1b-b829-4524-93ab-538a863ba162" providerId="ADAL" clId="{975E2014-83FA-474D-9291-CE662D4A1E6B}" dt="2020-02-14T05:37:18.678" v="246"/>
          <ac:picMkLst>
            <pc:docMk/>
            <pc:sldMk cId="3921470883" sldId="273"/>
            <ac:picMk id="9" creationId="{56AC042B-FD59-42DB-A836-67A42846F3E4}"/>
          </ac:picMkLst>
        </pc:picChg>
        <pc:picChg chg="add mod">
          <ac:chgData name="황지민" userId="e7d6ee1b-b829-4524-93ab-538a863ba162" providerId="ADAL" clId="{975E2014-83FA-474D-9291-CE662D4A1E6B}" dt="2020-02-14T05:49:50.761" v="341" actId="1076"/>
          <ac:picMkLst>
            <pc:docMk/>
            <pc:sldMk cId="3921470883" sldId="273"/>
            <ac:picMk id="10" creationId="{685CECBF-1AC7-40CB-A5A3-5117BDA4E596}"/>
          </ac:picMkLst>
        </pc:picChg>
        <pc:picChg chg="add del">
          <ac:chgData name="황지민" userId="e7d6ee1b-b829-4524-93ab-538a863ba162" providerId="ADAL" clId="{975E2014-83FA-474D-9291-CE662D4A1E6B}" dt="2020-02-14T05:49:44.219" v="339" actId="478"/>
          <ac:picMkLst>
            <pc:docMk/>
            <pc:sldMk cId="3921470883" sldId="273"/>
            <ac:picMk id="1028" creationId="{66A62868-7EC8-48CD-8CF2-80EE05ADE52B}"/>
          </ac:picMkLst>
        </pc:picChg>
        <pc:picChg chg="mod">
          <ac:chgData name="황지민" userId="e7d6ee1b-b829-4524-93ab-538a863ba162" providerId="ADAL" clId="{975E2014-83FA-474D-9291-CE662D4A1E6B}" dt="2020-02-14T05:50:00.354" v="344" actId="1076"/>
          <ac:picMkLst>
            <pc:docMk/>
            <pc:sldMk cId="3921470883" sldId="273"/>
            <ac:picMk id="1030" creationId="{E8905C3C-580C-4AAA-B9CF-72488152F6D3}"/>
          </ac:picMkLst>
        </pc:picChg>
      </pc:sldChg>
      <pc:sldChg chg="addSp modSp add">
        <pc:chgData name="황지민" userId="e7d6ee1b-b829-4524-93ab-538a863ba162" providerId="ADAL" clId="{975E2014-83FA-474D-9291-CE662D4A1E6B}" dt="2020-02-14T05:33:38.658" v="235" actId="1076"/>
        <pc:sldMkLst>
          <pc:docMk/>
          <pc:sldMk cId="4170628556" sldId="274"/>
        </pc:sldMkLst>
        <pc:picChg chg="add mod">
          <ac:chgData name="황지민" userId="e7d6ee1b-b829-4524-93ab-538a863ba162" providerId="ADAL" clId="{975E2014-83FA-474D-9291-CE662D4A1E6B}" dt="2020-02-14T05:33:38.658" v="235" actId="1076"/>
          <ac:picMkLst>
            <pc:docMk/>
            <pc:sldMk cId="4170628556" sldId="274"/>
            <ac:picMk id="5122" creationId="{F7A72A9B-CEED-4DDB-B243-A821A47373F4}"/>
          </ac:picMkLst>
        </pc:picChg>
      </pc:sldChg>
      <pc:sldChg chg="addSp delSp modSp add ord">
        <pc:chgData name="황지민" userId="e7d6ee1b-b829-4524-93ab-538a863ba162" providerId="ADAL" clId="{975E2014-83FA-474D-9291-CE662D4A1E6B}" dt="2020-02-14T06:20:57.039" v="470" actId="1076"/>
        <pc:sldMkLst>
          <pc:docMk/>
          <pc:sldMk cId="2754886780" sldId="275"/>
        </pc:sldMkLst>
        <pc:spChg chg="add del">
          <ac:chgData name="황지민" userId="e7d6ee1b-b829-4524-93ab-538a863ba162" providerId="ADAL" clId="{975E2014-83FA-474D-9291-CE662D4A1E6B}" dt="2020-02-14T06:19:40.738" v="450"/>
          <ac:spMkLst>
            <pc:docMk/>
            <pc:sldMk cId="2754886780" sldId="275"/>
            <ac:spMk id="10" creationId="{874A186D-A164-4EC7-946E-DC63FCC451D3}"/>
          </ac:spMkLst>
        </pc:spChg>
        <pc:spChg chg="add del">
          <ac:chgData name="황지민" userId="e7d6ee1b-b829-4524-93ab-538a863ba162" providerId="ADAL" clId="{975E2014-83FA-474D-9291-CE662D4A1E6B}" dt="2020-02-14T06:19:45.694" v="452" actId="478"/>
          <ac:spMkLst>
            <pc:docMk/>
            <pc:sldMk cId="2754886780" sldId="275"/>
            <ac:spMk id="11" creationId="{2104D2AE-245A-41C2-8670-47F28642735A}"/>
          </ac:spMkLst>
        </pc:spChg>
        <pc:spChg chg="add mod">
          <ac:chgData name="황지민" userId="e7d6ee1b-b829-4524-93ab-538a863ba162" providerId="ADAL" clId="{975E2014-83FA-474D-9291-CE662D4A1E6B}" dt="2020-02-14T06:20:57.039" v="470" actId="1076"/>
          <ac:spMkLst>
            <pc:docMk/>
            <pc:sldMk cId="2754886780" sldId="275"/>
            <ac:spMk id="12" creationId="{8984D4E1-D7E4-440C-B65D-0FC6F9CE8D84}"/>
          </ac:spMkLst>
        </pc:spChg>
        <pc:picChg chg="add del mod">
          <ac:chgData name="황지민" userId="e7d6ee1b-b829-4524-93ab-538a863ba162" providerId="ADAL" clId="{975E2014-83FA-474D-9291-CE662D4A1E6B}" dt="2020-02-14T06:12:50.515" v="432"/>
          <ac:picMkLst>
            <pc:docMk/>
            <pc:sldMk cId="2754886780" sldId="275"/>
            <ac:picMk id="3" creationId="{E6B52E8A-8D41-47EF-9BE9-17F603A8F9A1}"/>
          </ac:picMkLst>
        </pc:picChg>
        <pc:picChg chg="add del mod">
          <ac:chgData name="황지민" userId="e7d6ee1b-b829-4524-93ab-538a863ba162" providerId="ADAL" clId="{975E2014-83FA-474D-9291-CE662D4A1E6B}" dt="2020-02-14T05:58:17.235" v="368"/>
          <ac:picMkLst>
            <pc:docMk/>
            <pc:sldMk cId="2754886780" sldId="275"/>
            <ac:picMk id="6" creationId="{BF021223-2D6B-404B-B2EB-39F1D0CB7200}"/>
          </ac:picMkLst>
        </pc:picChg>
        <pc:picChg chg="add mod">
          <ac:chgData name="황지민" userId="e7d6ee1b-b829-4524-93ab-538a863ba162" providerId="ADAL" clId="{975E2014-83FA-474D-9291-CE662D4A1E6B}" dt="2020-02-14T06:17:50.144" v="445" actId="1076"/>
          <ac:picMkLst>
            <pc:docMk/>
            <pc:sldMk cId="2754886780" sldId="275"/>
            <ac:picMk id="9" creationId="{1929C463-0208-400C-81D5-A8A7442C89D0}"/>
          </ac:picMkLst>
        </pc:picChg>
      </pc:sldChg>
      <pc:sldChg chg="addSp delSp modSp add ord">
        <pc:chgData name="황지민" userId="e7d6ee1b-b829-4524-93ab-538a863ba162" providerId="ADAL" clId="{975E2014-83FA-474D-9291-CE662D4A1E6B}" dt="2020-02-14T06:26:19.715" v="551"/>
        <pc:sldMkLst>
          <pc:docMk/>
          <pc:sldMk cId="3273470706" sldId="276"/>
        </pc:sldMkLst>
        <pc:spChg chg="add del">
          <ac:chgData name="황지민" userId="e7d6ee1b-b829-4524-93ab-538a863ba162" providerId="ADAL" clId="{975E2014-83FA-474D-9291-CE662D4A1E6B}" dt="2020-02-14T06:21:10.032" v="472" actId="478"/>
          <ac:spMkLst>
            <pc:docMk/>
            <pc:sldMk cId="3273470706" sldId="276"/>
            <ac:spMk id="9" creationId="{3EC9C72A-0F87-4D26-A6EA-C677998B6926}"/>
          </ac:spMkLst>
        </pc:spChg>
        <pc:spChg chg="add mod">
          <ac:chgData name="황지민" userId="e7d6ee1b-b829-4524-93ab-538a863ba162" providerId="ADAL" clId="{975E2014-83FA-474D-9291-CE662D4A1E6B}" dt="2020-02-14T06:26:19.715" v="551"/>
          <ac:spMkLst>
            <pc:docMk/>
            <pc:sldMk cId="3273470706" sldId="276"/>
            <ac:spMk id="11" creationId="{BB0D853E-CFE8-4DD4-95DB-6687B14E4E9D}"/>
          </ac:spMkLst>
        </pc:spChg>
        <pc:spChg chg="mod">
          <ac:chgData name="황지민" userId="e7d6ee1b-b829-4524-93ab-538a863ba162" providerId="ADAL" clId="{975E2014-83FA-474D-9291-CE662D4A1E6B}" dt="2020-02-14T06:09:55.228" v="427" actId="1076"/>
          <ac:spMkLst>
            <pc:docMk/>
            <pc:sldMk cId="3273470706" sldId="276"/>
            <ac:spMk id="19" creationId="{00000000-0000-0000-0000-000000000000}"/>
          </ac:spMkLst>
        </pc:spChg>
        <pc:picChg chg="add del mod">
          <ac:chgData name="황지민" userId="e7d6ee1b-b829-4524-93ab-538a863ba162" providerId="ADAL" clId="{975E2014-83FA-474D-9291-CE662D4A1E6B}" dt="2020-02-14T05:58:43.895" v="383" actId="478"/>
          <ac:picMkLst>
            <pc:docMk/>
            <pc:sldMk cId="3273470706" sldId="276"/>
            <ac:picMk id="3" creationId="{D904D123-EA41-4EF8-B6C0-AD44F5B13F8C}"/>
          </ac:picMkLst>
        </pc:picChg>
        <pc:picChg chg="add mod">
          <ac:chgData name="황지민" userId="e7d6ee1b-b829-4524-93ab-538a863ba162" providerId="ADAL" clId="{975E2014-83FA-474D-9291-CE662D4A1E6B}" dt="2020-02-14T06:21:19.066" v="478" actId="1076"/>
          <ac:picMkLst>
            <pc:docMk/>
            <pc:sldMk cId="3273470706" sldId="276"/>
            <ac:picMk id="6" creationId="{454F30FE-3B32-40F6-B72D-E91A4013C010}"/>
          </ac:picMkLst>
        </pc:picChg>
        <pc:picChg chg="del mod">
          <ac:chgData name="황지민" userId="e7d6ee1b-b829-4524-93ab-538a863ba162" providerId="ADAL" clId="{975E2014-83FA-474D-9291-CE662D4A1E6B}" dt="2020-02-14T06:13:10.434" v="438"/>
          <ac:picMkLst>
            <pc:docMk/>
            <pc:sldMk cId="3273470706" sldId="276"/>
            <ac:picMk id="7" creationId="{C8ED75C0-7AD3-497B-97BF-0464C8D14987}"/>
          </ac:picMkLst>
        </pc:picChg>
        <pc:picChg chg="add del mod">
          <ac:chgData name="황지민" userId="e7d6ee1b-b829-4524-93ab-538a863ba162" providerId="ADAL" clId="{975E2014-83FA-474D-9291-CE662D4A1E6B}" dt="2020-02-14T06:09:00.113" v="418" actId="478"/>
          <ac:picMkLst>
            <pc:docMk/>
            <pc:sldMk cId="3273470706" sldId="276"/>
            <ac:picMk id="10" creationId="{D3F6D518-2DA0-4FE5-BBB6-9E3EEF508A38}"/>
          </ac:picMkLst>
        </pc:picChg>
      </pc:sldChg>
      <pc:sldChg chg="add">
        <pc:chgData name="황지민" userId="e7d6ee1b-b829-4524-93ab-538a863ba162" providerId="ADAL" clId="{975E2014-83FA-474D-9291-CE662D4A1E6B}" dt="2020-02-14T06:02:41.753" v="389"/>
        <pc:sldMkLst>
          <pc:docMk/>
          <pc:sldMk cId="923310280" sldId="277"/>
        </pc:sldMkLst>
      </pc:sldChg>
      <pc:sldChg chg="addSp delSp modSp add">
        <pc:chgData name="황지민" userId="e7d6ee1b-b829-4524-93ab-538a863ba162" providerId="ADAL" clId="{975E2014-83FA-474D-9291-CE662D4A1E6B}" dt="2020-02-14T06:25:41.524" v="529" actId="1076"/>
        <pc:sldMkLst>
          <pc:docMk/>
          <pc:sldMk cId="2719409170" sldId="278"/>
        </pc:sldMkLst>
        <pc:spChg chg="add del">
          <ac:chgData name="황지민" userId="e7d6ee1b-b829-4524-93ab-538a863ba162" providerId="ADAL" clId="{975E2014-83FA-474D-9291-CE662D4A1E6B}" dt="2020-02-14T06:20:25.637" v="462" actId="478"/>
          <ac:spMkLst>
            <pc:docMk/>
            <pc:sldMk cId="2719409170" sldId="278"/>
            <ac:spMk id="2" creationId="{BDB8D02A-9A98-49E2-BD92-58F53AD6FBB0}"/>
          </ac:spMkLst>
        </pc:spChg>
        <pc:spChg chg="add mod">
          <ac:chgData name="황지민" userId="e7d6ee1b-b829-4524-93ab-538a863ba162" providerId="ADAL" clId="{975E2014-83FA-474D-9291-CE662D4A1E6B}" dt="2020-02-14T06:25:41.524" v="529" actId="1076"/>
          <ac:spMkLst>
            <pc:docMk/>
            <pc:sldMk cId="2719409170" sldId="278"/>
            <ac:spMk id="3" creationId="{8B12E1E9-5B1E-4D31-9257-D84CE6D3B338}"/>
          </ac:spMkLst>
        </pc:spChg>
        <pc:picChg chg="add mod">
          <ac:chgData name="황지민" userId="e7d6ee1b-b829-4524-93ab-538a863ba162" providerId="ADAL" clId="{975E2014-83FA-474D-9291-CE662D4A1E6B}" dt="2020-02-14T06:17:47.545" v="444" actId="1076"/>
          <ac:picMkLst>
            <pc:docMk/>
            <pc:sldMk cId="2719409170" sldId="278"/>
            <ac:picMk id="6" creationId="{70E23B03-9B0D-48E3-BBF9-21D8FB6CFF79}"/>
          </ac:picMkLst>
        </pc:picChg>
        <pc:picChg chg="del">
          <ac:chgData name="황지민" userId="e7d6ee1b-b829-4524-93ab-538a863ba162" providerId="ADAL" clId="{975E2014-83FA-474D-9291-CE662D4A1E6B}" dt="2020-02-14T06:12:55.262" v="434" actId="478"/>
          <ac:picMkLst>
            <pc:docMk/>
            <pc:sldMk cId="2719409170" sldId="278"/>
            <ac:picMk id="9" creationId="{1929C463-0208-400C-81D5-A8A7442C89D0}"/>
          </ac:picMkLst>
        </pc:picChg>
      </pc:sldChg>
      <pc:sldChg chg="addSp delSp modSp add">
        <pc:chgData name="황지민" userId="e7d6ee1b-b829-4524-93ab-538a863ba162" providerId="ADAL" clId="{975E2014-83FA-474D-9291-CE662D4A1E6B}" dt="2020-02-14T06:26:51.699" v="559" actId="1076"/>
        <pc:sldMkLst>
          <pc:docMk/>
          <pc:sldMk cId="1022019771" sldId="279"/>
        </pc:sldMkLst>
        <pc:spChg chg="add del">
          <ac:chgData name="황지민" userId="e7d6ee1b-b829-4524-93ab-538a863ba162" providerId="ADAL" clId="{975E2014-83FA-474D-9291-CE662D4A1E6B}" dt="2020-02-14T06:21:43.863" v="482" actId="478"/>
          <ac:spMkLst>
            <pc:docMk/>
            <pc:sldMk cId="1022019771" sldId="279"/>
            <ac:spMk id="2" creationId="{2DB192AE-278E-45C4-A33F-CC8A95D51A6A}"/>
          </ac:spMkLst>
        </pc:spChg>
        <pc:spChg chg="add mod">
          <ac:chgData name="황지민" userId="e7d6ee1b-b829-4524-93ab-538a863ba162" providerId="ADAL" clId="{975E2014-83FA-474D-9291-CE662D4A1E6B}" dt="2020-02-14T06:26:51.699" v="559" actId="1076"/>
          <ac:spMkLst>
            <pc:docMk/>
            <pc:sldMk cId="1022019771" sldId="279"/>
            <ac:spMk id="3" creationId="{4DF29456-1E4E-4030-A210-6EB05C52F517}"/>
          </ac:spMkLst>
        </pc:spChg>
        <pc:picChg chg="del">
          <ac:chgData name="황지민" userId="e7d6ee1b-b829-4524-93ab-538a863ba162" providerId="ADAL" clId="{975E2014-83FA-474D-9291-CE662D4A1E6B}" dt="2020-02-14T06:13:17.131" v="441" actId="478"/>
          <ac:picMkLst>
            <pc:docMk/>
            <pc:sldMk cId="1022019771" sldId="279"/>
            <ac:picMk id="6" creationId="{454F30FE-3B32-40F6-B72D-E91A4013C010}"/>
          </ac:picMkLst>
        </pc:picChg>
        <pc:picChg chg="add mod">
          <ac:chgData name="황지민" userId="e7d6ee1b-b829-4524-93ab-538a863ba162" providerId="ADAL" clId="{975E2014-83FA-474D-9291-CE662D4A1E6B}" dt="2020-02-14T06:13:19.332" v="443" actId="1076"/>
          <ac:picMkLst>
            <pc:docMk/>
            <pc:sldMk cId="1022019771" sldId="279"/>
            <ac:picMk id="7" creationId="{4DFAF6B3-DE59-480B-85D0-91FC034B8EEE}"/>
          </ac:picMkLst>
        </pc:picChg>
      </pc:sldChg>
    </pc:docChg>
  </pc:docChgLst>
  <pc:docChgLst>
    <pc:chgData name="황지민" userId="e7d6ee1b-b829-4524-93ab-538a863ba162" providerId="ADAL" clId="{FD72C2EC-C6C5-4CD5-BBEF-4035A05F8DEF}"/>
    <pc:docChg chg="undo redo custSel addSld delSld modSld sldOrd">
      <pc:chgData name="황지민" userId="e7d6ee1b-b829-4524-93ab-538a863ba162" providerId="ADAL" clId="{FD72C2EC-C6C5-4CD5-BBEF-4035A05F8DEF}" dt="2020-01-31T09:34:34.180" v="5186" actId="1076"/>
      <pc:docMkLst>
        <pc:docMk/>
      </pc:docMkLst>
      <pc:sldChg chg="modSp">
        <pc:chgData name="황지민" userId="e7d6ee1b-b829-4524-93ab-538a863ba162" providerId="ADAL" clId="{FD72C2EC-C6C5-4CD5-BBEF-4035A05F8DEF}" dt="2020-01-30T11:06:55.207" v="2367" actId="20577"/>
        <pc:sldMkLst>
          <pc:docMk/>
          <pc:sldMk cId="827097887" sldId="259"/>
        </pc:sldMkLst>
        <pc:spChg chg="mod">
          <ac:chgData name="황지민" userId="e7d6ee1b-b829-4524-93ab-538a863ba162" providerId="ADAL" clId="{FD72C2EC-C6C5-4CD5-BBEF-4035A05F8DEF}" dt="2020-01-30T11:06:55.207" v="2367" actId="20577"/>
          <ac:spMkLst>
            <pc:docMk/>
            <pc:sldMk cId="827097887" sldId="259"/>
            <ac:spMk id="19" creationId="{00000000-0000-0000-0000-000000000000}"/>
          </ac:spMkLst>
        </pc:spChg>
      </pc:sldChg>
      <pc:sldChg chg="addSp delSp modSp del ord">
        <pc:chgData name="황지민" userId="e7d6ee1b-b829-4524-93ab-538a863ba162" providerId="ADAL" clId="{FD72C2EC-C6C5-4CD5-BBEF-4035A05F8DEF}" dt="2020-01-30T12:25:10.891" v="4263" actId="47"/>
        <pc:sldMkLst>
          <pc:docMk/>
          <pc:sldMk cId="1746940992" sldId="261"/>
        </pc:sldMkLst>
        <pc:spChg chg="mod">
          <ac:chgData name="황지민" userId="e7d6ee1b-b829-4524-93ab-538a863ba162" providerId="ADAL" clId="{FD72C2EC-C6C5-4CD5-BBEF-4035A05F8DEF}" dt="2020-01-30T09:51:44.409" v="12" actId="27636"/>
          <ac:spMkLst>
            <pc:docMk/>
            <pc:sldMk cId="1746940992" sldId="261"/>
            <ac:spMk id="6" creationId="{00000000-0000-0000-0000-000000000000}"/>
          </ac:spMkLst>
        </pc:spChg>
        <pc:graphicFrameChg chg="add del mod modGraphic">
          <ac:chgData name="황지민" userId="e7d6ee1b-b829-4524-93ab-538a863ba162" providerId="ADAL" clId="{FD72C2EC-C6C5-4CD5-BBEF-4035A05F8DEF}" dt="2020-01-30T10:47:04.851" v="1809" actId="14734"/>
          <ac:graphicFrameMkLst>
            <pc:docMk/>
            <pc:sldMk cId="1746940992" sldId="261"/>
            <ac:graphicFrameMk id="9" creationId="{00000000-0000-0000-0000-000000000000}"/>
          </ac:graphicFrameMkLst>
        </pc:graphicFrameChg>
      </pc:sldChg>
      <pc:sldChg chg="modSp">
        <pc:chgData name="황지민" userId="e7d6ee1b-b829-4524-93ab-538a863ba162" providerId="ADAL" clId="{FD72C2EC-C6C5-4CD5-BBEF-4035A05F8DEF}" dt="2020-01-31T08:57:55.218" v="4366"/>
        <pc:sldMkLst>
          <pc:docMk/>
          <pc:sldMk cId="1180686760" sldId="262"/>
        </pc:sldMkLst>
        <pc:spChg chg="mod">
          <ac:chgData name="황지민" userId="e7d6ee1b-b829-4524-93ab-538a863ba162" providerId="ADAL" clId="{FD72C2EC-C6C5-4CD5-BBEF-4035A05F8DEF}" dt="2020-01-30T09:51:44.355" v="11" actId="27636"/>
          <ac:spMkLst>
            <pc:docMk/>
            <pc:sldMk cId="1180686760" sldId="262"/>
            <ac:spMk id="5" creationId="{E375126F-DB30-8645-888E-FE28DBF45830}"/>
          </ac:spMkLst>
        </pc:spChg>
        <pc:spChg chg="mod">
          <ac:chgData name="황지민" userId="e7d6ee1b-b829-4524-93ab-538a863ba162" providerId="ADAL" clId="{FD72C2EC-C6C5-4CD5-BBEF-4035A05F8DEF}" dt="2020-01-31T08:57:55.218" v="4366"/>
          <ac:spMkLst>
            <pc:docMk/>
            <pc:sldMk cId="1180686760" sldId="262"/>
            <ac:spMk id="19" creationId="{00000000-0000-0000-0000-000000000000}"/>
          </ac:spMkLst>
        </pc:spChg>
      </pc:sldChg>
      <pc:sldChg chg="modSp">
        <pc:chgData name="황지민" userId="e7d6ee1b-b829-4524-93ab-538a863ba162" providerId="ADAL" clId="{FD72C2EC-C6C5-4CD5-BBEF-4035A05F8DEF}" dt="2020-01-31T09:28:06.209" v="5012"/>
        <pc:sldMkLst>
          <pc:docMk/>
          <pc:sldMk cId="1912513063" sldId="263"/>
        </pc:sldMkLst>
        <pc:spChg chg="mod">
          <ac:chgData name="황지민" userId="e7d6ee1b-b829-4524-93ab-538a863ba162" providerId="ADAL" clId="{FD72C2EC-C6C5-4CD5-BBEF-4035A05F8DEF}" dt="2020-01-31T09:28:06.209" v="5012"/>
          <ac:spMkLst>
            <pc:docMk/>
            <pc:sldMk cId="1912513063" sldId="263"/>
            <ac:spMk id="5" creationId="{00000000-0000-0000-0000-000000000000}"/>
          </ac:spMkLst>
        </pc:spChg>
        <pc:spChg chg="mod">
          <ac:chgData name="황지민" userId="e7d6ee1b-b829-4524-93ab-538a863ba162" providerId="ADAL" clId="{FD72C2EC-C6C5-4CD5-BBEF-4035A05F8DEF}" dt="2020-01-30T09:51:44.417" v="13" actId="27636"/>
          <ac:spMkLst>
            <pc:docMk/>
            <pc:sldMk cId="1912513063" sldId="263"/>
            <ac:spMk id="6" creationId="{00000000-0000-0000-0000-000000000000}"/>
          </ac:spMkLst>
        </pc:spChg>
      </pc:sldChg>
      <pc:sldChg chg="modSp ord">
        <pc:chgData name="황지민" userId="e7d6ee1b-b829-4524-93ab-538a863ba162" providerId="ADAL" clId="{FD72C2EC-C6C5-4CD5-BBEF-4035A05F8DEF}" dt="2020-01-31T09:33:46.940" v="5170" actId="20577"/>
        <pc:sldMkLst>
          <pc:docMk/>
          <pc:sldMk cId="1126309947" sldId="264"/>
        </pc:sldMkLst>
        <pc:spChg chg="mod">
          <ac:chgData name="황지민" userId="e7d6ee1b-b829-4524-93ab-538a863ba162" providerId="ADAL" clId="{FD72C2EC-C6C5-4CD5-BBEF-4035A05F8DEF}" dt="2020-01-30T09:51:44.511" v="15" actId="27636"/>
          <ac:spMkLst>
            <pc:docMk/>
            <pc:sldMk cId="1126309947" sldId="264"/>
            <ac:spMk id="5" creationId="{0AFCF26A-0082-3841-872D-B25A43731E9F}"/>
          </ac:spMkLst>
        </pc:spChg>
        <pc:spChg chg="mod">
          <ac:chgData name="황지민" userId="e7d6ee1b-b829-4524-93ab-538a863ba162" providerId="ADAL" clId="{FD72C2EC-C6C5-4CD5-BBEF-4035A05F8DEF}" dt="2020-01-31T09:33:46.940" v="5170" actId="20577"/>
          <ac:spMkLst>
            <pc:docMk/>
            <pc:sldMk cId="1126309947" sldId="264"/>
            <ac:spMk id="6" creationId="{00000000-0000-0000-0000-000000000000}"/>
          </ac:spMkLst>
        </pc:spChg>
        <pc:picChg chg="mod">
          <ac:chgData name="황지민" userId="e7d6ee1b-b829-4524-93ab-538a863ba162" providerId="ADAL" clId="{FD72C2EC-C6C5-4CD5-BBEF-4035A05F8DEF}" dt="2020-01-31T09:31:27.062" v="5161" actId="1076"/>
          <ac:picMkLst>
            <pc:docMk/>
            <pc:sldMk cId="1126309947" sldId="264"/>
            <ac:picMk id="2" creationId="{00000000-0000-0000-0000-000000000000}"/>
          </ac:picMkLst>
        </pc:picChg>
        <pc:picChg chg="mod">
          <ac:chgData name="황지민" userId="e7d6ee1b-b829-4524-93ab-538a863ba162" providerId="ADAL" clId="{FD72C2EC-C6C5-4CD5-BBEF-4035A05F8DEF}" dt="2020-01-31T09:31:25.224" v="5160" actId="1076"/>
          <ac:picMkLst>
            <pc:docMk/>
            <pc:sldMk cId="1126309947" sldId="264"/>
            <ac:picMk id="7" creationId="{00000000-0000-0000-0000-000000000000}"/>
          </ac:picMkLst>
        </pc:picChg>
      </pc:sldChg>
      <pc:sldChg chg="modSp del">
        <pc:chgData name="황지민" userId="e7d6ee1b-b829-4524-93ab-538a863ba162" providerId="ADAL" clId="{FD72C2EC-C6C5-4CD5-BBEF-4035A05F8DEF}" dt="2020-01-30T12:26:52.261" v="4273" actId="47"/>
        <pc:sldMkLst>
          <pc:docMk/>
          <pc:sldMk cId="1397753189" sldId="265"/>
        </pc:sldMkLst>
        <pc:spChg chg="mod">
          <ac:chgData name="황지민" userId="e7d6ee1b-b829-4524-93ab-538a863ba162" providerId="ADAL" clId="{FD72C2EC-C6C5-4CD5-BBEF-4035A05F8DEF}" dt="2020-01-30T09:51:44.531" v="16" actId="27636"/>
          <ac:spMkLst>
            <pc:docMk/>
            <pc:sldMk cId="1397753189" sldId="265"/>
            <ac:spMk id="5" creationId="{0AFCF26A-0082-3841-872D-B25A43731E9F}"/>
          </ac:spMkLst>
        </pc:spChg>
        <pc:spChg chg="mod">
          <ac:chgData name="황지민" userId="e7d6ee1b-b829-4524-93ab-538a863ba162" providerId="ADAL" clId="{FD72C2EC-C6C5-4CD5-BBEF-4035A05F8DEF}" dt="2020-01-30T12:26:32.618" v="4272" actId="1076"/>
          <ac:spMkLst>
            <pc:docMk/>
            <pc:sldMk cId="1397753189" sldId="265"/>
            <ac:spMk id="6" creationId="{00000000-0000-0000-0000-000000000000}"/>
          </ac:spMkLst>
        </pc:spChg>
        <pc:picChg chg="mod">
          <ac:chgData name="황지민" userId="e7d6ee1b-b829-4524-93ab-538a863ba162" providerId="ADAL" clId="{FD72C2EC-C6C5-4CD5-BBEF-4035A05F8DEF}" dt="2020-01-30T09:20:43.899" v="1" actId="1076"/>
          <ac:picMkLst>
            <pc:docMk/>
            <pc:sldMk cId="1397753189" sldId="265"/>
            <ac:picMk id="7" creationId="{00000000-0000-0000-0000-000000000000}"/>
          </ac:picMkLst>
        </pc:picChg>
      </pc:sldChg>
      <pc:sldChg chg="addSp delSp modSp add ord">
        <pc:chgData name="황지민" userId="e7d6ee1b-b829-4524-93ab-538a863ba162" providerId="ADAL" clId="{FD72C2EC-C6C5-4CD5-BBEF-4035A05F8DEF}" dt="2020-01-31T09:31:02.275" v="5159" actId="1076"/>
        <pc:sldMkLst>
          <pc:docMk/>
          <pc:sldMk cId="2185526728" sldId="266"/>
        </pc:sldMkLst>
        <pc:spChg chg="add del mod">
          <ac:chgData name="황지민" userId="e7d6ee1b-b829-4524-93ab-538a863ba162" providerId="ADAL" clId="{FD72C2EC-C6C5-4CD5-BBEF-4035A05F8DEF}" dt="2020-01-31T09:29:27.498" v="5014" actId="478"/>
          <ac:spMkLst>
            <pc:docMk/>
            <pc:sldMk cId="2185526728" sldId="266"/>
            <ac:spMk id="2" creationId="{DE348D40-33D6-4CC6-92F8-CC7C44781A78}"/>
          </ac:spMkLst>
        </pc:spChg>
        <pc:spChg chg="del">
          <ac:chgData name="황지민" userId="e7d6ee1b-b829-4524-93ab-538a863ba162" providerId="ADAL" clId="{FD72C2EC-C6C5-4CD5-BBEF-4035A05F8DEF}" dt="2020-01-30T11:15:33.767" v="2587" actId="478"/>
          <ac:spMkLst>
            <pc:docMk/>
            <pc:sldMk cId="2185526728" sldId="266"/>
            <ac:spMk id="4" creationId="{00000000-0000-0000-0000-000000000000}"/>
          </ac:spMkLst>
        </pc:spChg>
        <pc:spChg chg="add mod">
          <ac:chgData name="황지민" userId="e7d6ee1b-b829-4524-93ab-538a863ba162" providerId="ADAL" clId="{FD72C2EC-C6C5-4CD5-BBEF-4035A05F8DEF}" dt="2020-01-31T09:30:13.729" v="5069" actId="1037"/>
          <ac:spMkLst>
            <pc:docMk/>
            <pc:sldMk cId="2185526728" sldId="266"/>
            <ac:spMk id="4" creationId="{9AC17871-00D6-4B5E-9F34-29FF615FC12D}"/>
          </ac:spMkLst>
        </pc:spChg>
        <pc:spChg chg="mod">
          <ac:chgData name="황지민" userId="e7d6ee1b-b829-4524-93ab-538a863ba162" providerId="ADAL" clId="{FD72C2EC-C6C5-4CD5-BBEF-4035A05F8DEF}" dt="2020-01-30T11:32:30.283" v="2924" actId="1076"/>
          <ac:spMkLst>
            <pc:docMk/>
            <pc:sldMk cId="2185526728" sldId="266"/>
            <ac:spMk id="5" creationId="{0AFCF26A-0082-3841-872D-B25A43731E9F}"/>
          </ac:spMkLst>
        </pc:spChg>
        <pc:spChg chg="mod">
          <ac:chgData name="황지민" userId="e7d6ee1b-b829-4524-93ab-538a863ba162" providerId="ADAL" clId="{FD72C2EC-C6C5-4CD5-BBEF-4035A05F8DEF}" dt="2020-01-30T12:36:15.364" v="4321" actId="20577"/>
          <ac:spMkLst>
            <pc:docMk/>
            <pc:sldMk cId="2185526728" sldId="266"/>
            <ac:spMk id="6" creationId="{00000000-0000-0000-0000-000000000000}"/>
          </ac:spMkLst>
        </pc:spChg>
        <pc:spChg chg="add mod">
          <ac:chgData name="황지민" userId="e7d6ee1b-b829-4524-93ab-538a863ba162" providerId="ADAL" clId="{FD72C2EC-C6C5-4CD5-BBEF-4035A05F8DEF}" dt="2020-01-31T09:27:44.470" v="5011"/>
          <ac:spMkLst>
            <pc:docMk/>
            <pc:sldMk cId="2185526728" sldId="266"/>
            <ac:spMk id="12" creationId="{E516396B-4FDA-4CCC-ADDB-ABF98D9877CF}"/>
          </ac:spMkLst>
        </pc:spChg>
        <pc:spChg chg="add mod">
          <ac:chgData name="황지민" userId="e7d6ee1b-b829-4524-93ab-538a863ba162" providerId="ADAL" clId="{FD72C2EC-C6C5-4CD5-BBEF-4035A05F8DEF}" dt="2020-01-31T09:31:02.275" v="5159" actId="1076"/>
          <ac:spMkLst>
            <pc:docMk/>
            <pc:sldMk cId="2185526728" sldId="266"/>
            <ac:spMk id="13" creationId="{F4A89E74-7787-41E1-A2C1-FD6F1C63DF14}"/>
          </ac:spMkLst>
        </pc:spChg>
        <pc:picChg chg="del">
          <ac:chgData name="황지민" userId="e7d6ee1b-b829-4524-93ab-538a863ba162" providerId="ADAL" clId="{FD72C2EC-C6C5-4CD5-BBEF-4035A05F8DEF}" dt="2020-01-30T11:15:32.990" v="2586" actId="478"/>
          <ac:picMkLst>
            <pc:docMk/>
            <pc:sldMk cId="2185526728" sldId="266"/>
            <ac:picMk id="2" creationId="{00000000-0000-0000-0000-000000000000}"/>
          </ac:picMkLst>
        </pc:picChg>
        <pc:picChg chg="add mod">
          <ac:chgData name="황지민" userId="e7d6ee1b-b829-4524-93ab-538a863ba162" providerId="ADAL" clId="{FD72C2EC-C6C5-4CD5-BBEF-4035A05F8DEF}" dt="2020-01-31T09:29:53.325" v="5061" actId="1076"/>
          <ac:picMkLst>
            <pc:docMk/>
            <pc:sldMk cId="2185526728" sldId="266"/>
            <ac:picMk id="3" creationId="{3503E10C-D399-4B07-96E0-83AB4BFF602A}"/>
          </ac:picMkLst>
        </pc:picChg>
        <pc:picChg chg="del">
          <ac:chgData name="황지민" userId="e7d6ee1b-b829-4524-93ab-538a863ba162" providerId="ADAL" clId="{FD72C2EC-C6C5-4CD5-BBEF-4035A05F8DEF}" dt="2020-01-30T11:15:32.413" v="2585" actId="478"/>
          <ac:picMkLst>
            <pc:docMk/>
            <pc:sldMk cId="2185526728" sldId="266"/>
            <ac:picMk id="7" creationId="{00000000-0000-0000-0000-000000000000}"/>
          </ac:picMkLst>
        </pc:picChg>
        <pc:picChg chg="add del mod modCrop">
          <ac:chgData name="황지민" userId="e7d6ee1b-b829-4524-93ab-538a863ba162" providerId="ADAL" clId="{FD72C2EC-C6C5-4CD5-BBEF-4035A05F8DEF}" dt="2020-01-30T12:35:40.377" v="4309"/>
          <ac:picMkLst>
            <pc:docMk/>
            <pc:sldMk cId="2185526728" sldId="266"/>
            <ac:picMk id="9" creationId="{5810EEAC-90C6-4432-947C-C0A8315CF796}"/>
          </ac:picMkLst>
        </pc:picChg>
        <pc:picChg chg="add mod">
          <ac:chgData name="황지민" userId="e7d6ee1b-b829-4524-93ab-538a863ba162" providerId="ADAL" clId="{FD72C2EC-C6C5-4CD5-BBEF-4035A05F8DEF}" dt="2020-01-31T09:30:58.156" v="5158" actId="14100"/>
          <ac:picMkLst>
            <pc:docMk/>
            <pc:sldMk cId="2185526728" sldId="266"/>
            <ac:picMk id="11" creationId="{509FFEA4-EB80-458B-B47E-441F8951D11A}"/>
          </ac:picMkLst>
        </pc:picChg>
      </pc:sldChg>
      <pc:sldChg chg="addSp delSp modSp add ord">
        <pc:chgData name="황지민" userId="e7d6ee1b-b829-4524-93ab-538a863ba162" providerId="ADAL" clId="{FD72C2EC-C6C5-4CD5-BBEF-4035A05F8DEF}" dt="2020-01-31T09:34:34.180" v="5186" actId="1076"/>
        <pc:sldMkLst>
          <pc:docMk/>
          <pc:sldMk cId="220361360" sldId="267"/>
        </pc:sldMkLst>
        <pc:spChg chg="del">
          <ac:chgData name="황지민" userId="e7d6ee1b-b829-4524-93ab-538a863ba162" providerId="ADAL" clId="{FD72C2EC-C6C5-4CD5-BBEF-4035A05F8DEF}" dt="2020-01-30T12:08:40.676" v="3169" actId="478"/>
          <ac:spMkLst>
            <pc:docMk/>
            <pc:sldMk cId="220361360" sldId="267"/>
            <ac:spMk id="4" creationId="{00000000-0000-0000-0000-000000000000}"/>
          </ac:spMkLst>
        </pc:spChg>
        <pc:spChg chg="mod">
          <ac:chgData name="황지민" userId="e7d6ee1b-b829-4524-93ab-538a863ba162" providerId="ADAL" clId="{FD72C2EC-C6C5-4CD5-BBEF-4035A05F8DEF}" dt="2020-01-31T09:34:04.325" v="5183" actId="403"/>
          <ac:spMkLst>
            <pc:docMk/>
            <pc:sldMk cId="220361360" sldId="267"/>
            <ac:spMk id="6" creationId="{00000000-0000-0000-0000-000000000000}"/>
          </ac:spMkLst>
        </pc:spChg>
        <pc:spChg chg="add mod">
          <ac:chgData name="황지민" userId="e7d6ee1b-b829-4524-93ab-538a863ba162" providerId="ADAL" clId="{FD72C2EC-C6C5-4CD5-BBEF-4035A05F8DEF}" dt="2020-01-31T09:34:34.180" v="5186" actId="1076"/>
          <ac:spMkLst>
            <pc:docMk/>
            <pc:sldMk cId="220361360" sldId="267"/>
            <ac:spMk id="11" creationId="{C7033E00-60A2-4339-895D-87B8F01982BC}"/>
          </ac:spMkLst>
        </pc:spChg>
        <pc:spChg chg="add mod">
          <ac:chgData name="황지민" userId="e7d6ee1b-b829-4524-93ab-538a863ba162" providerId="ADAL" clId="{FD72C2EC-C6C5-4CD5-BBEF-4035A05F8DEF}" dt="2020-01-31T09:34:25.855" v="5185" actId="1076"/>
          <ac:spMkLst>
            <pc:docMk/>
            <pc:sldMk cId="220361360" sldId="267"/>
            <ac:spMk id="12" creationId="{BBA4CEAE-F95C-4C15-87DA-6FB153C1C40D}"/>
          </ac:spMkLst>
        </pc:spChg>
        <pc:spChg chg="add mod">
          <ac:chgData name="황지민" userId="e7d6ee1b-b829-4524-93ab-538a863ba162" providerId="ADAL" clId="{FD72C2EC-C6C5-4CD5-BBEF-4035A05F8DEF}" dt="2020-01-30T12:24:02.229" v="4261" actId="1076"/>
          <ac:spMkLst>
            <pc:docMk/>
            <pc:sldMk cId="220361360" sldId="267"/>
            <ac:spMk id="13" creationId="{C9FDFF6C-0FCA-4B08-BED5-BE4806EF5AC6}"/>
          </ac:spMkLst>
        </pc:spChg>
        <pc:spChg chg="add mod">
          <ac:chgData name="황지민" userId="e7d6ee1b-b829-4524-93ab-538a863ba162" providerId="ADAL" clId="{FD72C2EC-C6C5-4CD5-BBEF-4035A05F8DEF}" dt="2020-01-30T12:24:08.268" v="4262" actId="1076"/>
          <ac:spMkLst>
            <pc:docMk/>
            <pc:sldMk cId="220361360" sldId="267"/>
            <ac:spMk id="14" creationId="{CD57884D-BB58-4C01-AE1C-69402B829801}"/>
          </ac:spMkLst>
        </pc:spChg>
        <pc:picChg chg="del">
          <ac:chgData name="황지민" userId="e7d6ee1b-b829-4524-93ab-538a863ba162" providerId="ADAL" clId="{FD72C2EC-C6C5-4CD5-BBEF-4035A05F8DEF}" dt="2020-01-30T12:08:39.986" v="3168" actId="478"/>
          <ac:picMkLst>
            <pc:docMk/>
            <pc:sldMk cId="220361360" sldId="267"/>
            <ac:picMk id="2" creationId="{00000000-0000-0000-0000-000000000000}"/>
          </ac:picMkLst>
        </pc:picChg>
        <pc:picChg chg="add mod">
          <ac:chgData name="황지민" userId="e7d6ee1b-b829-4524-93ab-538a863ba162" providerId="ADAL" clId="{FD72C2EC-C6C5-4CD5-BBEF-4035A05F8DEF}" dt="2020-01-30T12:24:02.229" v="4261" actId="1076"/>
          <ac:picMkLst>
            <pc:docMk/>
            <pc:sldMk cId="220361360" sldId="267"/>
            <ac:picMk id="3" creationId="{EE3852AB-3847-401B-844F-6F71A0CD222D}"/>
          </ac:picMkLst>
        </pc:picChg>
        <pc:picChg chg="del">
          <ac:chgData name="황지민" userId="e7d6ee1b-b829-4524-93ab-538a863ba162" providerId="ADAL" clId="{FD72C2EC-C6C5-4CD5-BBEF-4035A05F8DEF}" dt="2020-01-30T12:08:38.936" v="3167" actId="478"/>
          <ac:picMkLst>
            <pc:docMk/>
            <pc:sldMk cId="220361360" sldId="267"/>
            <ac:picMk id="7" creationId="{00000000-0000-0000-0000-000000000000}"/>
          </ac:picMkLst>
        </pc:picChg>
        <pc:picChg chg="add mod">
          <ac:chgData name="황지민" userId="e7d6ee1b-b829-4524-93ab-538a863ba162" providerId="ADAL" clId="{FD72C2EC-C6C5-4CD5-BBEF-4035A05F8DEF}" dt="2020-01-30T12:24:02.229" v="4261" actId="1076"/>
          <ac:picMkLst>
            <pc:docMk/>
            <pc:sldMk cId="220361360" sldId="267"/>
            <ac:picMk id="9" creationId="{6AA570E4-616D-4076-8CB6-70C6E03B78C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0E701-1770-D641-879F-F25D7F813372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D50C9-FF12-1648-8BD0-AFE26BC696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7149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D50C9-FF12-1648-8BD0-AFE26BC69601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122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251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704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428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343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602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64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451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652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695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012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412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036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 2"/>
          <p:cNvSpPr txBox="1">
            <a:spLocks/>
          </p:cNvSpPr>
          <p:nvPr/>
        </p:nvSpPr>
        <p:spPr>
          <a:xfrm>
            <a:off x="1560050" y="2138449"/>
            <a:ext cx="8989280" cy="1006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NAVER AI Burning Day </a:t>
            </a:r>
            <a:r>
              <a:rPr lang="ko-KR" altLang="en-US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해커톤 </a:t>
            </a:r>
            <a:endParaRPr lang="en-US" altLang="ko-KR" sz="2800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r>
              <a:rPr lang="ko-KR" altLang="en-US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결과 발표 자료</a:t>
            </a:r>
            <a:endParaRPr lang="en-US" altLang="ko-KR" sz="2800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-1415462" y="-624134"/>
            <a:ext cx="16790235" cy="7872157"/>
            <a:chOff x="-1229195" y="-631908"/>
            <a:chExt cx="16790235" cy="7872157"/>
          </a:xfrm>
        </p:grpSpPr>
        <p:sp>
          <p:nvSpPr>
            <p:cNvPr id="11" name="삼각형 10"/>
            <p:cNvSpPr/>
            <p:nvPr/>
          </p:nvSpPr>
          <p:spPr>
            <a:xfrm rot="10800000">
              <a:off x="-1229195" y="-631908"/>
              <a:ext cx="4721902" cy="3282846"/>
            </a:xfrm>
            <a:prstGeom prst="triangle">
              <a:avLst/>
            </a:prstGeom>
            <a:solidFill>
              <a:srgbClr val="00D53F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삼각형 11"/>
            <p:cNvSpPr/>
            <p:nvPr/>
          </p:nvSpPr>
          <p:spPr>
            <a:xfrm>
              <a:off x="8822960" y="3095469"/>
              <a:ext cx="6738080" cy="4144780"/>
            </a:xfrm>
            <a:prstGeom prst="triangle">
              <a:avLst/>
            </a:prstGeom>
            <a:solidFill>
              <a:srgbClr val="00D53F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삼각형 13"/>
            <p:cNvSpPr/>
            <p:nvPr/>
          </p:nvSpPr>
          <p:spPr>
            <a:xfrm>
              <a:off x="10134999" y="5167859"/>
              <a:ext cx="2790271" cy="1716373"/>
            </a:xfrm>
            <a:prstGeom prst="triangle">
              <a:avLst/>
            </a:prstGeom>
            <a:solidFill>
              <a:srgbClr val="00D53F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삼각형 14"/>
            <p:cNvSpPr/>
            <p:nvPr/>
          </p:nvSpPr>
          <p:spPr>
            <a:xfrm>
              <a:off x="9050904" y="5729990"/>
              <a:ext cx="1955626" cy="1202960"/>
            </a:xfrm>
            <a:prstGeom prst="triangle">
              <a:avLst/>
            </a:prstGeom>
            <a:solidFill>
              <a:srgbClr val="08A030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378589" y="5708976"/>
            <a:ext cx="114118" cy="111803"/>
          </a:xfrm>
          <a:prstGeom prst="rect">
            <a:avLst/>
          </a:prstGeom>
          <a:solidFill>
            <a:srgbClr val="3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부제 2"/>
          <p:cNvSpPr txBox="1">
            <a:spLocks/>
          </p:cNvSpPr>
          <p:nvPr/>
        </p:nvSpPr>
        <p:spPr>
          <a:xfrm>
            <a:off x="3492707" y="5648306"/>
            <a:ext cx="4725018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solidFill>
                  <a:srgbClr val="00D53F"/>
                </a:solidFill>
              </a:rPr>
              <a:t>팀원</a:t>
            </a:r>
            <a:r>
              <a:rPr lang="en-US" altLang="ko-KR" sz="1800" dirty="0">
                <a:solidFill>
                  <a:srgbClr val="00D53F"/>
                </a:solidFill>
              </a:rPr>
              <a:t>: </a:t>
            </a:r>
            <a:r>
              <a:rPr lang="ko-KR" altLang="en-US" sz="1800" dirty="0">
                <a:solidFill>
                  <a:srgbClr val="00D53F"/>
                </a:solidFill>
              </a:rPr>
              <a:t>황지민</a:t>
            </a:r>
            <a:r>
              <a:rPr lang="en-US" altLang="ko-KR" sz="1800" dirty="0">
                <a:solidFill>
                  <a:srgbClr val="00D53F"/>
                </a:solidFill>
              </a:rPr>
              <a:t>, </a:t>
            </a:r>
            <a:r>
              <a:rPr lang="ko-KR" altLang="en-US" sz="1800" dirty="0" err="1">
                <a:solidFill>
                  <a:srgbClr val="00D53F"/>
                </a:solidFill>
              </a:rPr>
              <a:t>정용주</a:t>
            </a:r>
            <a:r>
              <a:rPr lang="en-US" altLang="ko-KR" sz="1800" dirty="0">
                <a:solidFill>
                  <a:srgbClr val="00D53F"/>
                </a:solidFill>
              </a:rPr>
              <a:t>, </a:t>
            </a:r>
            <a:r>
              <a:rPr lang="ko-KR" altLang="en-US" sz="1800" dirty="0" err="1">
                <a:solidFill>
                  <a:srgbClr val="00D53F"/>
                </a:solidFill>
              </a:rPr>
              <a:t>권윤옥</a:t>
            </a:r>
            <a:r>
              <a:rPr lang="en-US" altLang="ko-KR" sz="1800" dirty="0">
                <a:solidFill>
                  <a:srgbClr val="00D53F"/>
                </a:solidFill>
              </a:rPr>
              <a:t>, </a:t>
            </a:r>
            <a:r>
              <a:rPr lang="ko-KR" altLang="en-US" sz="1800" dirty="0">
                <a:solidFill>
                  <a:srgbClr val="00D53F"/>
                </a:solidFill>
              </a:rPr>
              <a:t>전현진 </a:t>
            </a:r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78589" y="5277474"/>
            <a:ext cx="114118" cy="111803"/>
          </a:xfrm>
          <a:prstGeom prst="rect">
            <a:avLst/>
          </a:prstGeom>
          <a:solidFill>
            <a:srgbClr val="3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부제 2"/>
          <p:cNvSpPr txBox="1">
            <a:spLocks/>
          </p:cNvSpPr>
          <p:nvPr/>
        </p:nvSpPr>
        <p:spPr>
          <a:xfrm>
            <a:off x="3492707" y="5258648"/>
            <a:ext cx="505752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 err="1">
                <a:solidFill>
                  <a:srgbClr val="00D53F"/>
                </a:solidFill>
              </a:rPr>
              <a:t>팀명</a:t>
            </a:r>
            <a:r>
              <a:rPr lang="en-US" altLang="ko-KR" sz="1800" dirty="0">
                <a:solidFill>
                  <a:srgbClr val="00D53F"/>
                </a:solidFill>
              </a:rPr>
              <a:t>: NAIVER</a:t>
            </a:r>
            <a:r>
              <a:rPr lang="ko-KR" altLang="en-US" sz="1800" dirty="0">
                <a:solidFill>
                  <a:srgbClr val="00D53F"/>
                </a:solidFill>
              </a:rPr>
              <a:t> </a:t>
            </a:r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18" name="부제 2"/>
          <p:cNvSpPr txBox="1">
            <a:spLocks/>
          </p:cNvSpPr>
          <p:nvPr/>
        </p:nvSpPr>
        <p:spPr>
          <a:xfrm>
            <a:off x="3492707" y="4783038"/>
            <a:ext cx="7848228" cy="261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500" dirty="0" err="1">
                <a:solidFill>
                  <a:srgbClr val="00D53F"/>
                </a:solidFill>
              </a:rPr>
              <a:t>서비스명</a:t>
            </a:r>
            <a:r>
              <a:rPr lang="en-US" altLang="ko-KR" sz="1500" dirty="0">
                <a:solidFill>
                  <a:srgbClr val="00D53F"/>
                </a:solidFill>
              </a:rPr>
              <a:t>: </a:t>
            </a:r>
            <a:r>
              <a:rPr lang="ko-KR" altLang="en-US" sz="1500" dirty="0">
                <a:solidFill>
                  <a:srgbClr val="00D53F"/>
                </a:solidFill>
              </a:rPr>
              <a:t>무엇이든 찍어주세요 만물도감 </a:t>
            </a:r>
            <a:endParaRPr lang="en-US" altLang="ko-KR" sz="1500" dirty="0">
              <a:solidFill>
                <a:srgbClr val="00D53F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78589" y="4857246"/>
            <a:ext cx="114118" cy="111803"/>
          </a:xfrm>
          <a:prstGeom prst="rect">
            <a:avLst/>
          </a:prstGeom>
          <a:solidFill>
            <a:srgbClr val="3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7097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부제 2"/>
          <p:cNvSpPr txBox="1">
            <a:spLocks/>
          </p:cNvSpPr>
          <p:nvPr/>
        </p:nvSpPr>
        <p:spPr>
          <a:xfrm>
            <a:off x="378344" y="573470"/>
            <a:ext cx="11579434" cy="6037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endParaRPr lang="en-US" altLang="ko-KR" sz="1600" dirty="0">
              <a:solidFill>
                <a:srgbClr val="08A030"/>
              </a:solidFill>
            </a:endParaRPr>
          </a:p>
          <a:p>
            <a:pPr algn="l">
              <a:lnSpc>
                <a:spcPct val="110000"/>
              </a:lnSpc>
            </a:pPr>
            <a:endParaRPr lang="en-US" altLang="ko-KR" sz="1600" dirty="0">
              <a:solidFill>
                <a:srgbClr val="08A030"/>
              </a:solidFill>
            </a:endParaRPr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E375126F-DB30-8645-888E-FE28DBF45830}"/>
              </a:ext>
            </a:extLst>
          </p:cNvPr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4DFAF6B3-DE59-480B-85D0-91FC034B8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765" y="573470"/>
            <a:ext cx="5424591" cy="51041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F29456-1E4E-4030-A210-6EB05C52F517}"/>
              </a:ext>
            </a:extLst>
          </p:cNvPr>
          <p:cNvSpPr txBox="1"/>
          <p:nvPr/>
        </p:nvSpPr>
        <p:spPr>
          <a:xfrm>
            <a:off x="2087464" y="5684365"/>
            <a:ext cx="8161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My</a:t>
            </a:r>
            <a:r>
              <a:rPr lang="ko-KR" altLang="ko-KR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</a:t>
            </a:r>
            <a:r>
              <a:rPr lang="ko-KR" altLang="ko-KR" b="1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room</a:t>
            </a:r>
            <a:endParaRPr lang="ko-KR" altLang="ko-KR" sz="1050" dirty="0">
              <a:latin typeface="Arial" panose="020B0604020202020204" pitchFamily="34" charset="0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보여줄 </a:t>
            </a:r>
            <a:r>
              <a:rPr lang="ko-KR" altLang="ko-KR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ITEM들을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</a:t>
            </a:r>
            <a:r>
              <a:rPr lang="ko-KR" altLang="ko-KR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My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</a:t>
            </a:r>
            <a:r>
              <a:rPr lang="ko-KR" altLang="ko-KR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room이라는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가상의 공간에서 </a:t>
            </a:r>
            <a:r>
              <a:rPr lang="ko-KR" altLang="ko-KR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Drag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&amp; </a:t>
            </a:r>
            <a:r>
              <a:rPr lang="ko-KR" altLang="ko-KR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resize하여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배</a:t>
            </a:r>
            <a:r>
              <a:rPr lang="ko-KR" altLang="en-US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치</a:t>
            </a:r>
            <a:r>
              <a:rPr lang="en-US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2019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부제 2"/>
          <p:cNvSpPr txBox="1">
            <a:spLocks/>
          </p:cNvSpPr>
          <p:nvPr/>
        </p:nvSpPr>
        <p:spPr>
          <a:xfrm>
            <a:off x="317136" y="573470"/>
            <a:ext cx="11579434" cy="6037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endParaRPr lang="en-US" altLang="ko-KR" sz="1600" dirty="0">
              <a:solidFill>
                <a:srgbClr val="08A030"/>
              </a:solidFill>
            </a:endParaRPr>
          </a:p>
          <a:p>
            <a:pPr algn="l">
              <a:lnSpc>
                <a:spcPct val="110000"/>
              </a:lnSpc>
            </a:pPr>
            <a:endParaRPr lang="en-US" altLang="ko-KR" sz="1600" dirty="0">
              <a:solidFill>
                <a:srgbClr val="08A030"/>
              </a:solidFill>
            </a:endParaRPr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E375126F-DB30-8645-888E-FE28DBF45830}"/>
              </a:ext>
            </a:extLst>
          </p:cNvPr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</p:spTree>
    <p:extLst>
      <p:ext uri="{BB962C8B-B14F-4D97-AF65-F5344CB8AC3E}">
        <p14:creationId xmlns:p14="http://schemas.microsoft.com/office/powerpoint/2010/main" val="1000102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부제 2"/>
          <p:cNvSpPr txBox="1">
            <a:spLocks/>
          </p:cNvSpPr>
          <p:nvPr/>
        </p:nvSpPr>
        <p:spPr>
          <a:xfrm>
            <a:off x="295430" y="527915"/>
            <a:ext cx="11579434" cy="6037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endParaRPr lang="en-US" altLang="ko-KR" sz="1600" dirty="0">
              <a:solidFill>
                <a:srgbClr val="08A030"/>
              </a:solidFill>
            </a:endParaRPr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E375126F-DB30-8645-888E-FE28DBF45830}"/>
              </a:ext>
            </a:extLst>
          </p:cNvPr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5CD0A40-2814-414E-874B-2CCE21660273}"/>
              </a:ext>
            </a:extLst>
          </p:cNvPr>
          <p:cNvGrpSpPr/>
          <p:nvPr/>
        </p:nvGrpSpPr>
        <p:grpSpPr>
          <a:xfrm>
            <a:off x="975137" y="1091218"/>
            <a:ext cx="6888897" cy="2629803"/>
            <a:chOff x="684509" y="3546511"/>
            <a:chExt cx="6888897" cy="262980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781E286-20E3-4DFB-8C5B-7E5F186E8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509" y="3546511"/>
              <a:ext cx="6888897" cy="215537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ABCE1F1-2B4B-4F12-A686-6665C2F3B97F}"/>
                </a:ext>
              </a:extLst>
            </p:cNvPr>
            <p:cNvSpPr txBox="1"/>
            <p:nvPr/>
          </p:nvSpPr>
          <p:spPr>
            <a:xfrm>
              <a:off x="3461818" y="5806982"/>
              <a:ext cx="1334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USER_ITEM</a:t>
              </a:r>
              <a:endParaRPr lang="ko-KR" altLang="en-US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DDF9811-A3A4-4974-A2D7-C4F16B34AF40}"/>
              </a:ext>
            </a:extLst>
          </p:cNvPr>
          <p:cNvGrpSpPr/>
          <p:nvPr/>
        </p:nvGrpSpPr>
        <p:grpSpPr>
          <a:xfrm>
            <a:off x="975137" y="3732351"/>
            <a:ext cx="6911131" cy="2700266"/>
            <a:chOff x="639216" y="768687"/>
            <a:chExt cx="6911131" cy="270026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96FD541-8909-4B02-A62D-3A00210A9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216" y="768687"/>
              <a:ext cx="6911131" cy="228625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DDE73A-BE39-4C1A-828C-7E310B904ABD}"/>
                </a:ext>
              </a:extLst>
            </p:cNvPr>
            <p:cNvSpPr txBox="1"/>
            <p:nvPr/>
          </p:nvSpPr>
          <p:spPr>
            <a:xfrm>
              <a:off x="3746438" y="3099621"/>
              <a:ext cx="696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ITEM</a:t>
              </a:r>
              <a:endParaRPr lang="ko-KR" altLang="en-US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9381506-834D-4B26-9A3C-3AC6147D03A2}"/>
              </a:ext>
            </a:extLst>
          </p:cNvPr>
          <p:cNvGrpSpPr/>
          <p:nvPr/>
        </p:nvGrpSpPr>
        <p:grpSpPr>
          <a:xfrm>
            <a:off x="9018306" y="3246589"/>
            <a:ext cx="1919936" cy="889597"/>
            <a:chOff x="9133853" y="2406120"/>
            <a:chExt cx="1919936" cy="889597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EE08F65-7CC4-4E3F-BA26-D779A85DB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33853" y="2406120"/>
              <a:ext cx="1919936" cy="47471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4C707C-4FCC-4921-A8C7-0C2DC2B02779}"/>
                </a:ext>
              </a:extLst>
            </p:cNvPr>
            <p:cNvSpPr txBox="1"/>
            <p:nvPr/>
          </p:nvSpPr>
          <p:spPr>
            <a:xfrm>
              <a:off x="9272764" y="2926385"/>
              <a:ext cx="1726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USER_SETTING</a:t>
              </a:r>
              <a:endParaRPr lang="ko-KR" alt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CEDB7C5-7BFB-4553-A472-CBF7823BA894}"/>
              </a:ext>
            </a:extLst>
          </p:cNvPr>
          <p:cNvSpPr txBox="1"/>
          <p:nvPr/>
        </p:nvSpPr>
        <p:spPr>
          <a:xfrm>
            <a:off x="5211382" y="514443"/>
            <a:ext cx="1747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Database table</a:t>
            </a:r>
          </a:p>
        </p:txBody>
      </p:sp>
    </p:spTree>
    <p:extLst>
      <p:ext uri="{BB962C8B-B14F-4D97-AF65-F5344CB8AC3E}">
        <p14:creationId xmlns:p14="http://schemas.microsoft.com/office/powerpoint/2010/main" val="980860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부제 2"/>
          <p:cNvSpPr txBox="1">
            <a:spLocks/>
          </p:cNvSpPr>
          <p:nvPr/>
        </p:nvSpPr>
        <p:spPr>
          <a:xfrm>
            <a:off x="295430" y="527915"/>
            <a:ext cx="11579434" cy="6037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endParaRPr lang="en-US" altLang="ko-KR" sz="1600" dirty="0">
              <a:solidFill>
                <a:srgbClr val="08A030"/>
              </a:solidFill>
            </a:endParaRPr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E375126F-DB30-8645-888E-FE28DBF45830}"/>
              </a:ext>
            </a:extLst>
          </p:cNvPr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pic>
        <p:nvPicPr>
          <p:cNvPr id="23" name="그림 22" descr="그리기이(가) 표시된 사진&#10;&#10;자동 생성된 설명">
            <a:extLst>
              <a:ext uri="{FF2B5EF4-FFF2-40B4-BE49-F238E27FC236}">
                <a16:creationId xmlns:a16="http://schemas.microsoft.com/office/drawing/2014/main" id="{AA4A9BA1-87C3-4690-A2CA-10D970929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78" y="-1"/>
            <a:ext cx="11249043" cy="686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8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부제 2"/>
          <p:cNvSpPr txBox="1">
            <a:spLocks/>
          </p:cNvSpPr>
          <p:nvPr/>
        </p:nvSpPr>
        <p:spPr>
          <a:xfrm>
            <a:off x="295430" y="527915"/>
            <a:ext cx="11579434" cy="6037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endParaRPr lang="en-US" altLang="ko-KR" sz="1600" dirty="0">
              <a:solidFill>
                <a:srgbClr val="08A030"/>
              </a:solidFill>
            </a:endParaRPr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E375126F-DB30-8645-888E-FE28DBF45830}"/>
              </a:ext>
            </a:extLst>
          </p:cNvPr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BB6B7D-F100-4622-925B-C10DFFDE020A}"/>
              </a:ext>
            </a:extLst>
          </p:cNvPr>
          <p:cNvSpPr txBox="1"/>
          <p:nvPr/>
        </p:nvSpPr>
        <p:spPr>
          <a:xfrm>
            <a:off x="3081059" y="3038679"/>
            <a:ext cx="78516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“</a:t>
            </a:r>
            <a:r>
              <a:rPr lang="ko-KR" altLang="en-US" sz="6000" dirty="0"/>
              <a:t>아빠 이게 </a:t>
            </a:r>
            <a:r>
              <a:rPr lang="ko-KR" altLang="en-US" sz="6000" dirty="0" err="1"/>
              <a:t>뭐야</a:t>
            </a:r>
            <a:r>
              <a:rPr lang="en-US" altLang="ko-KR" sz="6000" dirty="0"/>
              <a:t>?”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92331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부제 2"/>
          <p:cNvSpPr txBox="1">
            <a:spLocks/>
          </p:cNvSpPr>
          <p:nvPr/>
        </p:nvSpPr>
        <p:spPr>
          <a:xfrm>
            <a:off x="295430" y="527915"/>
            <a:ext cx="11579434" cy="6037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endParaRPr lang="en-US" altLang="ko-KR" sz="1600" dirty="0">
              <a:solidFill>
                <a:srgbClr val="08A030"/>
              </a:solidFill>
            </a:endParaRPr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E375126F-DB30-8645-888E-FE28DBF45830}"/>
              </a:ext>
            </a:extLst>
          </p:cNvPr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pic>
        <p:nvPicPr>
          <p:cNvPr id="5122" name="Picture 2" descr="포켓몬 도감 이미지 검색결과">
            <a:extLst>
              <a:ext uri="{FF2B5EF4-FFF2-40B4-BE49-F238E27FC236}">
                <a16:creationId xmlns:a16="http://schemas.microsoft.com/office/drawing/2014/main" id="{F7A72A9B-CEED-4DDB-B243-A821A4737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813" y="1014437"/>
            <a:ext cx="5846373" cy="48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628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부제 2"/>
          <p:cNvSpPr txBox="1">
            <a:spLocks/>
          </p:cNvSpPr>
          <p:nvPr/>
        </p:nvSpPr>
        <p:spPr>
          <a:xfrm>
            <a:off x="295430" y="527915"/>
            <a:ext cx="11579434" cy="6037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endParaRPr lang="en-US" altLang="ko-KR" sz="1600" dirty="0">
              <a:solidFill>
                <a:srgbClr val="08A030"/>
              </a:solidFill>
            </a:endParaRPr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E375126F-DB30-8645-888E-FE28DBF45830}"/>
              </a:ext>
            </a:extLst>
          </p:cNvPr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BC16694-F792-4DA1-B9A6-5A3BEDCFE1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74"/>
          <a:stretch/>
        </p:blipFill>
        <p:spPr>
          <a:xfrm>
            <a:off x="1149900" y="614047"/>
            <a:ext cx="3416449" cy="586492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5BA3605-D437-448E-8C4E-67E34EF3A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388" y="2636395"/>
            <a:ext cx="6742575" cy="158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2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부제 2"/>
          <p:cNvSpPr txBox="1">
            <a:spLocks/>
          </p:cNvSpPr>
          <p:nvPr/>
        </p:nvSpPr>
        <p:spPr>
          <a:xfrm>
            <a:off x="295430" y="527915"/>
            <a:ext cx="11579434" cy="6037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endParaRPr lang="en-US" altLang="ko-KR" sz="1600" dirty="0">
              <a:solidFill>
                <a:srgbClr val="08A030"/>
              </a:solidFill>
            </a:endParaRPr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E375126F-DB30-8645-888E-FE28DBF45830}"/>
              </a:ext>
            </a:extLst>
          </p:cNvPr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892610C-E337-4988-8280-A1D7F649283F}"/>
              </a:ext>
            </a:extLst>
          </p:cNvPr>
          <p:cNvGrpSpPr/>
          <p:nvPr/>
        </p:nvGrpSpPr>
        <p:grpSpPr>
          <a:xfrm>
            <a:off x="2339077" y="1781609"/>
            <a:ext cx="7513845" cy="3317560"/>
            <a:chOff x="2339077" y="1781609"/>
            <a:chExt cx="7513845" cy="331756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E72811E-7A79-434F-BC88-93867C484442}"/>
                </a:ext>
              </a:extLst>
            </p:cNvPr>
            <p:cNvGrpSpPr/>
            <p:nvPr/>
          </p:nvGrpSpPr>
          <p:grpSpPr>
            <a:xfrm>
              <a:off x="2339077" y="1781609"/>
              <a:ext cx="7513845" cy="3294782"/>
              <a:chOff x="2339077" y="714527"/>
              <a:chExt cx="7513845" cy="3294782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E78C191F-A629-4BA0-A1F4-2F902C2FCD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39077" y="714527"/>
                <a:ext cx="7513845" cy="3294782"/>
              </a:xfrm>
              <a:prstGeom prst="rect">
                <a:avLst/>
              </a:prstGeom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AC596CA-6FBF-4022-A821-9B04D6CE8275}"/>
                  </a:ext>
                </a:extLst>
              </p:cNvPr>
              <p:cNvSpPr txBox="1"/>
              <p:nvPr/>
            </p:nvSpPr>
            <p:spPr>
              <a:xfrm>
                <a:off x="6764694" y="947831"/>
                <a:ext cx="1129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대분류</a:t>
                </a:r>
                <a:endParaRPr lang="ko-KR" altLang="en-US" dirty="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804D335-6B19-4AEA-BF34-FFF0EE345B33}"/>
                  </a:ext>
                </a:extLst>
              </p:cNvPr>
              <p:cNvSpPr txBox="1"/>
              <p:nvPr/>
            </p:nvSpPr>
            <p:spPr>
              <a:xfrm>
                <a:off x="6895322" y="2472612"/>
                <a:ext cx="895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소분류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A681D4-496B-42AD-BC23-1CC266CF5FC9}"/>
                  </a:ext>
                </a:extLst>
              </p:cNvPr>
              <p:cNvSpPr txBox="1"/>
              <p:nvPr/>
            </p:nvSpPr>
            <p:spPr>
              <a:xfrm>
                <a:off x="3956180" y="947831"/>
                <a:ext cx="7865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사진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FD0E3B-0A73-49D4-8E90-50A259ACCBD4}"/>
                  </a:ext>
                </a:extLst>
              </p:cNvPr>
              <p:cNvSpPr txBox="1"/>
              <p:nvPr/>
            </p:nvSpPr>
            <p:spPr>
              <a:xfrm>
                <a:off x="4124131" y="2472612"/>
                <a:ext cx="895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설명</a:t>
                </a:r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C003AFD-DC60-4C12-8611-DA385E9B0458}"/>
                </a:ext>
              </a:extLst>
            </p:cNvPr>
            <p:cNvSpPr/>
            <p:nvPr/>
          </p:nvSpPr>
          <p:spPr>
            <a:xfrm>
              <a:off x="5227908" y="4175839"/>
              <a:ext cx="1130088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rgbClr val="222222"/>
                  </a:solidFill>
                  <a:latin typeface="Calibre"/>
                </a:rPr>
                <a:t>Clova</a:t>
              </a:r>
              <a:r>
                <a:rPr lang="en-US" altLang="ko-KR" dirty="0">
                  <a:solidFill>
                    <a:srgbClr val="222222"/>
                  </a:solidFill>
                  <a:latin typeface="Calibre"/>
                </a:rPr>
                <a:t> Premium Voice</a:t>
              </a:r>
              <a:endParaRPr lang="en-US" altLang="ko-KR" b="0" i="0" dirty="0">
                <a:solidFill>
                  <a:srgbClr val="222222"/>
                </a:solidFill>
                <a:effectLst/>
                <a:latin typeface="Calibre"/>
              </a:endParaRPr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3FF6465-2D71-4647-A0CE-DDE62F08A861}"/>
              </a:ext>
            </a:extLst>
          </p:cNvPr>
          <p:cNvSpPr/>
          <p:nvPr/>
        </p:nvSpPr>
        <p:spPr>
          <a:xfrm>
            <a:off x="4837579" y="1642063"/>
            <a:ext cx="1931544" cy="3488142"/>
          </a:xfrm>
          <a:prstGeom prst="roundRect">
            <a:avLst/>
          </a:prstGeom>
          <a:noFill/>
          <a:ln w="57150"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4" name="Picture 2" descr="keras 이미지 검색결과">
            <a:extLst>
              <a:ext uri="{FF2B5EF4-FFF2-40B4-BE49-F238E27FC236}">
                <a16:creationId xmlns:a16="http://schemas.microsoft.com/office/drawing/2014/main" id="{67795095-4FD3-4E3A-B07A-230FC7475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177" y="3764482"/>
            <a:ext cx="1508531" cy="43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naver 이미지 검색결과">
            <a:extLst>
              <a:ext uri="{FF2B5EF4-FFF2-40B4-BE49-F238E27FC236}">
                <a16:creationId xmlns:a16="http://schemas.microsoft.com/office/drawing/2014/main" id="{4C2B0DFA-5363-42BB-90F7-0CE7342DBC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14" b="38114"/>
          <a:stretch/>
        </p:blipFill>
        <p:spPr bwMode="auto">
          <a:xfrm>
            <a:off x="4837579" y="1139330"/>
            <a:ext cx="1905000" cy="45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86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부제 2"/>
          <p:cNvSpPr txBox="1">
            <a:spLocks/>
          </p:cNvSpPr>
          <p:nvPr/>
        </p:nvSpPr>
        <p:spPr>
          <a:xfrm>
            <a:off x="317136" y="573470"/>
            <a:ext cx="11579434" cy="6037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endParaRPr lang="en-US" altLang="ko-KR" sz="1600" dirty="0">
              <a:solidFill>
                <a:srgbClr val="08A030"/>
              </a:solidFill>
            </a:endParaRPr>
          </a:p>
          <a:p>
            <a:pPr algn="l">
              <a:lnSpc>
                <a:spcPct val="110000"/>
              </a:lnSpc>
            </a:pPr>
            <a:endParaRPr lang="en-US" altLang="ko-KR" sz="1600" dirty="0">
              <a:solidFill>
                <a:srgbClr val="08A030"/>
              </a:solidFill>
            </a:endParaRPr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E375126F-DB30-8645-888E-FE28DBF45830}"/>
              </a:ext>
            </a:extLst>
          </p:cNvPr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929C463-0208-400C-81D5-A8A7442C8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012" y="574981"/>
            <a:ext cx="5837681" cy="51041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84D4E1-D7E4-440C-B65D-0FC6F9CE8D84}"/>
              </a:ext>
            </a:extLst>
          </p:cNvPr>
          <p:cNvSpPr txBox="1"/>
          <p:nvPr/>
        </p:nvSpPr>
        <p:spPr>
          <a:xfrm>
            <a:off x="4366727" y="5770241"/>
            <a:ext cx="374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root</a:t>
            </a:r>
            <a:r>
              <a:rPr lang="ko-KR" altLang="ko-KR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</a:t>
            </a:r>
            <a:r>
              <a:rPr lang="ko-KR" altLang="ko-KR" b="1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page</a:t>
            </a:r>
            <a:endParaRPr lang="ko-KR" altLang="ko-KR" sz="1050" dirty="0">
              <a:latin typeface="Arial" panose="020B0604020202020204" pitchFamily="34" charset="0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사진을 찍어서 업로드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4886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부제 2"/>
          <p:cNvSpPr txBox="1">
            <a:spLocks/>
          </p:cNvSpPr>
          <p:nvPr/>
        </p:nvSpPr>
        <p:spPr>
          <a:xfrm>
            <a:off x="317136" y="573470"/>
            <a:ext cx="11579434" cy="6037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endParaRPr lang="en-US" altLang="ko-KR" sz="1600" dirty="0">
              <a:solidFill>
                <a:srgbClr val="08A030"/>
              </a:solidFill>
            </a:endParaRPr>
          </a:p>
          <a:p>
            <a:pPr algn="l">
              <a:lnSpc>
                <a:spcPct val="110000"/>
              </a:lnSpc>
            </a:pPr>
            <a:endParaRPr lang="en-US" altLang="ko-KR" sz="1600" dirty="0">
              <a:solidFill>
                <a:srgbClr val="08A030"/>
              </a:solidFill>
            </a:endParaRPr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E375126F-DB30-8645-888E-FE28DBF45830}"/>
              </a:ext>
            </a:extLst>
          </p:cNvPr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70E23B03-9B0D-48E3-BBF9-21D8FB6CF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692" y="573470"/>
            <a:ext cx="5651246" cy="51041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12E1E9-5B1E-4D31-9257-D84CE6D3B338}"/>
              </a:ext>
            </a:extLst>
          </p:cNvPr>
          <p:cNvSpPr txBox="1"/>
          <p:nvPr/>
        </p:nvSpPr>
        <p:spPr>
          <a:xfrm>
            <a:off x="1353346" y="5638835"/>
            <a:ext cx="9475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Prediction</a:t>
            </a:r>
            <a:r>
              <a:rPr lang="ko-KR" altLang="ko-KR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</a:t>
            </a:r>
            <a:r>
              <a:rPr lang="ko-KR" altLang="ko-KR" b="1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page</a:t>
            </a:r>
            <a:endParaRPr lang="ko-KR" altLang="ko-KR" sz="1050" dirty="0">
              <a:latin typeface="Arial" panose="020B0604020202020204" pitchFamily="34" charset="0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사진에서 가장 정확도가 높은 물체의 소분류 또는 대분류의 </a:t>
            </a:r>
            <a:r>
              <a:rPr lang="ko-KR" altLang="ko-KR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Class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</a:t>
            </a:r>
            <a:r>
              <a:rPr lang="ko-KR" altLang="ko-KR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label과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설명을 </a:t>
            </a:r>
            <a:r>
              <a:rPr lang="ko-KR" altLang="en-US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확인</a:t>
            </a:r>
            <a:r>
              <a:rPr lang="en-US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.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저장소에 등</a:t>
            </a:r>
            <a:r>
              <a:rPr lang="ko-KR" altLang="en-US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록 가능</a:t>
            </a:r>
            <a:r>
              <a:rPr lang="en-US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9409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부제 2"/>
          <p:cNvSpPr txBox="1">
            <a:spLocks/>
          </p:cNvSpPr>
          <p:nvPr/>
        </p:nvSpPr>
        <p:spPr>
          <a:xfrm>
            <a:off x="378344" y="573470"/>
            <a:ext cx="11579434" cy="6037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endParaRPr lang="en-US" altLang="ko-KR" sz="1600" dirty="0">
              <a:solidFill>
                <a:srgbClr val="08A030"/>
              </a:solidFill>
            </a:endParaRPr>
          </a:p>
          <a:p>
            <a:pPr algn="l">
              <a:lnSpc>
                <a:spcPct val="110000"/>
              </a:lnSpc>
            </a:pPr>
            <a:endParaRPr lang="en-US" altLang="ko-KR" sz="1600" dirty="0">
              <a:solidFill>
                <a:srgbClr val="08A030"/>
              </a:solidFill>
            </a:endParaRPr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E375126F-DB30-8645-888E-FE28DBF45830}"/>
              </a:ext>
            </a:extLst>
          </p:cNvPr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4F30FE-3B32-40F6-B72D-E91A4013C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586" y="573470"/>
            <a:ext cx="5783458" cy="51041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0D853E-CFE8-4DD4-95DB-6687B14E4E9D}"/>
              </a:ext>
            </a:extLst>
          </p:cNvPr>
          <p:cNvSpPr txBox="1"/>
          <p:nvPr/>
        </p:nvSpPr>
        <p:spPr>
          <a:xfrm>
            <a:off x="2799456" y="5677621"/>
            <a:ext cx="6583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저장소 페이지</a:t>
            </a:r>
            <a:endParaRPr lang="ko-KR" altLang="ko-KR" sz="1050" dirty="0">
              <a:latin typeface="Arial" panose="020B0604020202020204" pitchFamily="34" charset="0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자신이 등록한 </a:t>
            </a:r>
            <a:r>
              <a:rPr lang="ko-KR" altLang="ko-KR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Item들</a:t>
            </a:r>
            <a:r>
              <a:rPr lang="en-US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확인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. </a:t>
            </a:r>
            <a:endParaRPr lang="en-US" altLang="ko-KR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사진을 </a:t>
            </a:r>
            <a:r>
              <a:rPr lang="ko-KR" altLang="ko-KR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클릭</a:t>
            </a:r>
            <a:r>
              <a:rPr lang="ko-KR" altLang="en-US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시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</a:t>
            </a:r>
            <a:r>
              <a:rPr lang="ko-KR" altLang="ko-KR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My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</a:t>
            </a:r>
            <a:r>
              <a:rPr lang="ko-KR" altLang="ko-KR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room에서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보여줄지 숨길지 선택</a:t>
            </a:r>
            <a:r>
              <a:rPr lang="en-US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.</a:t>
            </a:r>
            <a:endParaRPr lang="ko-KR" altLang="ko-KR" sz="2800" dirty="0">
              <a:latin typeface="Arial" panose="020B0604020202020204" pitchFamily="34" charset="0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470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6198</TotalTime>
  <Words>150</Words>
  <Application>Microsoft Office PowerPoint</Application>
  <PresentationFormat>와이드스크린</PresentationFormat>
  <Paragraphs>37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Calibre</vt:lpstr>
      <vt:lpstr>NanumSquare</vt:lpstr>
      <vt:lpstr>NanumSquare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황지민</cp:lastModifiedBy>
  <cp:revision>35</cp:revision>
  <dcterms:created xsi:type="dcterms:W3CDTF">2020-01-13T08:32:16Z</dcterms:created>
  <dcterms:modified xsi:type="dcterms:W3CDTF">2020-02-14T06:53:19Z</dcterms:modified>
</cp:coreProperties>
</file>