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29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5E6DC-99B2-4875-9E7C-062F44CBB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BEBB96-1044-4C4B-BD87-87CEE1189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BCF99-4D72-4B92-9DC3-F076FFFB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B98A-5084-480B-82DC-42AFFB8C8A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4BFB0-8D7A-497E-AD52-23A92CBF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10010-2ABA-4DE7-AEDE-4C393259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5E1-291B-47E7-A642-E766D40E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1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C2AAB-D57F-4E73-AB05-4FC29128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77C681-ECA6-422B-A6CB-2C0F67499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BB265-8C05-40F6-BDD5-DFC17539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B98A-5084-480B-82DC-42AFFB8C8A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33525-3C1D-45D7-A756-78EA57DC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415A2-B3E8-4A47-B9F0-2A09820B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5E1-291B-47E7-A642-E766D40E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0CDAF-B51B-4654-919B-0632AD4BD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927BC-2448-4020-B189-2214A09E4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7F3F6-9072-4893-80E0-8C0BE674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B98A-5084-480B-82DC-42AFFB8C8A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24575-7EE9-4B37-990C-653C65A7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450A4-92A7-42C9-BF06-441523DA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5E1-291B-47E7-A642-E766D40E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DDB5A-D77B-4367-8A93-EEE54A1C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72899-CF89-4636-A8C6-06259BF0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D996D-7F14-42C3-9851-67CA9413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B98A-5084-480B-82DC-42AFFB8C8A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2A754-7B95-42FA-A9A7-D10192D6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31BD6-498F-4147-9758-A17197B6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5E1-291B-47E7-A642-E766D40E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4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DF627-ACE5-4751-8A06-F8DE796C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39A03-E3D7-4F21-98E1-5BBCAC2B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EB35C-86BE-44D3-9556-71156A07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B98A-5084-480B-82DC-42AFFB8C8A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2836-3B59-494D-903B-A670A5B1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7D4E8-8FE2-4621-A9F0-A2F2273A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5E1-291B-47E7-A642-E766D40E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8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93C7B-3AFF-4953-9E0E-25FE6D84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33159-853B-40E5-8C58-E8F39F8FE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66F5C-F05F-4146-B59F-F23A6EDDB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02489A-274F-4712-9866-09F7DC0B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B98A-5084-480B-82DC-42AFFB8C8A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9ABEE-0D40-495A-9240-25C64F18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B3A7C-253A-422D-9350-40F0A558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5E1-291B-47E7-A642-E766D40E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5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120B9-2388-42D4-9D32-DDA804C7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751CF-47FC-4371-9054-23A65F270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7011F-8AED-4119-B40E-4C82D2335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95DB0E-DC08-4210-9BE8-93C2E6052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D2AA79-A65C-43A0-97E6-8FE2BBB4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8EF5FE-1C0A-4340-A152-FE287508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B98A-5084-480B-82DC-42AFFB8C8A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EF94D1-550B-44A5-A1EE-DDDBB2D1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2EBE2F-48FD-43DC-9607-A16C452C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5E1-291B-47E7-A642-E766D40E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7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6D4A9-CA5C-4896-B7BD-41BAA7D0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CDF433-7856-4CA7-A699-5C442120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B98A-5084-480B-82DC-42AFFB8C8A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DEC3A4-D0BB-40CC-A842-62EEC28A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570FEC-0877-4561-B3D2-04652D9E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5E1-291B-47E7-A642-E766D40E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3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CD9210-E8B2-4E0F-87D9-2BA5FA34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B98A-5084-480B-82DC-42AFFB8C8A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B89809-FBA4-4578-97C3-B6E517DF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EACBE2-4AEE-4E1D-AA17-BD6BBAAE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5E1-291B-47E7-A642-E766D40E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4612B-1215-4084-B913-ED94740F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2D0E7-5364-480E-B41A-5F3D3000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D1588-0A05-44D7-ACD1-C9164E5DD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3E895-3430-4EDC-A0A5-5DB930AA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B98A-5084-480B-82DC-42AFFB8C8A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F3DC1-05CC-462C-86F7-D0956A66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65FCF-AC1D-4DEB-9932-66176E2F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5E1-291B-47E7-A642-E766D40E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6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3A149-42AC-447B-9EE1-215C26CD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8F0BFD-0CA9-477F-B194-B32214982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3F9847-ACE1-49CE-A228-1C66645F0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C6C84-A696-411A-8599-E9894B7F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B98A-5084-480B-82DC-42AFFB8C8A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E7C34-6B7F-4BFF-96CC-48CC471C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BA741-64C0-45DC-B206-C693579C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5E1-291B-47E7-A642-E766D40E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0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8B31F2-716E-4793-BC27-7E550B20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27E0D-1813-41CA-AF80-05AEFC8C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73F05-18F1-40FC-8247-8BB63B34A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B98A-5084-480B-82DC-42AFFB8C8A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FE01C-325B-4EA4-AB57-B4CF24BCB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E3400-3569-4522-B653-958C109DA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B5E1-291B-47E7-A642-E766D40E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2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B88E705-0446-49AF-94B7-CDD3EAC3895F}"/>
              </a:ext>
            </a:extLst>
          </p:cNvPr>
          <p:cNvSpPr/>
          <p:nvPr/>
        </p:nvSpPr>
        <p:spPr>
          <a:xfrm>
            <a:off x="3737809" y="2667000"/>
            <a:ext cx="1455821" cy="1455821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35258BB-001C-4E63-A7B3-47E7B94C8A2B}"/>
              </a:ext>
            </a:extLst>
          </p:cNvPr>
          <p:cNvSpPr/>
          <p:nvPr/>
        </p:nvSpPr>
        <p:spPr>
          <a:xfrm>
            <a:off x="4056645" y="2985836"/>
            <a:ext cx="818148" cy="81814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3E4ADD-AD3B-4DA8-836C-C6A461773B5D}"/>
              </a:ext>
            </a:extLst>
          </p:cNvPr>
          <p:cNvCxnSpPr>
            <a:stCxn id="4" idx="6"/>
          </p:cNvCxnSpPr>
          <p:nvPr/>
        </p:nvCxnSpPr>
        <p:spPr>
          <a:xfrm flipV="1">
            <a:off x="5193630" y="3394910"/>
            <a:ext cx="2490538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4687F6-A77D-4DAE-A60F-F5B6E75BA0DC}"/>
              </a:ext>
            </a:extLst>
          </p:cNvPr>
          <p:cNvCxnSpPr/>
          <p:nvPr/>
        </p:nvCxnSpPr>
        <p:spPr>
          <a:xfrm flipV="1">
            <a:off x="1247271" y="3429000"/>
            <a:ext cx="2490538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3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5A96C33B2B8B64EA0C89E3DDB7B1424" ma:contentTypeVersion="11" ma:contentTypeDescription="새 문서를 만듭니다." ma:contentTypeScope="" ma:versionID="8d2168faa5937382b6cd4aa3d7464b03">
  <xsd:schema xmlns:xsd="http://www.w3.org/2001/XMLSchema" xmlns:xs="http://www.w3.org/2001/XMLSchema" xmlns:p="http://schemas.microsoft.com/office/2006/metadata/properties" xmlns:ns3="f7e8b9d3-03d6-4337-a174-b377a248c705" xmlns:ns4="2291c572-8acc-41b0-b9cd-63ec7a3906d2" targetNamespace="http://schemas.microsoft.com/office/2006/metadata/properties" ma:root="true" ma:fieldsID="ff1f767a98aa0297f6f687b52b8219b6" ns3:_="" ns4:_="">
    <xsd:import namespace="f7e8b9d3-03d6-4337-a174-b377a248c705"/>
    <xsd:import namespace="2291c572-8acc-41b0-b9cd-63ec7a3906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8b9d3-03d6-4337-a174-b377a248c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1c572-8acc-41b0-b9cd-63ec7a3906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200EE8-8233-4833-BA8E-A1348A999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e8b9d3-03d6-4337-a174-b377a248c705"/>
    <ds:schemaRef ds:uri="2291c572-8acc-41b0-b9cd-63ec7a3906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99904F-583D-4AC6-A1C0-808565D6B5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5C60EA-14B4-46DE-BB11-E5EE61BBBE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황지민</dc:creator>
  <cp:lastModifiedBy>황지민</cp:lastModifiedBy>
  <cp:revision>2</cp:revision>
  <dcterms:created xsi:type="dcterms:W3CDTF">2020-02-10T00:38:01Z</dcterms:created>
  <dcterms:modified xsi:type="dcterms:W3CDTF">2020-02-10T02:10:17Z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0x01010035A96C33B2B8B64EA0C89E3DDB7B1424</vt:lpwstr>
  </property>
</Properties>
</file>