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9" r:id="rId2"/>
    <p:sldId id="262" r:id="rId3"/>
    <p:sldId id="263" r:id="rId4"/>
    <p:sldId id="266" r:id="rId5"/>
    <p:sldId id="264" r:id="rId6"/>
    <p:sldId id="26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A030"/>
    <a:srgbClr val="3FD900"/>
    <a:srgbClr val="00D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72C2EC-C6C5-4CD5-BBEF-4035A05F8DEF}" v="334" dt="2020-01-30T12:36:05.2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4658"/>
  </p:normalViewPr>
  <p:slideViewPr>
    <p:cSldViewPr snapToGrid="0" snapToObjects="1">
      <p:cViewPr varScale="1">
        <p:scale>
          <a:sx n="82" d="100"/>
          <a:sy n="82" d="100"/>
        </p:scale>
        <p:origin x="9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황지민" userId="e7d6ee1b-b829-4524-93ab-538a863ba162" providerId="ADAL" clId="{FD72C2EC-C6C5-4CD5-BBEF-4035A05F8DEF}"/>
    <pc:docChg chg="undo custSel addSld delSld modSld sldOrd">
      <pc:chgData name="황지민" userId="e7d6ee1b-b829-4524-93ab-538a863ba162" providerId="ADAL" clId="{FD72C2EC-C6C5-4CD5-BBEF-4035A05F8DEF}" dt="2020-01-30T12:37:43.755" v="4346" actId="1076"/>
      <pc:docMkLst>
        <pc:docMk/>
      </pc:docMkLst>
      <pc:sldChg chg="modSp">
        <pc:chgData name="황지민" userId="e7d6ee1b-b829-4524-93ab-538a863ba162" providerId="ADAL" clId="{FD72C2EC-C6C5-4CD5-BBEF-4035A05F8DEF}" dt="2020-01-30T11:06:55.207" v="2367" actId="20577"/>
        <pc:sldMkLst>
          <pc:docMk/>
          <pc:sldMk cId="827097887" sldId="259"/>
        </pc:sldMkLst>
        <pc:spChg chg="mod">
          <ac:chgData name="황지민" userId="e7d6ee1b-b829-4524-93ab-538a863ba162" providerId="ADAL" clId="{FD72C2EC-C6C5-4CD5-BBEF-4035A05F8DEF}" dt="2020-01-30T11:06:55.207" v="2367" actId="20577"/>
          <ac:spMkLst>
            <pc:docMk/>
            <pc:sldMk cId="827097887" sldId="259"/>
            <ac:spMk id="19" creationId="{00000000-0000-0000-0000-000000000000}"/>
          </ac:spMkLst>
        </pc:spChg>
      </pc:sldChg>
      <pc:sldChg chg="addSp delSp modSp del ord">
        <pc:chgData name="황지민" userId="e7d6ee1b-b829-4524-93ab-538a863ba162" providerId="ADAL" clId="{FD72C2EC-C6C5-4CD5-BBEF-4035A05F8DEF}" dt="2020-01-30T12:25:10.891" v="4263" actId="47"/>
        <pc:sldMkLst>
          <pc:docMk/>
          <pc:sldMk cId="1746940992" sldId="261"/>
        </pc:sldMkLst>
        <pc:spChg chg="mod">
          <ac:chgData name="황지민" userId="e7d6ee1b-b829-4524-93ab-538a863ba162" providerId="ADAL" clId="{FD72C2EC-C6C5-4CD5-BBEF-4035A05F8DEF}" dt="2020-01-30T09:51:44.409" v="12" actId="27636"/>
          <ac:spMkLst>
            <pc:docMk/>
            <pc:sldMk cId="1746940992" sldId="261"/>
            <ac:spMk id="6" creationId="{00000000-0000-0000-0000-000000000000}"/>
          </ac:spMkLst>
        </pc:spChg>
        <pc:graphicFrameChg chg="add del mod modGraphic">
          <ac:chgData name="황지민" userId="e7d6ee1b-b829-4524-93ab-538a863ba162" providerId="ADAL" clId="{FD72C2EC-C6C5-4CD5-BBEF-4035A05F8DEF}" dt="2020-01-30T10:47:04.851" v="1809" actId="14734"/>
          <ac:graphicFrameMkLst>
            <pc:docMk/>
            <pc:sldMk cId="1746940992" sldId="261"/>
            <ac:graphicFrameMk id="9" creationId="{00000000-0000-0000-0000-000000000000}"/>
          </ac:graphicFrameMkLst>
        </pc:graphicFrameChg>
      </pc:sldChg>
      <pc:sldChg chg="modSp">
        <pc:chgData name="황지민" userId="e7d6ee1b-b829-4524-93ab-538a863ba162" providerId="ADAL" clId="{FD72C2EC-C6C5-4CD5-BBEF-4035A05F8DEF}" dt="2020-01-30T12:25:47.554" v="4266" actId="1076"/>
        <pc:sldMkLst>
          <pc:docMk/>
          <pc:sldMk cId="1180686760" sldId="262"/>
        </pc:sldMkLst>
        <pc:spChg chg="mod">
          <ac:chgData name="황지민" userId="e7d6ee1b-b829-4524-93ab-538a863ba162" providerId="ADAL" clId="{FD72C2EC-C6C5-4CD5-BBEF-4035A05F8DEF}" dt="2020-01-30T09:51:44.355" v="11" actId="27636"/>
          <ac:spMkLst>
            <pc:docMk/>
            <pc:sldMk cId="1180686760" sldId="262"/>
            <ac:spMk id="5" creationId="{E375126F-DB30-8645-888E-FE28DBF45830}"/>
          </ac:spMkLst>
        </pc:spChg>
        <pc:spChg chg="mod">
          <ac:chgData name="황지민" userId="e7d6ee1b-b829-4524-93ab-538a863ba162" providerId="ADAL" clId="{FD72C2EC-C6C5-4CD5-BBEF-4035A05F8DEF}" dt="2020-01-30T12:25:47.554" v="4266" actId="1076"/>
          <ac:spMkLst>
            <pc:docMk/>
            <pc:sldMk cId="1180686760" sldId="262"/>
            <ac:spMk id="19" creationId="{00000000-0000-0000-0000-000000000000}"/>
          </ac:spMkLst>
        </pc:spChg>
      </pc:sldChg>
      <pc:sldChg chg="modSp">
        <pc:chgData name="황지민" userId="e7d6ee1b-b829-4524-93ab-538a863ba162" providerId="ADAL" clId="{FD72C2EC-C6C5-4CD5-BBEF-4035A05F8DEF}" dt="2020-01-30T12:34:53.394" v="4301" actId="948"/>
        <pc:sldMkLst>
          <pc:docMk/>
          <pc:sldMk cId="1912513063" sldId="263"/>
        </pc:sldMkLst>
        <pc:spChg chg="mod">
          <ac:chgData name="황지민" userId="e7d6ee1b-b829-4524-93ab-538a863ba162" providerId="ADAL" clId="{FD72C2EC-C6C5-4CD5-BBEF-4035A05F8DEF}" dt="2020-01-30T12:34:53.394" v="4301" actId="948"/>
          <ac:spMkLst>
            <pc:docMk/>
            <pc:sldMk cId="1912513063" sldId="263"/>
            <ac:spMk id="5" creationId="{00000000-0000-0000-0000-000000000000}"/>
          </ac:spMkLst>
        </pc:spChg>
        <pc:spChg chg="mod">
          <ac:chgData name="황지민" userId="e7d6ee1b-b829-4524-93ab-538a863ba162" providerId="ADAL" clId="{FD72C2EC-C6C5-4CD5-BBEF-4035A05F8DEF}" dt="2020-01-30T09:51:44.417" v="13" actId="27636"/>
          <ac:spMkLst>
            <pc:docMk/>
            <pc:sldMk cId="1912513063" sldId="263"/>
            <ac:spMk id="6" creationId="{00000000-0000-0000-0000-000000000000}"/>
          </ac:spMkLst>
        </pc:spChg>
      </pc:sldChg>
      <pc:sldChg chg="modSp ord">
        <pc:chgData name="황지민" userId="e7d6ee1b-b829-4524-93ab-538a863ba162" providerId="ADAL" clId="{FD72C2EC-C6C5-4CD5-BBEF-4035A05F8DEF}" dt="2020-01-30T12:27:24.223" v="4278" actId="20577"/>
        <pc:sldMkLst>
          <pc:docMk/>
          <pc:sldMk cId="1126309947" sldId="264"/>
        </pc:sldMkLst>
        <pc:spChg chg="mod">
          <ac:chgData name="황지민" userId="e7d6ee1b-b829-4524-93ab-538a863ba162" providerId="ADAL" clId="{FD72C2EC-C6C5-4CD5-BBEF-4035A05F8DEF}" dt="2020-01-30T09:51:44.511" v="15" actId="27636"/>
          <ac:spMkLst>
            <pc:docMk/>
            <pc:sldMk cId="1126309947" sldId="264"/>
            <ac:spMk id="5" creationId="{0AFCF26A-0082-3841-872D-B25A43731E9F}"/>
          </ac:spMkLst>
        </pc:spChg>
        <pc:spChg chg="mod">
          <ac:chgData name="황지민" userId="e7d6ee1b-b829-4524-93ab-538a863ba162" providerId="ADAL" clId="{FD72C2EC-C6C5-4CD5-BBEF-4035A05F8DEF}" dt="2020-01-30T12:27:24.223" v="4278" actId="20577"/>
          <ac:spMkLst>
            <pc:docMk/>
            <pc:sldMk cId="1126309947" sldId="264"/>
            <ac:spMk id="6" creationId="{00000000-0000-0000-0000-000000000000}"/>
          </ac:spMkLst>
        </pc:spChg>
      </pc:sldChg>
      <pc:sldChg chg="modSp del">
        <pc:chgData name="황지민" userId="e7d6ee1b-b829-4524-93ab-538a863ba162" providerId="ADAL" clId="{FD72C2EC-C6C5-4CD5-BBEF-4035A05F8DEF}" dt="2020-01-30T12:26:52.261" v="4273" actId="47"/>
        <pc:sldMkLst>
          <pc:docMk/>
          <pc:sldMk cId="1397753189" sldId="265"/>
        </pc:sldMkLst>
        <pc:spChg chg="mod">
          <ac:chgData name="황지민" userId="e7d6ee1b-b829-4524-93ab-538a863ba162" providerId="ADAL" clId="{FD72C2EC-C6C5-4CD5-BBEF-4035A05F8DEF}" dt="2020-01-30T09:51:44.531" v="16" actId="27636"/>
          <ac:spMkLst>
            <pc:docMk/>
            <pc:sldMk cId="1397753189" sldId="265"/>
            <ac:spMk id="5" creationId="{0AFCF26A-0082-3841-872D-B25A43731E9F}"/>
          </ac:spMkLst>
        </pc:spChg>
        <pc:spChg chg="mod">
          <ac:chgData name="황지민" userId="e7d6ee1b-b829-4524-93ab-538a863ba162" providerId="ADAL" clId="{FD72C2EC-C6C5-4CD5-BBEF-4035A05F8DEF}" dt="2020-01-30T12:26:32.618" v="4272" actId="1076"/>
          <ac:spMkLst>
            <pc:docMk/>
            <pc:sldMk cId="1397753189" sldId="265"/>
            <ac:spMk id="6" creationId="{00000000-0000-0000-0000-000000000000}"/>
          </ac:spMkLst>
        </pc:spChg>
        <pc:picChg chg="mod">
          <ac:chgData name="황지민" userId="e7d6ee1b-b829-4524-93ab-538a863ba162" providerId="ADAL" clId="{FD72C2EC-C6C5-4CD5-BBEF-4035A05F8DEF}" dt="2020-01-30T09:20:43.899" v="1" actId="1076"/>
          <ac:picMkLst>
            <pc:docMk/>
            <pc:sldMk cId="1397753189" sldId="265"/>
            <ac:picMk id="7" creationId="{00000000-0000-0000-0000-000000000000}"/>
          </ac:picMkLst>
        </pc:picChg>
      </pc:sldChg>
      <pc:sldChg chg="addSp delSp modSp add ord">
        <pc:chgData name="황지민" userId="e7d6ee1b-b829-4524-93ab-538a863ba162" providerId="ADAL" clId="{FD72C2EC-C6C5-4CD5-BBEF-4035A05F8DEF}" dt="2020-01-30T12:37:43.755" v="4346" actId="1076"/>
        <pc:sldMkLst>
          <pc:docMk/>
          <pc:sldMk cId="2185526728" sldId="266"/>
        </pc:sldMkLst>
        <pc:spChg chg="del">
          <ac:chgData name="황지민" userId="e7d6ee1b-b829-4524-93ab-538a863ba162" providerId="ADAL" clId="{FD72C2EC-C6C5-4CD5-BBEF-4035A05F8DEF}" dt="2020-01-30T11:15:33.767" v="2587" actId="478"/>
          <ac:spMkLst>
            <pc:docMk/>
            <pc:sldMk cId="2185526728" sldId="266"/>
            <ac:spMk id="4" creationId="{00000000-0000-0000-0000-000000000000}"/>
          </ac:spMkLst>
        </pc:spChg>
        <pc:spChg chg="mod">
          <ac:chgData name="황지민" userId="e7d6ee1b-b829-4524-93ab-538a863ba162" providerId="ADAL" clId="{FD72C2EC-C6C5-4CD5-BBEF-4035A05F8DEF}" dt="2020-01-30T11:32:30.283" v="2924" actId="1076"/>
          <ac:spMkLst>
            <pc:docMk/>
            <pc:sldMk cId="2185526728" sldId="266"/>
            <ac:spMk id="5" creationId="{0AFCF26A-0082-3841-872D-B25A43731E9F}"/>
          </ac:spMkLst>
        </pc:spChg>
        <pc:spChg chg="mod">
          <ac:chgData name="황지민" userId="e7d6ee1b-b829-4524-93ab-538a863ba162" providerId="ADAL" clId="{FD72C2EC-C6C5-4CD5-BBEF-4035A05F8DEF}" dt="2020-01-30T12:36:15.364" v="4321" actId="20577"/>
          <ac:spMkLst>
            <pc:docMk/>
            <pc:sldMk cId="2185526728" sldId="266"/>
            <ac:spMk id="6" creationId="{00000000-0000-0000-0000-000000000000}"/>
          </ac:spMkLst>
        </pc:spChg>
        <pc:spChg chg="add mod">
          <ac:chgData name="황지민" userId="e7d6ee1b-b829-4524-93ab-538a863ba162" providerId="ADAL" clId="{FD72C2EC-C6C5-4CD5-BBEF-4035A05F8DEF}" dt="2020-01-30T12:36:31.117" v="4326" actId="404"/>
          <ac:spMkLst>
            <pc:docMk/>
            <pc:sldMk cId="2185526728" sldId="266"/>
            <ac:spMk id="12" creationId="{E516396B-4FDA-4CCC-ADDB-ABF98D9877CF}"/>
          </ac:spMkLst>
        </pc:spChg>
        <pc:picChg chg="del">
          <ac:chgData name="황지민" userId="e7d6ee1b-b829-4524-93ab-538a863ba162" providerId="ADAL" clId="{FD72C2EC-C6C5-4CD5-BBEF-4035A05F8DEF}" dt="2020-01-30T11:15:32.990" v="2586" actId="478"/>
          <ac:picMkLst>
            <pc:docMk/>
            <pc:sldMk cId="2185526728" sldId="266"/>
            <ac:picMk id="2" creationId="{00000000-0000-0000-0000-000000000000}"/>
          </ac:picMkLst>
        </pc:picChg>
        <pc:picChg chg="add mod">
          <ac:chgData name="황지민" userId="e7d6ee1b-b829-4524-93ab-538a863ba162" providerId="ADAL" clId="{FD72C2EC-C6C5-4CD5-BBEF-4035A05F8DEF}" dt="2020-01-30T12:37:15.753" v="4343" actId="1076"/>
          <ac:picMkLst>
            <pc:docMk/>
            <pc:sldMk cId="2185526728" sldId="266"/>
            <ac:picMk id="3" creationId="{3503E10C-D399-4B07-96E0-83AB4BFF602A}"/>
          </ac:picMkLst>
        </pc:picChg>
        <pc:picChg chg="del">
          <ac:chgData name="황지민" userId="e7d6ee1b-b829-4524-93ab-538a863ba162" providerId="ADAL" clId="{FD72C2EC-C6C5-4CD5-BBEF-4035A05F8DEF}" dt="2020-01-30T11:15:32.413" v="2585" actId="478"/>
          <ac:picMkLst>
            <pc:docMk/>
            <pc:sldMk cId="2185526728" sldId="266"/>
            <ac:picMk id="7" creationId="{00000000-0000-0000-0000-000000000000}"/>
          </ac:picMkLst>
        </pc:picChg>
        <pc:picChg chg="add del mod modCrop">
          <ac:chgData name="황지민" userId="e7d6ee1b-b829-4524-93ab-538a863ba162" providerId="ADAL" clId="{FD72C2EC-C6C5-4CD5-BBEF-4035A05F8DEF}" dt="2020-01-30T12:35:40.377" v="4309"/>
          <ac:picMkLst>
            <pc:docMk/>
            <pc:sldMk cId="2185526728" sldId="266"/>
            <ac:picMk id="9" creationId="{5810EEAC-90C6-4432-947C-C0A8315CF796}"/>
          </ac:picMkLst>
        </pc:picChg>
        <pc:picChg chg="add mod">
          <ac:chgData name="황지민" userId="e7d6ee1b-b829-4524-93ab-538a863ba162" providerId="ADAL" clId="{FD72C2EC-C6C5-4CD5-BBEF-4035A05F8DEF}" dt="2020-01-30T12:37:43.755" v="4346" actId="1076"/>
          <ac:picMkLst>
            <pc:docMk/>
            <pc:sldMk cId="2185526728" sldId="266"/>
            <ac:picMk id="11" creationId="{509FFEA4-EB80-458B-B47E-441F8951D11A}"/>
          </ac:picMkLst>
        </pc:picChg>
      </pc:sldChg>
      <pc:sldChg chg="addSp delSp modSp add ord">
        <pc:chgData name="황지민" userId="e7d6ee1b-b829-4524-93ab-538a863ba162" providerId="ADAL" clId="{FD72C2EC-C6C5-4CD5-BBEF-4035A05F8DEF}" dt="2020-01-30T12:26:27.712" v="4271" actId="1076"/>
        <pc:sldMkLst>
          <pc:docMk/>
          <pc:sldMk cId="220361360" sldId="267"/>
        </pc:sldMkLst>
        <pc:spChg chg="del">
          <ac:chgData name="황지민" userId="e7d6ee1b-b829-4524-93ab-538a863ba162" providerId="ADAL" clId="{FD72C2EC-C6C5-4CD5-BBEF-4035A05F8DEF}" dt="2020-01-30T12:08:40.676" v="3169" actId="478"/>
          <ac:spMkLst>
            <pc:docMk/>
            <pc:sldMk cId="220361360" sldId="267"/>
            <ac:spMk id="4" creationId="{00000000-0000-0000-0000-000000000000}"/>
          </ac:spMkLst>
        </pc:spChg>
        <pc:spChg chg="mod">
          <ac:chgData name="황지민" userId="e7d6ee1b-b829-4524-93ab-538a863ba162" providerId="ADAL" clId="{FD72C2EC-C6C5-4CD5-BBEF-4035A05F8DEF}" dt="2020-01-30T12:26:27.712" v="4271" actId="1076"/>
          <ac:spMkLst>
            <pc:docMk/>
            <pc:sldMk cId="220361360" sldId="267"/>
            <ac:spMk id="6" creationId="{00000000-0000-0000-0000-000000000000}"/>
          </ac:spMkLst>
        </pc:spChg>
        <pc:spChg chg="add mod">
          <ac:chgData name="황지민" userId="e7d6ee1b-b829-4524-93ab-538a863ba162" providerId="ADAL" clId="{FD72C2EC-C6C5-4CD5-BBEF-4035A05F8DEF}" dt="2020-01-30T12:24:02.229" v="4261" actId="1076"/>
          <ac:spMkLst>
            <pc:docMk/>
            <pc:sldMk cId="220361360" sldId="267"/>
            <ac:spMk id="11" creationId="{C7033E00-60A2-4339-895D-87B8F01982BC}"/>
          </ac:spMkLst>
        </pc:spChg>
        <pc:spChg chg="add mod">
          <ac:chgData name="황지민" userId="e7d6ee1b-b829-4524-93ab-538a863ba162" providerId="ADAL" clId="{FD72C2EC-C6C5-4CD5-BBEF-4035A05F8DEF}" dt="2020-01-30T12:24:02.229" v="4261" actId="1076"/>
          <ac:spMkLst>
            <pc:docMk/>
            <pc:sldMk cId="220361360" sldId="267"/>
            <ac:spMk id="12" creationId="{BBA4CEAE-F95C-4C15-87DA-6FB153C1C40D}"/>
          </ac:spMkLst>
        </pc:spChg>
        <pc:spChg chg="add mod">
          <ac:chgData name="황지민" userId="e7d6ee1b-b829-4524-93ab-538a863ba162" providerId="ADAL" clId="{FD72C2EC-C6C5-4CD5-BBEF-4035A05F8DEF}" dt="2020-01-30T12:24:02.229" v="4261" actId="1076"/>
          <ac:spMkLst>
            <pc:docMk/>
            <pc:sldMk cId="220361360" sldId="267"/>
            <ac:spMk id="13" creationId="{C9FDFF6C-0FCA-4B08-BED5-BE4806EF5AC6}"/>
          </ac:spMkLst>
        </pc:spChg>
        <pc:spChg chg="add mod">
          <ac:chgData name="황지민" userId="e7d6ee1b-b829-4524-93ab-538a863ba162" providerId="ADAL" clId="{FD72C2EC-C6C5-4CD5-BBEF-4035A05F8DEF}" dt="2020-01-30T12:24:08.268" v="4262" actId="1076"/>
          <ac:spMkLst>
            <pc:docMk/>
            <pc:sldMk cId="220361360" sldId="267"/>
            <ac:spMk id="14" creationId="{CD57884D-BB58-4C01-AE1C-69402B829801}"/>
          </ac:spMkLst>
        </pc:spChg>
        <pc:picChg chg="del">
          <ac:chgData name="황지민" userId="e7d6ee1b-b829-4524-93ab-538a863ba162" providerId="ADAL" clId="{FD72C2EC-C6C5-4CD5-BBEF-4035A05F8DEF}" dt="2020-01-30T12:08:39.986" v="3168" actId="478"/>
          <ac:picMkLst>
            <pc:docMk/>
            <pc:sldMk cId="220361360" sldId="267"/>
            <ac:picMk id="2" creationId="{00000000-0000-0000-0000-000000000000}"/>
          </ac:picMkLst>
        </pc:picChg>
        <pc:picChg chg="add mod">
          <ac:chgData name="황지민" userId="e7d6ee1b-b829-4524-93ab-538a863ba162" providerId="ADAL" clId="{FD72C2EC-C6C5-4CD5-BBEF-4035A05F8DEF}" dt="2020-01-30T12:24:02.229" v="4261" actId="1076"/>
          <ac:picMkLst>
            <pc:docMk/>
            <pc:sldMk cId="220361360" sldId="267"/>
            <ac:picMk id="3" creationId="{EE3852AB-3847-401B-844F-6F71A0CD222D}"/>
          </ac:picMkLst>
        </pc:picChg>
        <pc:picChg chg="del">
          <ac:chgData name="황지민" userId="e7d6ee1b-b829-4524-93ab-538a863ba162" providerId="ADAL" clId="{FD72C2EC-C6C5-4CD5-BBEF-4035A05F8DEF}" dt="2020-01-30T12:08:38.936" v="3167" actId="478"/>
          <ac:picMkLst>
            <pc:docMk/>
            <pc:sldMk cId="220361360" sldId="267"/>
            <ac:picMk id="7" creationId="{00000000-0000-0000-0000-000000000000}"/>
          </ac:picMkLst>
        </pc:picChg>
        <pc:picChg chg="add mod">
          <ac:chgData name="황지민" userId="e7d6ee1b-b829-4524-93ab-538a863ba162" providerId="ADAL" clId="{FD72C2EC-C6C5-4CD5-BBEF-4035A05F8DEF}" dt="2020-01-30T12:24:02.229" v="4261" actId="1076"/>
          <ac:picMkLst>
            <pc:docMk/>
            <pc:sldMk cId="220361360" sldId="267"/>
            <ac:picMk id="9" creationId="{6AA570E4-616D-4076-8CB6-70C6E03B78C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0E701-1770-D641-879F-F25D7F813372}" type="datetimeFigureOut">
              <a:rPr kumimoji="1" lang="ko-KR" altLang="en-US" smtClean="0"/>
              <a:t>2020-01-30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D50C9-FF12-1648-8BD0-AFE26BC696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7149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D50C9-FF12-1648-8BD0-AFE26BC69601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122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251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704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428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343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602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2020-01-30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64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2020-01-30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451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2020-01-30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652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2020-01-30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695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2020-01-30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012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2020-01-30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412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BC48F-8220-5947-9C91-FA1E075B5D2C}" type="datetimeFigureOut">
              <a:rPr kumimoji="1" lang="ko-KR" altLang="en-US" smtClean="0"/>
              <a:t>2020-01-30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036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orld-draw.appspo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 2"/>
          <p:cNvSpPr txBox="1">
            <a:spLocks/>
          </p:cNvSpPr>
          <p:nvPr/>
        </p:nvSpPr>
        <p:spPr>
          <a:xfrm>
            <a:off x="1560050" y="2138449"/>
            <a:ext cx="8989280" cy="1006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NAVER AI Burning Day </a:t>
            </a:r>
            <a:r>
              <a:rPr lang="ko-KR" altLang="en-US" sz="28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해커톤 </a:t>
            </a:r>
            <a:endParaRPr lang="en-US" altLang="ko-KR" sz="2800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r>
              <a:rPr lang="ko-KR" altLang="en-US" sz="28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기획안</a:t>
            </a:r>
            <a:r>
              <a:rPr lang="en-US" altLang="ko-KR" sz="28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-1415462" y="-624134"/>
            <a:ext cx="16790235" cy="7872157"/>
            <a:chOff x="-1229195" y="-631908"/>
            <a:chExt cx="16790235" cy="7872157"/>
          </a:xfrm>
        </p:grpSpPr>
        <p:sp>
          <p:nvSpPr>
            <p:cNvPr id="11" name="삼각형 10"/>
            <p:cNvSpPr/>
            <p:nvPr/>
          </p:nvSpPr>
          <p:spPr>
            <a:xfrm rot="10800000">
              <a:off x="-1229195" y="-631908"/>
              <a:ext cx="4721902" cy="3282846"/>
            </a:xfrm>
            <a:prstGeom prst="triangle">
              <a:avLst/>
            </a:prstGeom>
            <a:solidFill>
              <a:srgbClr val="00D53F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삼각형 11"/>
            <p:cNvSpPr/>
            <p:nvPr/>
          </p:nvSpPr>
          <p:spPr>
            <a:xfrm>
              <a:off x="8822960" y="3095469"/>
              <a:ext cx="6738080" cy="4144780"/>
            </a:xfrm>
            <a:prstGeom prst="triangle">
              <a:avLst/>
            </a:prstGeom>
            <a:solidFill>
              <a:srgbClr val="00D53F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삼각형 13"/>
            <p:cNvSpPr/>
            <p:nvPr/>
          </p:nvSpPr>
          <p:spPr>
            <a:xfrm>
              <a:off x="10134999" y="5167859"/>
              <a:ext cx="2790271" cy="1716373"/>
            </a:xfrm>
            <a:prstGeom prst="triangle">
              <a:avLst/>
            </a:prstGeom>
            <a:solidFill>
              <a:srgbClr val="00D53F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삼각형 14"/>
            <p:cNvSpPr/>
            <p:nvPr/>
          </p:nvSpPr>
          <p:spPr>
            <a:xfrm>
              <a:off x="9050904" y="5729990"/>
              <a:ext cx="1955626" cy="1202960"/>
            </a:xfrm>
            <a:prstGeom prst="triangle">
              <a:avLst/>
            </a:prstGeom>
            <a:solidFill>
              <a:srgbClr val="08A030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378589" y="5708976"/>
            <a:ext cx="114118" cy="111803"/>
          </a:xfrm>
          <a:prstGeom prst="rect">
            <a:avLst/>
          </a:prstGeom>
          <a:solidFill>
            <a:srgbClr val="3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부제 2"/>
          <p:cNvSpPr txBox="1">
            <a:spLocks/>
          </p:cNvSpPr>
          <p:nvPr/>
        </p:nvSpPr>
        <p:spPr>
          <a:xfrm>
            <a:off x="3492707" y="5648306"/>
            <a:ext cx="4725018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solidFill>
                  <a:srgbClr val="00D53F"/>
                </a:solidFill>
              </a:rPr>
              <a:t>팀원</a:t>
            </a:r>
            <a:r>
              <a:rPr lang="en-US" altLang="ko-KR" sz="1800" dirty="0">
                <a:solidFill>
                  <a:srgbClr val="00D53F"/>
                </a:solidFill>
              </a:rPr>
              <a:t>: </a:t>
            </a:r>
            <a:r>
              <a:rPr lang="ko-KR" altLang="en-US" sz="1800" dirty="0">
                <a:solidFill>
                  <a:srgbClr val="00D53F"/>
                </a:solidFill>
              </a:rPr>
              <a:t>황지민</a:t>
            </a:r>
            <a:r>
              <a:rPr lang="en-US" altLang="ko-KR" sz="1800" dirty="0">
                <a:solidFill>
                  <a:srgbClr val="00D53F"/>
                </a:solidFill>
              </a:rPr>
              <a:t>, </a:t>
            </a:r>
            <a:r>
              <a:rPr lang="ko-KR" altLang="en-US" sz="1800" dirty="0" err="1">
                <a:solidFill>
                  <a:srgbClr val="00D53F"/>
                </a:solidFill>
              </a:rPr>
              <a:t>정용주</a:t>
            </a:r>
            <a:r>
              <a:rPr lang="en-US" altLang="ko-KR" sz="1800" dirty="0">
                <a:solidFill>
                  <a:srgbClr val="00D53F"/>
                </a:solidFill>
              </a:rPr>
              <a:t>, </a:t>
            </a:r>
            <a:r>
              <a:rPr lang="ko-KR" altLang="en-US" sz="1800" dirty="0" err="1">
                <a:solidFill>
                  <a:srgbClr val="00D53F"/>
                </a:solidFill>
              </a:rPr>
              <a:t>권윤옥</a:t>
            </a:r>
            <a:r>
              <a:rPr lang="en-US" altLang="ko-KR" sz="1800" dirty="0">
                <a:solidFill>
                  <a:srgbClr val="00D53F"/>
                </a:solidFill>
              </a:rPr>
              <a:t>, </a:t>
            </a:r>
            <a:r>
              <a:rPr lang="ko-KR" altLang="en-US" sz="1800" dirty="0">
                <a:solidFill>
                  <a:srgbClr val="00D53F"/>
                </a:solidFill>
              </a:rPr>
              <a:t>전현진 </a:t>
            </a:r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78589" y="5277474"/>
            <a:ext cx="114118" cy="111803"/>
          </a:xfrm>
          <a:prstGeom prst="rect">
            <a:avLst/>
          </a:prstGeom>
          <a:solidFill>
            <a:srgbClr val="3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부제 2"/>
          <p:cNvSpPr txBox="1">
            <a:spLocks/>
          </p:cNvSpPr>
          <p:nvPr/>
        </p:nvSpPr>
        <p:spPr>
          <a:xfrm>
            <a:off x="3492707" y="5258648"/>
            <a:ext cx="505752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 err="1">
                <a:solidFill>
                  <a:srgbClr val="00D53F"/>
                </a:solidFill>
              </a:rPr>
              <a:t>팀명</a:t>
            </a:r>
            <a:r>
              <a:rPr lang="en-US" altLang="ko-KR" sz="1800" dirty="0">
                <a:solidFill>
                  <a:srgbClr val="00D53F"/>
                </a:solidFill>
              </a:rPr>
              <a:t>: NAIVER</a:t>
            </a:r>
            <a:r>
              <a:rPr lang="ko-KR" altLang="en-US" sz="1800" dirty="0">
                <a:solidFill>
                  <a:srgbClr val="00D53F"/>
                </a:solidFill>
              </a:rPr>
              <a:t> </a:t>
            </a:r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18" name="부제 2"/>
          <p:cNvSpPr txBox="1">
            <a:spLocks/>
          </p:cNvSpPr>
          <p:nvPr/>
        </p:nvSpPr>
        <p:spPr>
          <a:xfrm>
            <a:off x="3492707" y="4783038"/>
            <a:ext cx="7848228" cy="261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500" dirty="0" err="1">
                <a:solidFill>
                  <a:srgbClr val="00D53F"/>
                </a:solidFill>
              </a:rPr>
              <a:t>서비스명</a:t>
            </a:r>
            <a:r>
              <a:rPr lang="en-US" altLang="ko-KR" sz="1500" dirty="0">
                <a:solidFill>
                  <a:srgbClr val="00D53F"/>
                </a:solidFill>
              </a:rPr>
              <a:t>: </a:t>
            </a:r>
            <a:r>
              <a:rPr lang="ko-KR" altLang="en-US" sz="1500" dirty="0">
                <a:solidFill>
                  <a:srgbClr val="00D53F"/>
                </a:solidFill>
              </a:rPr>
              <a:t>무엇이든 찍어만 주세요 만물도감 </a:t>
            </a:r>
            <a:endParaRPr lang="en-US" altLang="ko-KR" sz="1500" dirty="0">
              <a:solidFill>
                <a:srgbClr val="00D53F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78589" y="4857246"/>
            <a:ext cx="114118" cy="111803"/>
          </a:xfrm>
          <a:prstGeom prst="rect">
            <a:avLst/>
          </a:prstGeom>
          <a:solidFill>
            <a:srgbClr val="3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709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부제 2"/>
          <p:cNvSpPr txBox="1">
            <a:spLocks/>
          </p:cNvSpPr>
          <p:nvPr/>
        </p:nvSpPr>
        <p:spPr>
          <a:xfrm>
            <a:off x="317136" y="573470"/>
            <a:ext cx="11579434" cy="6037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dirty="0">
                <a:solidFill>
                  <a:srgbClr val="08A030"/>
                </a:solidFill>
              </a:rPr>
              <a:t>Q1. </a:t>
            </a:r>
            <a:r>
              <a:rPr lang="ko-KR" altLang="en-US" sz="1500" dirty="0">
                <a:solidFill>
                  <a:srgbClr val="08A030"/>
                </a:solidFill>
              </a:rPr>
              <a:t>해커톤에서 구현하고자 하는 서비스에 대해 요약하여 설명해주세요</a:t>
            </a:r>
            <a:r>
              <a:rPr lang="en-US" altLang="ko-KR" sz="1500" dirty="0">
                <a:solidFill>
                  <a:srgbClr val="08A030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srgbClr val="08A030"/>
              </a:solidFill>
            </a:endParaRPr>
          </a:p>
          <a:p>
            <a:pPr algn="l">
              <a:lnSpc>
                <a:spcPct val="110000"/>
              </a:lnSpc>
            </a:pPr>
            <a:r>
              <a:rPr lang="ko-KR" altLang="en-US" sz="1400" dirty="0">
                <a:solidFill>
                  <a:srgbClr val="08A030"/>
                </a:solidFill>
              </a:rPr>
              <a:t>어렸을 적 </a:t>
            </a:r>
            <a:r>
              <a:rPr lang="en-US" altLang="ko-KR" sz="1400" dirty="0">
                <a:solidFill>
                  <a:srgbClr val="08A030"/>
                </a:solidFill>
              </a:rPr>
              <a:t>‘</a:t>
            </a:r>
            <a:r>
              <a:rPr lang="ko-KR" altLang="en-US" sz="1400" dirty="0">
                <a:solidFill>
                  <a:srgbClr val="08A030"/>
                </a:solidFill>
              </a:rPr>
              <a:t>포켓몬스터</a:t>
            </a:r>
            <a:r>
              <a:rPr lang="en-US" altLang="ko-KR" sz="1400" dirty="0">
                <a:solidFill>
                  <a:srgbClr val="08A030"/>
                </a:solidFill>
              </a:rPr>
              <a:t>’</a:t>
            </a:r>
            <a:r>
              <a:rPr lang="ko-KR" altLang="en-US" sz="1400" dirty="0">
                <a:solidFill>
                  <a:srgbClr val="08A030"/>
                </a:solidFill>
              </a:rPr>
              <a:t>라는</a:t>
            </a:r>
            <a:r>
              <a:rPr lang="en-US" altLang="ko-KR" sz="1400" dirty="0">
                <a:solidFill>
                  <a:srgbClr val="08A030"/>
                </a:solidFill>
              </a:rPr>
              <a:t> </a:t>
            </a:r>
            <a:r>
              <a:rPr lang="ko-KR" altLang="en-US" sz="1400" dirty="0">
                <a:solidFill>
                  <a:srgbClr val="08A030"/>
                </a:solidFill>
              </a:rPr>
              <a:t>만화영화를 보면서 몬스터 사진을 찍으면 해당 몬스터에 대해서 몬스터의 분류</a:t>
            </a:r>
            <a:r>
              <a:rPr lang="en-US" altLang="ko-KR" sz="1400" dirty="0">
                <a:solidFill>
                  <a:srgbClr val="08A030"/>
                </a:solidFill>
              </a:rPr>
              <a:t>, </a:t>
            </a:r>
            <a:r>
              <a:rPr lang="ko-KR" altLang="en-US" sz="1400" dirty="0">
                <a:solidFill>
                  <a:srgbClr val="08A030"/>
                </a:solidFill>
              </a:rPr>
              <a:t>이름과 설명을 음성으로 읽어주는 기계에서 영감을 받았습니다</a:t>
            </a:r>
            <a:r>
              <a:rPr lang="en-US" altLang="ko-KR" sz="1400" dirty="0">
                <a:solidFill>
                  <a:srgbClr val="08A030"/>
                </a:solidFill>
              </a:rPr>
              <a:t>.</a:t>
            </a:r>
          </a:p>
          <a:p>
            <a:pPr algn="l">
              <a:lnSpc>
                <a:spcPct val="110000"/>
              </a:lnSpc>
            </a:pPr>
            <a:endParaRPr lang="en-US" altLang="ko-KR" sz="1400" dirty="0">
              <a:solidFill>
                <a:srgbClr val="08A030"/>
              </a:solidFill>
            </a:endParaRPr>
          </a:p>
          <a:p>
            <a:pPr algn="l">
              <a:lnSpc>
                <a:spcPct val="110000"/>
              </a:lnSpc>
            </a:pPr>
            <a:r>
              <a:rPr lang="ko-KR" altLang="en-US" sz="1400" dirty="0">
                <a:solidFill>
                  <a:srgbClr val="08A030"/>
                </a:solidFill>
              </a:rPr>
              <a:t>저희가 구현하고자 하는 </a:t>
            </a:r>
            <a:r>
              <a:rPr lang="en-US" altLang="ko-KR" sz="1400" dirty="0">
                <a:solidFill>
                  <a:srgbClr val="08A030"/>
                </a:solidFill>
              </a:rPr>
              <a:t>‘</a:t>
            </a:r>
            <a:r>
              <a:rPr lang="ko-KR" altLang="en-US" sz="1400" dirty="0">
                <a:solidFill>
                  <a:srgbClr val="08A030"/>
                </a:solidFill>
              </a:rPr>
              <a:t>무엇이든 찍어주세요 만물도감</a:t>
            </a:r>
            <a:r>
              <a:rPr lang="en-US" altLang="ko-KR" sz="1400" dirty="0">
                <a:solidFill>
                  <a:srgbClr val="08A030"/>
                </a:solidFill>
              </a:rPr>
              <a:t>’</a:t>
            </a:r>
            <a:r>
              <a:rPr lang="ko-KR" altLang="en-US" sz="1400" dirty="0">
                <a:solidFill>
                  <a:srgbClr val="08A030"/>
                </a:solidFill>
              </a:rPr>
              <a:t>은 차량이나 식물 등의 사진을 찍어서 소분류를 나눠서 찍은 사진에 있는 사물에 대한 정보를 사용자에게 음성으로 안내해줍니다</a:t>
            </a:r>
            <a:r>
              <a:rPr lang="en-US" altLang="ko-KR" sz="1400" dirty="0">
                <a:solidFill>
                  <a:srgbClr val="08A030"/>
                </a:solidFill>
              </a:rPr>
              <a:t>. </a:t>
            </a:r>
            <a:r>
              <a:rPr lang="ko-KR" altLang="en-US" sz="1400" dirty="0">
                <a:solidFill>
                  <a:srgbClr val="08A030"/>
                </a:solidFill>
              </a:rPr>
              <a:t>또한 </a:t>
            </a:r>
            <a:r>
              <a:rPr lang="en-US" altLang="ko-KR" sz="1400" dirty="0">
                <a:solidFill>
                  <a:srgbClr val="08A030"/>
                </a:solidFill>
              </a:rPr>
              <a:t>2D</a:t>
            </a:r>
            <a:r>
              <a:rPr lang="ko-KR" altLang="en-US" sz="1400" dirty="0">
                <a:solidFill>
                  <a:srgbClr val="08A030"/>
                </a:solidFill>
              </a:rPr>
              <a:t> 사진 화면의 물체를 간단한 </a:t>
            </a:r>
            <a:r>
              <a:rPr lang="en-US" altLang="ko-KR" sz="1400" dirty="0">
                <a:solidFill>
                  <a:srgbClr val="08A030"/>
                </a:solidFill>
              </a:rPr>
              <a:t>3D</a:t>
            </a:r>
            <a:r>
              <a:rPr lang="ko-KR" altLang="en-US" sz="1400" dirty="0">
                <a:solidFill>
                  <a:srgbClr val="08A030"/>
                </a:solidFill>
              </a:rPr>
              <a:t>로 모델링으로 변환하여 내가 원하는 색</a:t>
            </a:r>
            <a:r>
              <a:rPr lang="en-US" altLang="ko-KR" sz="1400" dirty="0">
                <a:solidFill>
                  <a:srgbClr val="08A030"/>
                </a:solidFill>
              </a:rPr>
              <a:t>, </a:t>
            </a:r>
            <a:r>
              <a:rPr lang="ko-KR" altLang="en-US" sz="1400" dirty="0">
                <a:solidFill>
                  <a:srgbClr val="08A030"/>
                </a:solidFill>
              </a:rPr>
              <a:t>내가 원하는 크기로 나의 수집함에 저장 할 수 있습니다</a:t>
            </a:r>
            <a:r>
              <a:rPr lang="en-US" altLang="ko-KR" sz="1400" dirty="0">
                <a:solidFill>
                  <a:srgbClr val="08A030"/>
                </a:solidFill>
              </a:rPr>
              <a:t>. </a:t>
            </a:r>
          </a:p>
          <a:p>
            <a:pPr algn="l">
              <a:lnSpc>
                <a:spcPct val="110000"/>
              </a:lnSpc>
            </a:pPr>
            <a:endParaRPr lang="en-US" altLang="ko-KR" sz="1400" dirty="0">
              <a:solidFill>
                <a:srgbClr val="08A030"/>
              </a:solidFill>
            </a:endParaRPr>
          </a:p>
          <a:p>
            <a:pPr algn="l">
              <a:lnSpc>
                <a:spcPct val="110000"/>
              </a:lnSpc>
            </a:pPr>
            <a:r>
              <a:rPr lang="ko-KR" altLang="en-US" sz="1400" dirty="0">
                <a:solidFill>
                  <a:srgbClr val="08A030"/>
                </a:solidFill>
              </a:rPr>
              <a:t>이러한 수집목록에 대한 퀘스트 형식의 도전과제를 부여해서 달성 했을 시 성취감을 느끼게 하여 사용자의 이용을 촉진합니다</a:t>
            </a:r>
            <a:r>
              <a:rPr lang="en-US" altLang="ko-KR" sz="1400" dirty="0">
                <a:solidFill>
                  <a:srgbClr val="08A030"/>
                </a:solidFill>
              </a:rPr>
              <a:t>. </a:t>
            </a:r>
            <a:r>
              <a:rPr lang="ko-KR" altLang="en-US" sz="1400" dirty="0">
                <a:solidFill>
                  <a:srgbClr val="08A030"/>
                </a:solidFill>
              </a:rPr>
              <a:t>그리고 이렇게 모은 수집함에서의 수집개수와</a:t>
            </a:r>
            <a:r>
              <a:rPr lang="en-US" altLang="ko-KR" sz="1400" dirty="0">
                <a:solidFill>
                  <a:srgbClr val="08A030"/>
                </a:solidFill>
              </a:rPr>
              <a:t> </a:t>
            </a:r>
            <a:r>
              <a:rPr lang="ko-KR" altLang="en-US" sz="1400" dirty="0">
                <a:solidFill>
                  <a:srgbClr val="08A030"/>
                </a:solidFill>
              </a:rPr>
              <a:t>희귀도에 따라서 다른 사용자와의 비교를 통한 랭킹시스템을 구축할 예정입니다</a:t>
            </a:r>
            <a:r>
              <a:rPr lang="en-US" altLang="ko-KR" sz="1400" dirty="0">
                <a:solidFill>
                  <a:srgbClr val="08A030"/>
                </a:solidFill>
              </a:rPr>
              <a:t>.</a:t>
            </a:r>
          </a:p>
          <a:p>
            <a:pPr algn="l">
              <a:lnSpc>
                <a:spcPct val="110000"/>
              </a:lnSpc>
            </a:pPr>
            <a:endParaRPr lang="en-US" altLang="ko-KR" sz="1400" dirty="0">
              <a:solidFill>
                <a:srgbClr val="08A030"/>
              </a:solidFill>
            </a:endParaRPr>
          </a:p>
          <a:p>
            <a:pPr algn="l">
              <a:lnSpc>
                <a:spcPct val="110000"/>
              </a:lnSpc>
            </a:pPr>
            <a:r>
              <a:rPr lang="ko-KR" altLang="en-US" sz="1400" dirty="0">
                <a:solidFill>
                  <a:srgbClr val="08A030"/>
                </a:solidFill>
              </a:rPr>
              <a:t>서비스 사용 대상은 호기심이 왕성한 어린이들입니다</a:t>
            </a:r>
            <a:r>
              <a:rPr lang="en-US" altLang="ko-KR" sz="1400" dirty="0">
                <a:solidFill>
                  <a:srgbClr val="08A030"/>
                </a:solidFill>
              </a:rPr>
              <a:t>.</a:t>
            </a:r>
            <a:r>
              <a:rPr lang="ko-KR" altLang="en-US" sz="1400" dirty="0">
                <a:solidFill>
                  <a:srgbClr val="08A030"/>
                </a:solidFill>
              </a:rPr>
              <a:t> 지적 호기심 충족시킬 수 있는 서비스를 구축하여 학습에 도움을 줄 수 있다고 예상합니다</a:t>
            </a:r>
            <a:r>
              <a:rPr lang="en-US" altLang="ko-KR" sz="1400" dirty="0">
                <a:solidFill>
                  <a:srgbClr val="08A030"/>
                </a:solidFill>
              </a:rPr>
              <a:t>. </a:t>
            </a:r>
            <a:r>
              <a:rPr lang="ko-KR" altLang="en-US" sz="1400" dirty="0">
                <a:solidFill>
                  <a:srgbClr val="08A030"/>
                </a:solidFill>
              </a:rPr>
              <a:t>알고 싶은 사물이 있을 때 사진을 촬영하면 음성으로 바로 안내해줄 수 있는 것이 저희가 구성한 서비스의 강점입니다</a:t>
            </a:r>
            <a:r>
              <a:rPr lang="en-US" altLang="ko-KR" sz="1400" dirty="0">
                <a:solidFill>
                  <a:srgbClr val="08A030"/>
                </a:solidFill>
              </a:rPr>
              <a:t>.</a:t>
            </a:r>
          </a:p>
          <a:p>
            <a:pPr algn="l">
              <a:lnSpc>
                <a:spcPct val="110000"/>
              </a:lnSpc>
            </a:pPr>
            <a:endParaRPr lang="en-US" altLang="ko-KR" sz="1400" dirty="0">
              <a:solidFill>
                <a:srgbClr val="08A030"/>
              </a:solidFill>
            </a:endParaRPr>
          </a:p>
          <a:p>
            <a:pPr algn="l">
              <a:lnSpc>
                <a:spcPct val="110000"/>
              </a:lnSpc>
            </a:pPr>
            <a:r>
              <a:rPr lang="ko-KR" altLang="en-US" sz="1400" dirty="0">
                <a:solidFill>
                  <a:srgbClr val="08A030"/>
                </a:solidFill>
              </a:rPr>
              <a:t>예시 </a:t>
            </a:r>
            <a:r>
              <a:rPr lang="en-US" altLang="ko-KR" sz="1400" dirty="0">
                <a:solidFill>
                  <a:srgbClr val="08A030"/>
                </a:solidFill>
              </a:rPr>
              <a:t>– </a:t>
            </a:r>
            <a:r>
              <a:rPr lang="ko-KR" altLang="en-US" sz="1400" dirty="0">
                <a:solidFill>
                  <a:srgbClr val="08A030"/>
                </a:solidFill>
              </a:rPr>
              <a:t>만약 어린이가 학교 옆에 있는 </a:t>
            </a:r>
            <a:r>
              <a:rPr lang="ko-KR" altLang="en-US" sz="1400" dirty="0" err="1">
                <a:solidFill>
                  <a:srgbClr val="08A030"/>
                </a:solidFill>
              </a:rPr>
              <a:t>그랜져를</a:t>
            </a:r>
            <a:r>
              <a:rPr lang="ko-KR" altLang="en-US" sz="1400" dirty="0">
                <a:solidFill>
                  <a:srgbClr val="08A030"/>
                </a:solidFill>
              </a:rPr>
              <a:t> 사진으로 찍으면</a:t>
            </a:r>
            <a:r>
              <a:rPr lang="en-US" altLang="ko-KR" sz="1400" dirty="0">
                <a:solidFill>
                  <a:srgbClr val="08A030"/>
                </a:solidFill>
              </a:rPr>
              <a:t> </a:t>
            </a:r>
            <a:r>
              <a:rPr lang="ko-KR" altLang="en-US" sz="1400" dirty="0">
                <a:solidFill>
                  <a:srgbClr val="08A030"/>
                </a:solidFill>
              </a:rPr>
              <a:t>보이스로 </a:t>
            </a:r>
            <a:r>
              <a:rPr lang="en-US" altLang="ko-KR" sz="1400" dirty="0">
                <a:solidFill>
                  <a:srgbClr val="08A030"/>
                </a:solidFill>
              </a:rPr>
              <a:t>“</a:t>
            </a:r>
            <a:r>
              <a:rPr lang="ko-KR" altLang="en-US" sz="1400" dirty="0">
                <a:solidFill>
                  <a:srgbClr val="08A030"/>
                </a:solidFill>
              </a:rPr>
              <a:t>현대 자동차의 </a:t>
            </a:r>
            <a:r>
              <a:rPr lang="ko-KR" altLang="en-US" sz="1400" dirty="0" err="1">
                <a:solidFill>
                  <a:srgbClr val="08A030"/>
                </a:solidFill>
              </a:rPr>
              <a:t>그랜져</a:t>
            </a:r>
            <a:r>
              <a:rPr lang="en-US" altLang="ko-KR" sz="1400" dirty="0">
                <a:solidFill>
                  <a:srgbClr val="08A030"/>
                </a:solidFill>
              </a:rPr>
              <a:t>, </a:t>
            </a:r>
            <a:r>
              <a:rPr lang="ko-KR" altLang="en-US" sz="1400" dirty="0">
                <a:solidFill>
                  <a:srgbClr val="08A030"/>
                </a:solidFill>
              </a:rPr>
              <a:t>아버지들의 로망이다</a:t>
            </a:r>
            <a:r>
              <a:rPr lang="en-US" altLang="ko-KR" sz="1400" dirty="0">
                <a:solidFill>
                  <a:srgbClr val="08A030"/>
                </a:solidFill>
              </a:rPr>
              <a:t>.” </a:t>
            </a:r>
            <a:r>
              <a:rPr lang="ko-KR" altLang="en-US" sz="1400" dirty="0">
                <a:solidFill>
                  <a:srgbClr val="08A030"/>
                </a:solidFill>
              </a:rPr>
              <a:t>라는 식으로 읽어주며</a:t>
            </a:r>
            <a:r>
              <a:rPr lang="en-US" altLang="ko-KR" sz="1400" dirty="0">
                <a:solidFill>
                  <a:srgbClr val="08A030"/>
                </a:solidFill>
              </a:rPr>
              <a:t>, </a:t>
            </a:r>
            <a:r>
              <a:rPr lang="ko-KR" altLang="en-US" sz="1400" dirty="0">
                <a:solidFill>
                  <a:srgbClr val="08A030"/>
                </a:solidFill>
              </a:rPr>
              <a:t>그 후 수집함에 </a:t>
            </a:r>
            <a:r>
              <a:rPr lang="ko-KR" altLang="en-US" sz="1400" dirty="0" err="1">
                <a:solidFill>
                  <a:srgbClr val="08A030"/>
                </a:solidFill>
              </a:rPr>
              <a:t>들어감</a:t>
            </a:r>
            <a:r>
              <a:rPr lang="en-US" altLang="ko-KR" sz="1400" dirty="0">
                <a:solidFill>
                  <a:srgbClr val="08A030"/>
                </a:solidFill>
              </a:rPr>
              <a:t>.</a:t>
            </a:r>
          </a:p>
          <a:p>
            <a:pPr algn="l">
              <a:lnSpc>
                <a:spcPct val="110000"/>
              </a:lnSpc>
            </a:pPr>
            <a:endParaRPr lang="en-US" altLang="ko-KR" sz="1600" dirty="0">
              <a:solidFill>
                <a:srgbClr val="08A030"/>
              </a:solidFill>
            </a:endParaRPr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E375126F-DB30-8645-888E-FE28DBF45830}"/>
              </a:ext>
            </a:extLst>
          </p:cNvPr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</p:spTree>
    <p:extLst>
      <p:ext uri="{BB962C8B-B14F-4D97-AF65-F5344CB8AC3E}">
        <p14:creationId xmlns:p14="http://schemas.microsoft.com/office/powerpoint/2010/main" val="118068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/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597925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5" name="부제 2"/>
          <p:cNvSpPr txBox="1">
            <a:spLocks/>
          </p:cNvSpPr>
          <p:nvPr/>
        </p:nvSpPr>
        <p:spPr>
          <a:xfrm>
            <a:off x="304800" y="590125"/>
            <a:ext cx="11432685" cy="6046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dirty="0">
                <a:solidFill>
                  <a:srgbClr val="08A030"/>
                </a:solidFill>
              </a:rPr>
              <a:t>Q2. </a:t>
            </a:r>
            <a:r>
              <a:rPr lang="ko-KR" altLang="en-US" sz="1500" dirty="0" err="1">
                <a:solidFill>
                  <a:srgbClr val="08A030"/>
                </a:solidFill>
              </a:rPr>
              <a:t>해커톤에서</a:t>
            </a:r>
            <a:r>
              <a:rPr lang="ko-KR" altLang="en-US" sz="1500" dirty="0">
                <a:solidFill>
                  <a:srgbClr val="08A030"/>
                </a:solidFill>
              </a:rPr>
              <a:t> 구현하고자 하는 서비스에 대해 자유롭게 설명해주세요</a:t>
            </a:r>
            <a:r>
              <a:rPr lang="en-US" altLang="ko-KR" sz="1500" dirty="0">
                <a:solidFill>
                  <a:srgbClr val="08A030"/>
                </a:solidFill>
              </a:rPr>
              <a:t>.(</a:t>
            </a:r>
            <a:r>
              <a:rPr lang="ko-KR" altLang="en-US" sz="1500" dirty="0">
                <a:solidFill>
                  <a:srgbClr val="08A030"/>
                </a:solidFill>
              </a:rPr>
              <a:t>목적</a:t>
            </a:r>
            <a:r>
              <a:rPr lang="en-US" altLang="ko-KR" sz="1500" dirty="0">
                <a:solidFill>
                  <a:srgbClr val="08A030"/>
                </a:solidFill>
              </a:rPr>
              <a:t>, </a:t>
            </a:r>
            <a:r>
              <a:rPr lang="ko-KR" altLang="en-US" sz="1500" dirty="0">
                <a:solidFill>
                  <a:srgbClr val="08A030"/>
                </a:solidFill>
              </a:rPr>
              <a:t>기대효과</a:t>
            </a:r>
            <a:r>
              <a:rPr lang="en-US" altLang="ko-KR" sz="1500" dirty="0">
                <a:solidFill>
                  <a:srgbClr val="08A030"/>
                </a:solidFill>
              </a:rPr>
              <a:t>, </a:t>
            </a:r>
            <a:r>
              <a:rPr lang="ko-KR" altLang="en-US" sz="1500" dirty="0">
                <a:solidFill>
                  <a:srgbClr val="08A030"/>
                </a:solidFill>
              </a:rPr>
              <a:t>구현방식</a:t>
            </a:r>
            <a:r>
              <a:rPr lang="en-US" altLang="ko-KR" sz="1500" dirty="0">
                <a:solidFill>
                  <a:srgbClr val="08A030"/>
                </a:solidFill>
              </a:rPr>
              <a:t>, </a:t>
            </a:r>
            <a:r>
              <a:rPr lang="ko-KR" altLang="en-US" sz="1500" dirty="0">
                <a:solidFill>
                  <a:srgbClr val="08A030"/>
                </a:solidFill>
              </a:rPr>
              <a:t>예상 이미지 등 </a:t>
            </a:r>
            <a:r>
              <a:rPr lang="en-US" altLang="ko-KR" sz="1500" dirty="0">
                <a:solidFill>
                  <a:srgbClr val="08A030"/>
                </a:solidFill>
              </a:rPr>
              <a:t>3</a:t>
            </a:r>
            <a:r>
              <a:rPr lang="ko-KR" altLang="en-US" sz="1500" dirty="0">
                <a:solidFill>
                  <a:srgbClr val="08A030"/>
                </a:solidFill>
              </a:rPr>
              <a:t>장 전후</a:t>
            </a:r>
            <a:r>
              <a:rPr lang="en-US" altLang="ko-KR" sz="1500" dirty="0">
                <a:solidFill>
                  <a:srgbClr val="08A030"/>
                </a:solidFill>
              </a:rPr>
              <a:t>)</a:t>
            </a:r>
          </a:p>
          <a:p>
            <a:pPr algn="l"/>
            <a:endParaRPr lang="ko-KR" altLang="en-US" sz="1500" dirty="0">
              <a:solidFill>
                <a:srgbClr val="08A03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ko-KR" altLang="en-US" sz="1400" dirty="0">
                <a:solidFill>
                  <a:srgbClr val="08A030"/>
                </a:solidFill>
              </a:rPr>
              <a:t>목적</a:t>
            </a:r>
            <a:endParaRPr lang="en-US" altLang="ko-KR" sz="1400" dirty="0">
              <a:solidFill>
                <a:srgbClr val="08A03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ko-KR" altLang="en-US" sz="1400" dirty="0">
                <a:solidFill>
                  <a:srgbClr val="08A030"/>
                </a:solidFill>
              </a:rPr>
              <a:t>정적인 페이퍼 형식의 도감은 어린이의 흥미를 미미하게 끌고 글을 읽을 수 없는 어린 아이나</a:t>
            </a:r>
            <a:r>
              <a:rPr lang="en-US" altLang="ko-KR" sz="1400" dirty="0">
                <a:solidFill>
                  <a:srgbClr val="08A030"/>
                </a:solidFill>
              </a:rPr>
              <a:t>, </a:t>
            </a:r>
            <a:r>
              <a:rPr lang="ko-KR" altLang="en-US" sz="1400" dirty="0">
                <a:solidFill>
                  <a:srgbClr val="08A030"/>
                </a:solidFill>
              </a:rPr>
              <a:t>시각적으로 불편한 아이들은 누군가의 도움을 받음으로서 청각적인 이점을 인력을 사용하여야 했습니다</a:t>
            </a:r>
            <a:r>
              <a:rPr lang="en-US" altLang="ko-KR" sz="1400" dirty="0">
                <a:solidFill>
                  <a:srgbClr val="08A030"/>
                </a:solidFill>
              </a:rPr>
              <a:t>. </a:t>
            </a:r>
            <a:r>
              <a:rPr lang="ko-KR" altLang="en-US" sz="1400" dirty="0">
                <a:solidFill>
                  <a:srgbClr val="08A030"/>
                </a:solidFill>
              </a:rPr>
              <a:t>이러한 점을 해결 하고자 </a:t>
            </a:r>
            <a:r>
              <a:rPr lang="en-US" altLang="ko-KR" sz="1400" dirty="0">
                <a:solidFill>
                  <a:srgbClr val="08A030"/>
                </a:solidFill>
              </a:rPr>
              <a:t>NAVER AI API</a:t>
            </a:r>
            <a:r>
              <a:rPr lang="ko-KR" altLang="en-US" sz="1400" dirty="0">
                <a:solidFill>
                  <a:srgbClr val="08A030"/>
                </a:solidFill>
              </a:rPr>
              <a:t>를 사용하여 보다 정확한 목소리로 아이들이 궁금해 하는 것을 알려준다면 아이들이 거부감 없이 학습 할 수 있는 효과를 기대할 수 있고</a:t>
            </a:r>
            <a:r>
              <a:rPr lang="en-US" altLang="ko-KR" sz="1400" dirty="0">
                <a:solidFill>
                  <a:srgbClr val="08A030"/>
                </a:solidFill>
              </a:rPr>
              <a:t>, </a:t>
            </a:r>
            <a:r>
              <a:rPr lang="ko-KR" altLang="en-US" sz="1400" dirty="0">
                <a:solidFill>
                  <a:srgbClr val="08A030"/>
                </a:solidFill>
              </a:rPr>
              <a:t>어린이 눈높이에 맞추어 도감을 개발한다면 첫째</a:t>
            </a:r>
            <a:r>
              <a:rPr lang="en-US" altLang="ko-KR" sz="1400" dirty="0">
                <a:solidFill>
                  <a:srgbClr val="08A030"/>
                </a:solidFill>
              </a:rPr>
              <a:t>. </a:t>
            </a:r>
            <a:r>
              <a:rPr lang="ko-KR" altLang="en-US" sz="1400" dirty="0">
                <a:solidFill>
                  <a:srgbClr val="08A030"/>
                </a:solidFill>
              </a:rPr>
              <a:t>어린이들의 호기심을 자극하여 </a:t>
            </a:r>
            <a:r>
              <a:rPr lang="en-US" altLang="ko-KR" sz="1400" dirty="0">
                <a:solidFill>
                  <a:srgbClr val="08A030"/>
                </a:solidFill>
              </a:rPr>
              <a:t>IQ </a:t>
            </a:r>
            <a:r>
              <a:rPr lang="ko-KR" altLang="en-US" sz="1400" dirty="0">
                <a:solidFill>
                  <a:srgbClr val="08A030"/>
                </a:solidFill>
              </a:rPr>
              <a:t>밑 자신감을 얻게 할 수 있습니다</a:t>
            </a:r>
            <a:r>
              <a:rPr lang="en-US" altLang="ko-KR" sz="1400" dirty="0">
                <a:solidFill>
                  <a:srgbClr val="08A030"/>
                </a:solidFill>
              </a:rPr>
              <a:t>. </a:t>
            </a:r>
            <a:r>
              <a:rPr lang="ko-KR" altLang="en-US" sz="1400" dirty="0">
                <a:solidFill>
                  <a:srgbClr val="08A030"/>
                </a:solidFill>
              </a:rPr>
              <a:t>어린이들의 지능이 발달할 시기에 궁금한 것을 바로 해결하지 못한다면 과도한 스트레스와 쌓인 궁금증이 지능발달에 무리를 줄 수 있습니다</a:t>
            </a:r>
            <a:r>
              <a:rPr lang="en-US" altLang="ko-KR" sz="1400" dirty="0">
                <a:solidFill>
                  <a:srgbClr val="08A030"/>
                </a:solidFill>
              </a:rPr>
              <a:t>. </a:t>
            </a:r>
            <a:r>
              <a:rPr lang="ko-KR" altLang="en-US" sz="1400" dirty="0">
                <a:solidFill>
                  <a:srgbClr val="08A030"/>
                </a:solidFill>
              </a:rPr>
              <a:t>저희 어플은 </a:t>
            </a:r>
            <a:r>
              <a:rPr lang="en-US" altLang="ko-KR" sz="1400" dirty="0">
                <a:solidFill>
                  <a:srgbClr val="08A030"/>
                </a:solidFill>
              </a:rPr>
              <a:t>Real Time</a:t>
            </a:r>
            <a:r>
              <a:rPr lang="ko-KR" altLang="en-US" sz="1400" dirty="0">
                <a:solidFill>
                  <a:srgbClr val="08A030"/>
                </a:solidFill>
              </a:rPr>
              <a:t>으로 어린이들이 무엇이 궁금한지 빠르게 캐치해주고 정확한 정보를 알려줘 지능발달에 도움을 줍니다</a:t>
            </a:r>
            <a:r>
              <a:rPr lang="en-US" altLang="ko-KR" sz="1400" dirty="0">
                <a:solidFill>
                  <a:srgbClr val="08A030"/>
                </a:solidFill>
              </a:rPr>
              <a:t>. </a:t>
            </a:r>
            <a:r>
              <a:rPr lang="ko-KR" altLang="en-US" sz="1400" dirty="0">
                <a:solidFill>
                  <a:srgbClr val="08A030"/>
                </a:solidFill>
              </a:rPr>
              <a:t>두번째</a:t>
            </a:r>
            <a:r>
              <a:rPr lang="en-US" altLang="ko-KR" sz="1400" dirty="0">
                <a:solidFill>
                  <a:srgbClr val="08A030"/>
                </a:solidFill>
              </a:rPr>
              <a:t>. </a:t>
            </a:r>
            <a:r>
              <a:rPr lang="ko-KR" altLang="en-US" sz="1400" dirty="0">
                <a:solidFill>
                  <a:srgbClr val="08A030"/>
                </a:solidFill>
              </a:rPr>
              <a:t>어린이들의 사회성을 기를 수 있습니다</a:t>
            </a:r>
            <a:r>
              <a:rPr lang="en-US" altLang="ko-KR" sz="1400" dirty="0">
                <a:solidFill>
                  <a:srgbClr val="08A030"/>
                </a:solidFill>
              </a:rPr>
              <a:t>. </a:t>
            </a:r>
            <a:r>
              <a:rPr lang="ko-KR" altLang="en-US" sz="1400" dirty="0">
                <a:solidFill>
                  <a:srgbClr val="08A030"/>
                </a:solidFill>
              </a:rPr>
              <a:t>어린이들의 시각의 맞춘 어플이기 때문에 어린이들 사이에서 자연스럽게 유행이 되고 그 뿐만 아니라 청소년</a:t>
            </a:r>
            <a:r>
              <a:rPr lang="en-US" altLang="ko-KR" sz="1400" dirty="0">
                <a:solidFill>
                  <a:srgbClr val="08A030"/>
                </a:solidFill>
              </a:rPr>
              <a:t>, </a:t>
            </a:r>
            <a:r>
              <a:rPr lang="ko-KR" altLang="en-US" sz="1400" dirty="0">
                <a:solidFill>
                  <a:srgbClr val="08A030"/>
                </a:solidFill>
              </a:rPr>
              <a:t>성인들의 어플 사용으로 인한 유행으로 인해 다수의 사용자를 확보 후 </a:t>
            </a:r>
            <a:r>
              <a:rPr lang="ko-KR" altLang="en-US" sz="1400" dirty="0" err="1">
                <a:solidFill>
                  <a:srgbClr val="08A030"/>
                </a:solidFill>
              </a:rPr>
              <a:t>관심있어하는</a:t>
            </a:r>
            <a:r>
              <a:rPr lang="ko-KR" altLang="en-US" sz="1400" dirty="0">
                <a:solidFill>
                  <a:srgbClr val="08A030"/>
                </a:solidFill>
              </a:rPr>
              <a:t> 상품을 파악하여 </a:t>
            </a:r>
            <a:r>
              <a:rPr lang="ko-KR" altLang="en-US" sz="1400" dirty="0" err="1">
                <a:solidFill>
                  <a:srgbClr val="08A030"/>
                </a:solidFill>
              </a:rPr>
              <a:t>관련있는</a:t>
            </a:r>
            <a:r>
              <a:rPr lang="ko-KR" altLang="en-US" sz="1400" dirty="0">
                <a:solidFill>
                  <a:srgbClr val="08A030"/>
                </a:solidFill>
              </a:rPr>
              <a:t> 상품의 쇼핑 광고를 노출하여 높은 수익을 기대할 수 있습니다</a:t>
            </a:r>
          </a:p>
          <a:p>
            <a:pPr algn="l">
              <a:lnSpc>
                <a:spcPct val="100000"/>
              </a:lnSpc>
            </a:pPr>
            <a:endParaRPr lang="en-US" altLang="ko-KR" sz="1400" dirty="0">
              <a:solidFill>
                <a:srgbClr val="08A03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ko-KR" altLang="en-US" sz="1400" dirty="0">
                <a:solidFill>
                  <a:srgbClr val="08A030"/>
                </a:solidFill>
              </a:rPr>
              <a:t>기대효과</a:t>
            </a:r>
            <a:endParaRPr lang="en-US" altLang="ko-KR" sz="1400" dirty="0">
              <a:solidFill>
                <a:srgbClr val="08A03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ko-KR" altLang="en-US" sz="1400" dirty="0">
                <a:solidFill>
                  <a:srgbClr val="08A030"/>
                </a:solidFill>
              </a:rPr>
              <a:t>내부적 </a:t>
            </a:r>
            <a:r>
              <a:rPr lang="en-US" altLang="ko-KR" sz="1400" dirty="0">
                <a:solidFill>
                  <a:srgbClr val="08A030"/>
                </a:solidFill>
              </a:rPr>
              <a:t>- </a:t>
            </a:r>
            <a:r>
              <a:rPr lang="ko-KR" altLang="en-US" sz="1400" dirty="0">
                <a:solidFill>
                  <a:srgbClr val="08A030"/>
                </a:solidFill>
              </a:rPr>
              <a:t>도감을 사용하면 사용자의 궁금증을 해결해 줄 뿐만 아니라 사용자의 사용을 촉진하여 사용자들로 부터 많은 양의 사진을 얻고</a:t>
            </a:r>
            <a:r>
              <a:rPr lang="en-US" altLang="ko-KR" sz="1400" dirty="0">
                <a:solidFill>
                  <a:srgbClr val="08A030"/>
                </a:solidFill>
              </a:rPr>
              <a:t>, </a:t>
            </a:r>
            <a:r>
              <a:rPr lang="ko-KR" altLang="en-US" sz="1400" dirty="0">
                <a:solidFill>
                  <a:srgbClr val="08A030"/>
                </a:solidFill>
              </a:rPr>
              <a:t>그 데이터를 연령별</a:t>
            </a:r>
            <a:r>
              <a:rPr lang="en-US" altLang="ko-KR" sz="1400" dirty="0">
                <a:solidFill>
                  <a:srgbClr val="08A030"/>
                </a:solidFill>
              </a:rPr>
              <a:t>, </a:t>
            </a:r>
            <a:r>
              <a:rPr lang="ko-KR" altLang="en-US" sz="1400" dirty="0">
                <a:solidFill>
                  <a:srgbClr val="08A030"/>
                </a:solidFill>
              </a:rPr>
              <a:t>카테고리별로 대한민국 최신 트렌드를 미리 파악하여 이후 더 좋은 기획이 가능해짐</a:t>
            </a:r>
          </a:p>
          <a:p>
            <a:pPr algn="l">
              <a:lnSpc>
                <a:spcPct val="100000"/>
              </a:lnSpc>
            </a:pPr>
            <a:endParaRPr lang="ko-KR" altLang="en-US" sz="1400" dirty="0">
              <a:solidFill>
                <a:srgbClr val="08A03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ko-KR" altLang="en-US" sz="1400" dirty="0">
                <a:solidFill>
                  <a:srgbClr val="08A030"/>
                </a:solidFill>
              </a:rPr>
              <a:t>외부적 </a:t>
            </a:r>
            <a:r>
              <a:rPr lang="en-US" altLang="ko-KR" sz="1400" dirty="0">
                <a:solidFill>
                  <a:srgbClr val="08A030"/>
                </a:solidFill>
              </a:rPr>
              <a:t>- </a:t>
            </a:r>
            <a:r>
              <a:rPr lang="ko-KR" altLang="en-US" sz="1400" dirty="0">
                <a:solidFill>
                  <a:srgbClr val="08A030"/>
                </a:solidFill>
              </a:rPr>
              <a:t>어린이들에게 사용을 촉진하여</a:t>
            </a:r>
            <a:r>
              <a:rPr lang="en-US" altLang="ko-KR" sz="1400" dirty="0">
                <a:solidFill>
                  <a:srgbClr val="08A030"/>
                </a:solidFill>
              </a:rPr>
              <a:t>, </a:t>
            </a:r>
            <a:r>
              <a:rPr lang="ko-KR" altLang="en-US" sz="1400" dirty="0">
                <a:solidFill>
                  <a:srgbClr val="08A030"/>
                </a:solidFill>
              </a:rPr>
              <a:t>언어적</a:t>
            </a:r>
            <a:r>
              <a:rPr lang="en-US" altLang="ko-KR" sz="1400" dirty="0">
                <a:solidFill>
                  <a:srgbClr val="08A030"/>
                </a:solidFill>
              </a:rPr>
              <a:t>, </a:t>
            </a:r>
            <a:r>
              <a:rPr lang="ko-KR" altLang="en-US" sz="1400" dirty="0">
                <a:solidFill>
                  <a:srgbClr val="08A030"/>
                </a:solidFill>
              </a:rPr>
              <a:t>시각적 교육효과를 볼 수 있으며</a:t>
            </a:r>
            <a:r>
              <a:rPr lang="en-US" altLang="ko-KR" sz="1400" dirty="0">
                <a:solidFill>
                  <a:srgbClr val="08A030"/>
                </a:solidFill>
              </a:rPr>
              <a:t>, </a:t>
            </a:r>
            <a:r>
              <a:rPr lang="ko-KR" altLang="en-US" sz="1400" dirty="0">
                <a:solidFill>
                  <a:srgbClr val="08A030"/>
                </a:solidFill>
              </a:rPr>
              <a:t>수집과 랭킹시스템을 통하여 </a:t>
            </a:r>
            <a:r>
              <a:rPr lang="ko-KR" altLang="en-US" sz="1400" dirty="0" err="1">
                <a:solidFill>
                  <a:srgbClr val="08A030"/>
                </a:solidFill>
              </a:rPr>
              <a:t>어린이들끼리의</a:t>
            </a:r>
            <a:r>
              <a:rPr lang="ko-KR" altLang="en-US" sz="1400" dirty="0">
                <a:solidFill>
                  <a:srgbClr val="08A030"/>
                </a:solidFill>
              </a:rPr>
              <a:t> 사회성을 기름으로서 자신감을 얻을 수 있습니다</a:t>
            </a:r>
            <a:r>
              <a:rPr lang="en-US" altLang="ko-KR" sz="1400" dirty="0">
                <a:solidFill>
                  <a:srgbClr val="08A030"/>
                </a:solidFill>
              </a:rPr>
              <a:t>.</a:t>
            </a:r>
          </a:p>
          <a:p>
            <a:pPr algn="l"/>
            <a:endParaRPr lang="en-US" altLang="ko-KR" sz="1500" dirty="0">
              <a:solidFill>
                <a:srgbClr val="08A030"/>
              </a:solidFill>
            </a:endParaRPr>
          </a:p>
          <a:p>
            <a:pPr algn="l"/>
            <a:endParaRPr lang="en-US" altLang="ko-KR" sz="1500" dirty="0">
              <a:solidFill>
                <a:srgbClr val="08A030"/>
              </a:solidFill>
            </a:endParaRPr>
          </a:p>
          <a:p>
            <a:pPr algn="l"/>
            <a:endParaRPr lang="en-US" altLang="ko-KR" sz="1500" dirty="0">
              <a:solidFill>
                <a:srgbClr val="08A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51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597925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0AFCF26A-0082-3841-872D-B25A43731E9F}"/>
              </a:ext>
            </a:extLst>
          </p:cNvPr>
          <p:cNvSpPr txBox="1">
            <a:spLocks/>
          </p:cNvSpPr>
          <p:nvPr/>
        </p:nvSpPr>
        <p:spPr>
          <a:xfrm>
            <a:off x="9978273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sp>
        <p:nvSpPr>
          <p:cNvPr id="6" name="부제 2"/>
          <p:cNvSpPr txBox="1">
            <a:spLocks/>
          </p:cNvSpPr>
          <p:nvPr/>
        </p:nvSpPr>
        <p:spPr>
          <a:xfrm>
            <a:off x="304800" y="574981"/>
            <a:ext cx="11432685" cy="6046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dirty="0">
                <a:solidFill>
                  <a:srgbClr val="08A030"/>
                </a:solidFill>
              </a:rPr>
              <a:t>Q2. </a:t>
            </a:r>
            <a:r>
              <a:rPr lang="ko-KR" altLang="en-US" sz="1500" dirty="0">
                <a:solidFill>
                  <a:srgbClr val="08A030"/>
                </a:solidFill>
              </a:rPr>
              <a:t>해커톤에서 구현하고자 하는 서비스에 대해 자유롭게 설명해주세요</a:t>
            </a:r>
            <a:r>
              <a:rPr lang="en-US" altLang="ko-KR" sz="1500" dirty="0">
                <a:solidFill>
                  <a:srgbClr val="08A030"/>
                </a:solidFill>
              </a:rPr>
              <a:t>.(</a:t>
            </a:r>
            <a:r>
              <a:rPr lang="ko-KR" altLang="en-US" sz="1500" dirty="0">
                <a:solidFill>
                  <a:srgbClr val="08A030"/>
                </a:solidFill>
              </a:rPr>
              <a:t>목적</a:t>
            </a:r>
            <a:r>
              <a:rPr lang="en-US" altLang="ko-KR" sz="1500" dirty="0">
                <a:solidFill>
                  <a:srgbClr val="08A030"/>
                </a:solidFill>
              </a:rPr>
              <a:t>,</a:t>
            </a:r>
            <a:r>
              <a:rPr lang="ko-KR" altLang="en-US" sz="1500" dirty="0">
                <a:solidFill>
                  <a:srgbClr val="08A030"/>
                </a:solidFill>
              </a:rPr>
              <a:t> 기대효과</a:t>
            </a:r>
            <a:r>
              <a:rPr lang="en-US" altLang="ko-KR" sz="1500" dirty="0">
                <a:solidFill>
                  <a:srgbClr val="08A030"/>
                </a:solidFill>
              </a:rPr>
              <a:t>,</a:t>
            </a:r>
            <a:r>
              <a:rPr lang="ko-KR" altLang="en-US" sz="1500" dirty="0">
                <a:solidFill>
                  <a:srgbClr val="08A030"/>
                </a:solidFill>
              </a:rPr>
              <a:t> 구현방식</a:t>
            </a:r>
            <a:r>
              <a:rPr lang="en-US" altLang="ko-KR" sz="1500" dirty="0">
                <a:solidFill>
                  <a:srgbClr val="08A030"/>
                </a:solidFill>
              </a:rPr>
              <a:t>,</a:t>
            </a:r>
            <a:r>
              <a:rPr lang="ko-KR" altLang="en-US" sz="1500" dirty="0">
                <a:solidFill>
                  <a:srgbClr val="08A030"/>
                </a:solidFill>
              </a:rPr>
              <a:t> 예상 이미지 등 </a:t>
            </a:r>
            <a:r>
              <a:rPr lang="en-US" altLang="ko-KR" sz="1500" dirty="0">
                <a:solidFill>
                  <a:srgbClr val="08A030"/>
                </a:solidFill>
              </a:rPr>
              <a:t>3</a:t>
            </a:r>
            <a:r>
              <a:rPr lang="ko-KR" altLang="en-US" sz="1500" dirty="0">
                <a:solidFill>
                  <a:srgbClr val="08A030"/>
                </a:solidFill>
              </a:rPr>
              <a:t>장 전후</a:t>
            </a:r>
            <a:r>
              <a:rPr lang="en-US" altLang="ko-KR" sz="1500" dirty="0">
                <a:solidFill>
                  <a:srgbClr val="08A030"/>
                </a:solidFill>
              </a:rPr>
              <a:t>)</a:t>
            </a:r>
          </a:p>
          <a:p>
            <a:pPr algn="l"/>
            <a:endParaRPr lang="en-US" altLang="ko-KR" sz="1500" dirty="0">
              <a:solidFill>
                <a:srgbClr val="08A030"/>
              </a:solidFill>
            </a:endParaRPr>
          </a:p>
          <a:p>
            <a:pPr algn="l">
              <a:lnSpc>
                <a:spcPct val="110000"/>
              </a:lnSpc>
            </a:pPr>
            <a:endParaRPr lang="en-US" altLang="ko-KR" sz="1600" dirty="0">
              <a:solidFill>
                <a:srgbClr val="08A030"/>
              </a:solidFill>
            </a:endParaRPr>
          </a:p>
          <a:p>
            <a:pPr algn="l">
              <a:lnSpc>
                <a:spcPct val="110000"/>
              </a:lnSpc>
            </a:pPr>
            <a:endParaRPr lang="en-US" altLang="ko-KR" sz="1600" dirty="0">
              <a:solidFill>
                <a:srgbClr val="08A030"/>
              </a:solidFill>
            </a:endParaRPr>
          </a:p>
          <a:p>
            <a:pPr algn="l">
              <a:lnSpc>
                <a:spcPct val="110000"/>
              </a:lnSpc>
            </a:pPr>
            <a:endParaRPr lang="en-US" altLang="ko-KR" sz="1600" dirty="0">
              <a:solidFill>
                <a:srgbClr val="08A030"/>
              </a:solidFill>
            </a:endParaRPr>
          </a:p>
          <a:p>
            <a:pPr algn="l">
              <a:lnSpc>
                <a:spcPct val="110000"/>
              </a:lnSpc>
            </a:pPr>
            <a:endParaRPr lang="en-US" altLang="ko-KR" sz="1600" dirty="0">
              <a:solidFill>
                <a:srgbClr val="08A030"/>
              </a:solidFill>
            </a:endParaRPr>
          </a:p>
          <a:p>
            <a:pPr algn="l">
              <a:lnSpc>
                <a:spcPct val="110000"/>
              </a:lnSpc>
            </a:pPr>
            <a:endParaRPr lang="en-US" altLang="ko-KR" sz="1600" dirty="0">
              <a:solidFill>
                <a:srgbClr val="08A03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03E10C-D399-4B07-96E0-83AB4BFF6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47" y="3165269"/>
            <a:ext cx="7513845" cy="32947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09FFEA4-EB80-458B-B47E-441F8951D1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74"/>
          <a:stretch/>
        </p:blipFill>
        <p:spPr>
          <a:xfrm>
            <a:off x="8488647" y="972144"/>
            <a:ext cx="3247906" cy="55755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16396B-4FDA-4CCC-ADDB-ABF98D9877CF}"/>
              </a:ext>
            </a:extLst>
          </p:cNvPr>
          <p:cNvSpPr txBox="1"/>
          <p:nvPr/>
        </p:nvSpPr>
        <p:spPr>
          <a:xfrm>
            <a:off x="454515" y="1085556"/>
            <a:ext cx="83255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8A030"/>
                </a:solidFill>
              </a:rPr>
              <a:t>구현방식 </a:t>
            </a:r>
            <a:r>
              <a:rPr lang="en-US" altLang="ko-KR" sz="1400" dirty="0">
                <a:solidFill>
                  <a:srgbClr val="08A030"/>
                </a:solidFill>
              </a:rPr>
              <a:t>: </a:t>
            </a:r>
            <a:r>
              <a:rPr lang="ko-KR" altLang="en-US" sz="1400" dirty="0">
                <a:solidFill>
                  <a:srgbClr val="08A030"/>
                </a:solidFill>
              </a:rPr>
              <a:t>전체적인 서비스는 </a:t>
            </a:r>
            <a:r>
              <a:rPr lang="en-US" altLang="ko-KR" sz="1400" dirty="0">
                <a:solidFill>
                  <a:srgbClr val="08A030"/>
                </a:solidFill>
              </a:rPr>
              <a:t>spring </a:t>
            </a:r>
            <a:r>
              <a:rPr lang="ko-KR" altLang="en-US" sz="1400" dirty="0">
                <a:solidFill>
                  <a:srgbClr val="08A030"/>
                </a:solidFill>
              </a:rPr>
              <a:t>프레임워크를 사용하여 웹 어플리케이션을 구현합니다</a:t>
            </a:r>
            <a:r>
              <a:rPr lang="en-US" altLang="ko-KR" sz="1400" dirty="0">
                <a:solidFill>
                  <a:srgbClr val="08A030"/>
                </a:solidFill>
              </a:rPr>
              <a:t>. </a:t>
            </a:r>
            <a:r>
              <a:rPr lang="en-US" altLang="ko-KR" sz="1400" dirty="0" err="1">
                <a:solidFill>
                  <a:srgbClr val="08A030"/>
                </a:solidFill>
              </a:rPr>
              <a:t>Naver</a:t>
            </a:r>
            <a:r>
              <a:rPr lang="en-US" altLang="ko-KR" sz="1400" dirty="0">
                <a:solidFill>
                  <a:srgbClr val="08A030"/>
                </a:solidFill>
              </a:rPr>
              <a:t> cloud platform</a:t>
            </a:r>
            <a:r>
              <a:rPr lang="ko-KR" altLang="en-US" sz="1400" dirty="0">
                <a:solidFill>
                  <a:srgbClr val="08A030"/>
                </a:solidFill>
              </a:rPr>
              <a:t>의 </a:t>
            </a:r>
            <a:r>
              <a:rPr lang="en-US" altLang="ko-KR" sz="1400" dirty="0">
                <a:solidFill>
                  <a:srgbClr val="08A030"/>
                </a:solidFill>
              </a:rPr>
              <a:t>Object detection API</a:t>
            </a:r>
            <a:r>
              <a:rPr lang="ko-KR" altLang="en-US" sz="1400" dirty="0">
                <a:solidFill>
                  <a:srgbClr val="08A030"/>
                </a:solidFill>
              </a:rPr>
              <a:t>으로 객체를 대분류한 뒤에 그 세부 소분류 직접 나눕니다</a:t>
            </a:r>
            <a:r>
              <a:rPr lang="en-US" altLang="ko-KR" sz="1400" dirty="0">
                <a:solidFill>
                  <a:srgbClr val="08A030"/>
                </a:solidFill>
              </a:rPr>
              <a:t>.</a:t>
            </a:r>
            <a:r>
              <a:rPr lang="ko-KR" altLang="en-US" sz="1400" dirty="0">
                <a:solidFill>
                  <a:srgbClr val="08A030"/>
                </a:solidFill>
              </a:rPr>
              <a:t> </a:t>
            </a:r>
            <a:r>
              <a:rPr lang="en-US" altLang="ko-KR" sz="1400" dirty="0">
                <a:solidFill>
                  <a:srgbClr val="08A030"/>
                </a:solidFill>
              </a:rPr>
              <a:t>80</a:t>
            </a:r>
            <a:r>
              <a:rPr lang="ko-KR" altLang="en-US" sz="1400" dirty="0">
                <a:solidFill>
                  <a:srgbClr val="08A030"/>
                </a:solidFill>
              </a:rPr>
              <a:t>개에 클래스에 대해서 네이버의 개발자 센터의 이미지 검색 서비스 </a:t>
            </a:r>
            <a:r>
              <a:rPr lang="en-US" altLang="ko-KR" sz="1400" dirty="0">
                <a:solidFill>
                  <a:srgbClr val="08A030"/>
                </a:solidFill>
              </a:rPr>
              <a:t>API</a:t>
            </a:r>
            <a:r>
              <a:rPr lang="ko-KR" altLang="en-US" sz="1400" dirty="0">
                <a:solidFill>
                  <a:srgbClr val="08A030"/>
                </a:solidFill>
              </a:rPr>
              <a:t>로 관련 이미지를 수집하여 </a:t>
            </a:r>
            <a:r>
              <a:rPr lang="en-US" altLang="ko-KR" sz="1400" dirty="0">
                <a:solidFill>
                  <a:srgbClr val="08A030"/>
                </a:solidFill>
              </a:rPr>
              <a:t>NoSQL DB </a:t>
            </a:r>
            <a:r>
              <a:rPr lang="ko-KR" altLang="en-US" sz="1400" dirty="0">
                <a:solidFill>
                  <a:srgbClr val="08A030"/>
                </a:solidFill>
              </a:rPr>
              <a:t>서버에 저장합니다</a:t>
            </a:r>
            <a:r>
              <a:rPr lang="en-US" altLang="ko-KR" sz="1400" dirty="0">
                <a:solidFill>
                  <a:srgbClr val="08A030"/>
                </a:solidFill>
              </a:rPr>
              <a:t>. DB</a:t>
            </a:r>
            <a:r>
              <a:rPr lang="ko-KR" altLang="en-US" sz="1400" dirty="0">
                <a:solidFill>
                  <a:srgbClr val="08A030"/>
                </a:solidFill>
              </a:rPr>
              <a:t>에 저장한 사진을 딥러닝 모델을 사용하여 학습시켜 예측 모델을 만듭니다</a:t>
            </a:r>
            <a:r>
              <a:rPr lang="en-US" altLang="ko-KR" sz="1400" dirty="0">
                <a:solidFill>
                  <a:srgbClr val="08A030"/>
                </a:solidFill>
              </a:rPr>
              <a:t>.</a:t>
            </a:r>
          </a:p>
          <a:p>
            <a:endParaRPr lang="en-US" altLang="ko-KR" sz="1400" dirty="0">
              <a:solidFill>
                <a:srgbClr val="08A030"/>
              </a:solidFill>
            </a:endParaRPr>
          </a:p>
          <a:p>
            <a:r>
              <a:rPr lang="ko-KR" altLang="en-US" sz="1400" dirty="0">
                <a:solidFill>
                  <a:srgbClr val="08A030"/>
                </a:solidFill>
              </a:rPr>
              <a:t>사용자가 찍은 사진을 </a:t>
            </a:r>
            <a:r>
              <a:rPr lang="en-US" altLang="ko-KR" sz="1400" dirty="0">
                <a:solidFill>
                  <a:srgbClr val="08A030"/>
                </a:solidFill>
              </a:rPr>
              <a:t>Object detection API</a:t>
            </a:r>
            <a:r>
              <a:rPr lang="ko-KR" altLang="en-US" sz="1400" dirty="0">
                <a:solidFill>
                  <a:srgbClr val="08A030"/>
                </a:solidFill>
              </a:rPr>
              <a:t>를 통해 대분류 한 후에 예측 모델에 넣어 소분류를 예측합니다</a:t>
            </a:r>
            <a:r>
              <a:rPr lang="en-US" altLang="ko-KR" sz="1400" dirty="0">
                <a:solidFill>
                  <a:srgbClr val="08A030"/>
                </a:solidFill>
              </a:rPr>
              <a:t>. </a:t>
            </a:r>
            <a:r>
              <a:rPr lang="ko-KR" altLang="en-US" sz="1400" dirty="0">
                <a:solidFill>
                  <a:srgbClr val="08A030"/>
                </a:solidFill>
              </a:rPr>
              <a:t>이 예측한 결과에 대한 정보를 </a:t>
            </a:r>
            <a:r>
              <a:rPr lang="en-US" altLang="ko-KR" sz="1400" dirty="0" err="1">
                <a:solidFill>
                  <a:srgbClr val="08A030"/>
                </a:solidFill>
              </a:rPr>
              <a:t>Clova</a:t>
            </a:r>
            <a:r>
              <a:rPr lang="en-US" altLang="ko-KR" sz="1400" dirty="0">
                <a:solidFill>
                  <a:srgbClr val="08A030"/>
                </a:solidFill>
              </a:rPr>
              <a:t> speech synthesis</a:t>
            </a:r>
            <a:r>
              <a:rPr lang="ko-KR" altLang="en-US" sz="1400" dirty="0">
                <a:solidFill>
                  <a:srgbClr val="08A030"/>
                </a:solidFill>
              </a:rPr>
              <a:t> </a:t>
            </a:r>
            <a:r>
              <a:rPr lang="en-US" altLang="ko-KR" sz="1400" dirty="0">
                <a:solidFill>
                  <a:srgbClr val="08A030"/>
                </a:solidFill>
              </a:rPr>
              <a:t>API</a:t>
            </a:r>
            <a:r>
              <a:rPr lang="ko-KR" altLang="en-US" sz="1400" dirty="0">
                <a:solidFill>
                  <a:srgbClr val="08A030"/>
                </a:solidFill>
              </a:rPr>
              <a:t>로 음성으로 안내합니다</a:t>
            </a:r>
            <a:r>
              <a:rPr lang="en-US" altLang="ko-KR" sz="1400" dirty="0">
                <a:solidFill>
                  <a:srgbClr val="08A03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5526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597925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0AFCF26A-0082-3841-872D-B25A43731E9F}"/>
              </a:ext>
            </a:extLst>
          </p:cNvPr>
          <p:cNvSpPr txBox="1">
            <a:spLocks/>
          </p:cNvSpPr>
          <p:nvPr/>
        </p:nvSpPr>
        <p:spPr>
          <a:xfrm>
            <a:off x="9944408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sp>
        <p:nvSpPr>
          <p:cNvPr id="6" name="부제 2"/>
          <p:cNvSpPr txBox="1">
            <a:spLocks/>
          </p:cNvSpPr>
          <p:nvPr/>
        </p:nvSpPr>
        <p:spPr>
          <a:xfrm>
            <a:off x="304800" y="563813"/>
            <a:ext cx="11432685" cy="6046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dirty="0">
                <a:solidFill>
                  <a:srgbClr val="08A030"/>
                </a:solidFill>
              </a:rPr>
              <a:t>Q2. </a:t>
            </a:r>
            <a:r>
              <a:rPr lang="ko-KR" altLang="en-US" sz="1500" dirty="0">
                <a:solidFill>
                  <a:srgbClr val="08A030"/>
                </a:solidFill>
              </a:rPr>
              <a:t>해커톤에서 구현하고자 하는 서비스에 대해 자유롭게 설명해주세요</a:t>
            </a:r>
            <a:r>
              <a:rPr lang="en-US" altLang="ko-KR" sz="1500" dirty="0">
                <a:solidFill>
                  <a:srgbClr val="08A030"/>
                </a:solidFill>
              </a:rPr>
              <a:t>.(</a:t>
            </a:r>
            <a:r>
              <a:rPr lang="ko-KR" altLang="en-US" sz="1500" dirty="0">
                <a:solidFill>
                  <a:srgbClr val="08A030"/>
                </a:solidFill>
              </a:rPr>
              <a:t>목적</a:t>
            </a:r>
            <a:r>
              <a:rPr lang="en-US" altLang="ko-KR" sz="1500" dirty="0">
                <a:solidFill>
                  <a:srgbClr val="08A030"/>
                </a:solidFill>
              </a:rPr>
              <a:t>,</a:t>
            </a:r>
            <a:r>
              <a:rPr lang="ko-KR" altLang="en-US" sz="1500" dirty="0">
                <a:solidFill>
                  <a:srgbClr val="08A030"/>
                </a:solidFill>
              </a:rPr>
              <a:t> 기대효과</a:t>
            </a:r>
            <a:r>
              <a:rPr lang="en-US" altLang="ko-KR" sz="1500" dirty="0">
                <a:solidFill>
                  <a:srgbClr val="08A030"/>
                </a:solidFill>
              </a:rPr>
              <a:t>,</a:t>
            </a:r>
            <a:r>
              <a:rPr lang="ko-KR" altLang="en-US" sz="1500" dirty="0">
                <a:solidFill>
                  <a:srgbClr val="08A030"/>
                </a:solidFill>
              </a:rPr>
              <a:t> 구현방식</a:t>
            </a:r>
            <a:r>
              <a:rPr lang="en-US" altLang="ko-KR" sz="1500" dirty="0">
                <a:solidFill>
                  <a:srgbClr val="08A030"/>
                </a:solidFill>
              </a:rPr>
              <a:t>,</a:t>
            </a:r>
            <a:r>
              <a:rPr lang="ko-KR" altLang="en-US" sz="1500" dirty="0">
                <a:solidFill>
                  <a:srgbClr val="08A030"/>
                </a:solidFill>
              </a:rPr>
              <a:t> 예상 이미지 등 </a:t>
            </a:r>
            <a:r>
              <a:rPr lang="en-US" altLang="ko-KR" sz="1500" dirty="0">
                <a:solidFill>
                  <a:srgbClr val="08A030"/>
                </a:solidFill>
              </a:rPr>
              <a:t>3</a:t>
            </a:r>
            <a:r>
              <a:rPr lang="ko-KR" altLang="en-US" sz="1500" dirty="0">
                <a:solidFill>
                  <a:srgbClr val="08A030"/>
                </a:solidFill>
              </a:rPr>
              <a:t>장 전후</a:t>
            </a:r>
            <a:r>
              <a:rPr lang="en-US" altLang="ko-KR" sz="1500" dirty="0">
                <a:solidFill>
                  <a:srgbClr val="08A030"/>
                </a:solidFill>
              </a:rPr>
              <a:t>)</a:t>
            </a:r>
          </a:p>
          <a:p>
            <a:pPr algn="l"/>
            <a:endParaRPr lang="en-US" altLang="ko-KR" sz="1500" dirty="0">
              <a:solidFill>
                <a:srgbClr val="08A030"/>
              </a:solidFill>
            </a:endParaRPr>
          </a:p>
          <a:p>
            <a:pPr algn="l"/>
            <a:r>
              <a:rPr lang="ko-KR" altLang="en-US" sz="1500" dirty="0">
                <a:solidFill>
                  <a:srgbClr val="08A030"/>
                </a:solidFill>
              </a:rPr>
              <a:t>예상 웹 이미지 </a:t>
            </a:r>
            <a:r>
              <a:rPr lang="en-US" altLang="ko-KR" sz="1500" dirty="0">
                <a:solidFill>
                  <a:srgbClr val="08A030"/>
                </a:solidFill>
              </a:rPr>
              <a:t>– </a:t>
            </a:r>
            <a:r>
              <a:rPr lang="ko-KR" altLang="en-US" sz="1500" dirty="0">
                <a:solidFill>
                  <a:srgbClr val="08A030"/>
                </a:solidFill>
              </a:rPr>
              <a:t>사진을 찍거나 사물 설명을 들을 수 있고</a:t>
            </a:r>
            <a:r>
              <a:rPr lang="en-US" altLang="ko-KR" sz="1500" dirty="0">
                <a:solidFill>
                  <a:srgbClr val="08A030"/>
                </a:solidFill>
              </a:rPr>
              <a:t>, </a:t>
            </a:r>
            <a:r>
              <a:rPr lang="ko-KR" altLang="en-US" sz="1500" dirty="0">
                <a:solidFill>
                  <a:srgbClr val="08A030"/>
                </a:solidFill>
              </a:rPr>
              <a:t>수집할 수도 있다</a:t>
            </a:r>
            <a:r>
              <a:rPr lang="en-US" altLang="ko-KR" sz="1500" dirty="0">
                <a:solidFill>
                  <a:srgbClr val="08A030"/>
                </a:solidFill>
              </a:rPr>
              <a:t>.</a:t>
            </a:r>
          </a:p>
          <a:p>
            <a:pPr algn="l"/>
            <a:r>
              <a:rPr lang="ko-KR" altLang="en-US" sz="1500" dirty="0">
                <a:solidFill>
                  <a:srgbClr val="08A030"/>
                </a:solidFill>
              </a:rPr>
              <a:t> </a:t>
            </a:r>
            <a:endParaRPr lang="en-US" altLang="ko-KR" sz="1500" dirty="0">
              <a:solidFill>
                <a:srgbClr val="08A03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399" y="2111338"/>
            <a:ext cx="5137001" cy="41467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82" y="2094206"/>
            <a:ext cx="5202505" cy="4277333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5307133" y="3765130"/>
            <a:ext cx="1674421" cy="4384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309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597925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0AFCF26A-0082-3841-872D-B25A43731E9F}"/>
              </a:ext>
            </a:extLst>
          </p:cNvPr>
          <p:cNvSpPr txBox="1">
            <a:spLocks/>
          </p:cNvSpPr>
          <p:nvPr/>
        </p:nvSpPr>
        <p:spPr>
          <a:xfrm>
            <a:off x="9944408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sp>
        <p:nvSpPr>
          <p:cNvPr id="6" name="부제 2"/>
          <p:cNvSpPr txBox="1">
            <a:spLocks/>
          </p:cNvSpPr>
          <p:nvPr/>
        </p:nvSpPr>
        <p:spPr>
          <a:xfrm>
            <a:off x="304800" y="563813"/>
            <a:ext cx="11432685" cy="6046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dirty="0">
                <a:solidFill>
                  <a:srgbClr val="08A030"/>
                </a:solidFill>
              </a:rPr>
              <a:t>Q2. </a:t>
            </a:r>
            <a:r>
              <a:rPr lang="ko-KR" altLang="en-US" sz="1500" dirty="0">
                <a:solidFill>
                  <a:srgbClr val="08A030"/>
                </a:solidFill>
              </a:rPr>
              <a:t>해커톤에서 구현하고자 하는 서비스에 대해 자유롭게 설명해주세요</a:t>
            </a:r>
            <a:r>
              <a:rPr lang="en-US" altLang="ko-KR" sz="1500" dirty="0">
                <a:solidFill>
                  <a:srgbClr val="08A030"/>
                </a:solidFill>
              </a:rPr>
              <a:t>.(</a:t>
            </a:r>
            <a:r>
              <a:rPr lang="ko-KR" altLang="en-US" sz="1500" dirty="0">
                <a:solidFill>
                  <a:srgbClr val="08A030"/>
                </a:solidFill>
              </a:rPr>
              <a:t>목적</a:t>
            </a:r>
            <a:r>
              <a:rPr lang="en-US" altLang="ko-KR" sz="1500" dirty="0">
                <a:solidFill>
                  <a:srgbClr val="08A030"/>
                </a:solidFill>
              </a:rPr>
              <a:t>,</a:t>
            </a:r>
            <a:r>
              <a:rPr lang="ko-KR" altLang="en-US" sz="1500" dirty="0">
                <a:solidFill>
                  <a:srgbClr val="08A030"/>
                </a:solidFill>
              </a:rPr>
              <a:t> 기대효과</a:t>
            </a:r>
            <a:r>
              <a:rPr lang="en-US" altLang="ko-KR" sz="1500" dirty="0">
                <a:solidFill>
                  <a:srgbClr val="08A030"/>
                </a:solidFill>
              </a:rPr>
              <a:t>,</a:t>
            </a:r>
            <a:r>
              <a:rPr lang="ko-KR" altLang="en-US" sz="1500" dirty="0">
                <a:solidFill>
                  <a:srgbClr val="08A030"/>
                </a:solidFill>
              </a:rPr>
              <a:t> 구현방식</a:t>
            </a:r>
            <a:r>
              <a:rPr lang="en-US" altLang="ko-KR" sz="1500" dirty="0">
                <a:solidFill>
                  <a:srgbClr val="08A030"/>
                </a:solidFill>
              </a:rPr>
              <a:t>,</a:t>
            </a:r>
            <a:r>
              <a:rPr lang="ko-KR" altLang="en-US" sz="1500" dirty="0">
                <a:solidFill>
                  <a:srgbClr val="08A030"/>
                </a:solidFill>
              </a:rPr>
              <a:t> 예상 이미지 등 </a:t>
            </a:r>
            <a:r>
              <a:rPr lang="en-US" altLang="ko-KR" sz="1500" dirty="0">
                <a:solidFill>
                  <a:srgbClr val="08A030"/>
                </a:solidFill>
              </a:rPr>
              <a:t>3</a:t>
            </a:r>
            <a:r>
              <a:rPr lang="ko-KR" altLang="en-US" sz="1500" dirty="0">
                <a:solidFill>
                  <a:srgbClr val="08A030"/>
                </a:solidFill>
              </a:rPr>
              <a:t>장 전후</a:t>
            </a:r>
            <a:r>
              <a:rPr lang="en-US" altLang="ko-KR" sz="1500" dirty="0">
                <a:solidFill>
                  <a:srgbClr val="08A030"/>
                </a:solidFill>
              </a:rPr>
              <a:t>)</a:t>
            </a:r>
          </a:p>
          <a:p>
            <a:pPr algn="l"/>
            <a:endParaRPr lang="en-US" altLang="ko-KR" sz="1500" dirty="0">
              <a:solidFill>
                <a:srgbClr val="08A030"/>
              </a:solidFill>
            </a:endParaRPr>
          </a:p>
          <a:p>
            <a:pPr algn="l"/>
            <a:r>
              <a:rPr lang="ko-KR" altLang="en-US" sz="1500" dirty="0">
                <a:solidFill>
                  <a:srgbClr val="08A030"/>
                </a:solidFill>
              </a:rPr>
              <a:t>수집함 예상 이미지 </a:t>
            </a:r>
            <a:r>
              <a:rPr lang="en-US" altLang="ko-KR" sz="1500" dirty="0">
                <a:solidFill>
                  <a:srgbClr val="08A030"/>
                </a:solidFill>
              </a:rPr>
              <a:t>– </a:t>
            </a:r>
            <a:r>
              <a:rPr lang="ko-KR" altLang="en-US" sz="1500" dirty="0">
                <a:solidFill>
                  <a:srgbClr val="08A030"/>
                </a:solidFill>
              </a:rPr>
              <a:t>사물을 자신의 보관함에 자유롭게 배치하며 꾸밀 수 있고</a:t>
            </a:r>
            <a:r>
              <a:rPr lang="en-US" altLang="ko-KR" sz="1500" dirty="0">
                <a:solidFill>
                  <a:srgbClr val="08A030"/>
                </a:solidFill>
              </a:rPr>
              <a:t>, Unique</a:t>
            </a:r>
            <a:r>
              <a:rPr lang="ko-KR" altLang="en-US" sz="1500" dirty="0">
                <a:solidFill>
                  <a:srgbClr val="08A030"/>
                </a:solidFill>
              </a:rPr>
              <a:t>한 사물과 사물의 개수로 자신의 레벨과 랭킹 순위를 확인 할 수 있다</a:t>
            </a:r>
            <a:r>
              <a:rPr lang="en-US" altLang="ko-KR" sz="1500" dirty="0">
                <a:solidFill>
                  <a:srgbClr val="08A030"/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3852AB-3847-401B-844F-6F71A0CD2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458" y="2214396"/>
            <a:ext cx="6942477" cy="33081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AA570E4-616D-4076-8CB6-70C6E03B7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58" y="2214396"/>
            <a:ext cx="3963134" cy="33828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033E00-60A2-4339-895D-87B8F01982BC}"/>
              </a:ext>
            </a:extLst>
          </p:cNvPr>
          <p:cNvSpPr txBox="1"/>
          <p:nvPr/>
        </p:nvSpPr>
        <p:spPr>
          <a:xfrm>
            <a:off x="665582" y="5639896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사진 </a:t>
            </a:r>
            <a:r>
              <a:rPr lang="ko-KR" altLang="en-US" dirty="0" err="1"/>
              <a:t>촬영후</a:t>
            </a:r>
            <a:r>
              <a:rPr lang="ko-KR" altLang="en-US" dirty="0"/>
              <a:t> 수집함에 저장될 모델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A4CEAE-F95C-4C15-87DA-6FB153C1C40D}"/>
              </a:ext>
            </a:extLst>
          </p:cNvPr>
          <p:cNvSpPr txBox="1"/>
          <p:nvPr/>
        </p:nvSpPr>
        <p:spPr>
          <a:xfrm>
            <a:off x="5219070" y="5639896"/>
            <a:ext cx="583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수집함에 저장된 모델을 개인 룸에 배치한 모습 예상도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9FDFF6C-0FCA-4B08-BED5-BE4806EF5AC6}"/>
              </a:ext>
            </a:extLst>
          </p:cNvPr>
          <p:cNvSpPr/>
          <p:nvPr/>
        </p:nvSpPr>
        <p:spPr>
          <a:xfrm>
            <a:off x="4273420" y="3612412"/>
            <a:ext cx="849086" cy="671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57884D-BB58-4C01-AE1C-69402B829801}"/>
              </a:ext>
            </a:extLst>
          </p:cNvPr>
          <p:cNvSpPr/>
          <p:nvPr/>
        </p:nvSpPr>
        <p:spPr>
          <a:xfrm>
            <a:off x="9033127" y="6190773"/>
            <a:ext cx="27863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그림 출처 </a:t>
            </a:r>
            <a:r>
              <a:rPr lang="en-US" altLang="ko-KR" sz="1000" dirty="0"/>
              <a:t>: </a:t>
            </a:r>
            <a:r>
              <a:rPr lang="en-US" altLang="ko-KR" sz="1000" dirty="0">
                <a:hlinkClick r:id="rId4"/>
              </a:rPr>
              <a:t>https://world-draw.appspot.com/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0361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6063</TotalTime>
  <Words>697</Words>
  <Application>Microsoft Office PowerPoint</Application>
  <PresentationFormat>와이드스크린</PresentationFormat>
  <Paragraphs>50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NanumSquare</vt:lpstr>
      <vt:lpstr>NanumSquare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황지민</cp:lastModifiedBy>
  <cp:revision>35</cp:revision>
  <dcterms:created xsi:type="dcterms:W3CDTF">2020-01-13T08:32:16Z</dcterms:created>
  <dcterms:modified xsi:type="dcterms:W3CDTF">2020-01-30T12:37:45Z</dcterms:modified>
</cp:coreProperties>
</file>