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1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4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97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2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17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36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7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5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9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3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93" r:id="rId6"/>
    <p:sldLayoutId id="2147483788" r:id="rId7"/>
    <p:sldLayoutId id="2147483789" r:id="rId8"/>
    <p:sldLayoutId id="2147483790" r:id="rId9"/>
    <p:sldLayoutId id="2147483792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08508-64A7-43E4-A856-79E7C5DCC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56" b="47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53B3E-910A-B448-82E3-BBC6B5AC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298" y="1441047"/>
            <a:ext cx="6752813" cy="1908705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How has COVID-19 Affected the Stock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234E7-10A2-5843-A70F-FA2D293CA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298" y="4220733"/>
            <a:ext cx="4023359" cy="17662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Group C: </a:t>
            </a:r>
          </a:p>
          <a:p>
            <a:pPr algn="l"/>
            <a:r>
              <a:rPr lang="en-US" dirty="0" err="1"/>
              <a:t>Yankang</a:t>
            </a:r>
            <a:r>
              <a:rPr lang="en-US" dirty="0"/>
              <a:t> Zhu</a:t>
            </a:r>
          </a:p>
          <a:p>
            <a:pPr algn="l"/>
            <a:r>
              <a:rPr lang="en-US" dirty="0"/>
              <a:t>Joe Tait </a:t>
            </a:r>
          </a:p>
          <a:p>
            <a:pPr algn="l"/>
            <a:r>
              <a:rPr lang="en-US" dirty="0"/>
              <a:t>Paul-Andrei </a:t>
            </a:r>
            <a:r>
              <a:rPr lang="en-US" dirty="0" err="1"/>
              <a:t>Codrea</a:t>
            </a:r>
            <a:endParaRPr lang="en-US" dirty="0"/>
          </a:p>
          <a:p>
            <a:pPr algn="l"/>
            <a:r>
              <a:rPr lang="en-US" dirty="0" err="1"/>
              <a:t>Dariya</a:t>
            </a:r>
            <a:r>
              <a:rPr lang="en-US" dirty="0"/>
              <a:t> </a:t>
            </a:r>
            <a:r>
              <a:rPr lang="en-US" dirty="0" err="1"/>
              <a:t>Angelova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FD84-5073-254B-85DB-DD36815B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Market Sentiment Vs. Market Price…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47742F-CD5B-6041-B695-98F5D83028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6" y="1403426"/>
            <a:ext cx="7386574" cy="30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6A1FBBF-6F02-3A45-B594-F5273D97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45" y="3522295"/>
            <a:ext cx="4922149" cy="28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A76D-7A3D-844E-9168-2CD45FB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Aims: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B07C-3540-D743-B68C-8A1A816C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prove a bearish downturn </a:t>
            </a:r>
          </a:p>
          <a:p>
            <a:pPr marL="514350" indent="-514350">
              <a:buAutoNum type="arabicPeriod"/>
            </a:pPr>
            <a:r>
              <a:rPr lang="en-US" dirty="0"/>
              <a:t>To prove a shift from equities to ‘safer’ asset classes </a:t>
            </a:r>
          </a:p>
          <a:p>
            <a:pPr marL="514350" indent="-514350">
              <a:buAutoNum type="arabicPeriod"/>
            </a:pPr>
            <a:r>
              <a:rPr lang="en-US" dirty="0"/>
              <a:t>To highlight the winning/losing industries from COVID-19</a:t>
            </a:r>
          </a:p>
          <a:p>
            <a:pPr marL="514350" indent="-514350">
              <a:buAutoNum type="arabicPeriod"/>
            </a:pPr>
            <a:r>
              <a:rPr lang="en-US" dirty="0"/>
              <a:t>To prove a relationship between market sentiment and market prices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06EA-BB24-824C-8FF1-D8E535F1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used: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BE85-2AC2-AD4C-AAF3-96CD040D99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7800" y="1663543"/>
            <a:ext cx="21024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2400" dirty="0"/>
              <a:t>Collaboration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535E2F2-C8D3-344A-8CF2-13F4DE2A01B0}"/>
              </a:ext>
            </a:extLst>
          </p:cNvPr>
          <p:cNvSpPr txBox="1">
            <a:spLocks/>
          </p:cNvSpPr>
          <p:nvPr/>
        </p:nvSpPr>
        <p:spPr>
          <a:xfrm>
            <a:off x="1447800" y="2657613"/>
            <a:ext cx="2349939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Data Collection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8822DA-DCCA-4744-817A-DBC720C08F00}"/>
              </a:ext>
            </a:extLst>
          </p:cNvPr>
          <p:cNvSpPr txBox="1">
            <a:spLocks/>
          </p:cNvSpPr>
          <p:nvPr/>
        </p:nvSpPr>
        <p:spPr>
          <a:xfrm>
            <a:off x="1447800" y="5023540"/>
            <a:ext cx="2732479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Graph Generation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5E744C-FC68-CD49-82DD-A4D585F6F2E8}"/>
              </a:ext>
            </a:extLst>
          </p:cNvPr>
          <p:cNvSpPr txBox="1">
            <a:spLocks/>
          </p:cNvSpPr>
          <p:nvPr/>
        </p:nvSpPr>
        <p:spPr>
          <a:xfrm>
            <a:off x="1447800" y="3926828"/>
            <a:ext cx="2846036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Data Manipulation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E6291-4E6A-6C4B-815D-FC557EC68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9" r="22437"/>
          <a:stretch/>
        </p:blipFill>
        <p:spPr>
          <a:xfrm>
            <a:off x="4858410" y="1214363"/>
            <a:ext cx="1041163" cy="1002225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C8623-3582-E24B-8E2A-A81463D27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8" r="1" b="11746"/>
          <a:stretch/>
        </p:blipFill>
        <p:spPr>
          <a:xfrm>
            <a:off x="6704431" y="1223951"/>
            <a:ext cx="1172622" cy="1002225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5808D-115D-EE4F-BC00-8C1EE11F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947" y="2384113"/>
            <a:ext cx="926626" cy="1158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B8799-73E9-BB42-B821-4A5DD06F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334" y="2436017"/>
            <a:ext cx="2009368" cy="85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D7E5D-5E21-A542-92B2-547886C76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947" y="3707730"/>
            <a:ext cx="2009368" cy="810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69316B-1D94-E949-94AE-5D789FC99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893" y="3714503"/>
            <a:ext cx="2048666" cy="805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33F5A5-AACF-C846-BA23-4B45322EA3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947" y="4985267"/>
            <a:ext cx="2317795" cy="556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9665F6-9C8F-FE48-AB7E-70E72AEA2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323" y="4794096"/>
            <a:ext cx="1941236" cy="9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E4D8-AF1D-F54B-A44E-42F11142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marL="0" indent="0"/>
            <a:br>
              <a:rPr lang="en-US" dirty="0"/>
            </a:br>
            <a:r>
              <a:rPr lang="en-US" dirty="0"/>
              <a:t>A bearish downturn…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D6173D-0FD9-BF4E-AAAF-7B48CA47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4" y="1588956"/>
            <a:ext cx="5541375" cy="259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 descr="A screenshot of a map&#10;&#10;Description automatically generated">
            <a:extLst>
              <a:ext uri="{FF2B5EF4-FFF2-40B4-BE49-F238E27FC236}">
                <a16:creationId xmlns:a16="http://schemas.microsoft.com/office/drawing/2014/main" id="{3A98500A-31E3-8149-A1F0-E261AA0E17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07976"/>
            <a:ext cx="5522259" cy="28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3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D49A-44CB-9B42-A436-A280DF42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098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Investors flee for safe-havens…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49766D-8FD9-3D48-B72D-7195147A2F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1857"/>
            <a:ext cx="8910712" cy="419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9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28BA-7010-E94F-AF50-9497B0B1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52395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dirty="0"/>
              <a:t>Winners and losers from COVID-19…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0230F6-9BC9-4945-A376-E78A040CFE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0" y="1713211"/>
            <a:ext cx="7039127" cy="343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255060-9CF7-DA45-91F8-F958E138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17" y="1985834"/>
            <a:ext cx="4491441" cy="28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1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A5C21E-9195-B64F-A378-D4BA753B3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 b="7007"/>
          <a:stretch/>
        </p:blipFill>
        <p:spPr bwMode="auto">
          <a:xfrm>
            <a:off x="2743200" y="389927"/>
            <a:ext cx="6705600" cy="60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4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1DF37-0C14-BE4D-B488-25B2CD4B7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2340" b="7446"/>
          <a:stretch/>
        </p:blipFill>
        <p:spPr bwMode="auto">
          <a:xfrm>
            <a:off x="2867025" y="426619"/>
            <a:ext cx="6457950" cy="60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58B71C-0481-5B4D-9B5D-29E49D310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 b="7007"/>
          <a:stretch/>
        </p:blipFill>
        <p:spPr bwMode="auto">
          <a:xfrm>
            <a:off x="1447800" y="389927"/>
            <a:ext cx="3797300" cy="34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B5F7F-9E64-FE4B-9E7D-0EF8E3C95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2340" b="7446"/>
          <a:stretch/>
        </p:blipFill>
        <p:spPr bwMode="auto">
          <a:xfrm>
            <a:off x="6337598" y="389928"/>
            <a:ext cx="3701751" cy="34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F8A9AD-6EDC-6243-96E7-6A9144B6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25" y="4014657"/>
            <a:ext cx="4957176" cy="2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8303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Berlin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95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How has COVID-19 Affected the Stock Market?</vt:lpstr>
      <vt:lpstr>Aims:</vt:lpstr>
      <vt:lpstr>Tools used:</vt:lpstr>
      <vt:lpstr> A bearish downturn… </vt:lpstr>
      <vt:lpstr>Investors flee for safe-havens…</vt:lpstr>
      <vt:lpstr> Winners and losers from COVID-19… </vt:lpstr>
      <vt:lpstr>PowerPoint Presentation</vt:lpstr>
      <vt:lpstr>PowerPoint Presentation</vt:lpstr>
      <vt:lpstr>PowerPoint Presentation</vt:lpstr>
      <vt:lpstr>Market Sentiment Vs. Market Price…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has COVID-19 Affected the Stock Market?</dc:title>
  <dc:creator>(s) Joe Tait</dc:creator>
  <cp:lastModifiedBy>(s) Joe Tait</cp:lastModifiedBy>
  <cp:revision>38</cp:revision>
  <dcterms:created xsi:type="dcterms:W3CDTF">2020-07-14T08:28:37Z</dcterms:created>
  <dcterms:modified xsi:type="dcterms:W3CDTF">2020-07-16T14:26:45Z</dcterms:modified>
</cp:coreProperties>
</file>