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3" r:id="rId8"/>
    <p:sldId id="262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794"/>
    <a:srgbClr val="FCD7B2"/>
    <a:srgbClr val="FBC693"/>
    <a:srgbClr val="66A0A1"/>
    <a:srgbClr val="03CFBC"/>
    <a:srgbClr val="03E7D1"/>
    <a:srgbClr val="F9C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E8FFE-E315-433E-966E-5D15C4522F46}" v="2" dt="2021-02-05T12:13:57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AEBE8FFE-E315-433E-966E-5D15C4522F46}"/>
    <pc:docChg chg="delSld modSld">
      <pc:chgData name="Andrew Beatty" userId="b3294954-d4b5-4a40-95d7-bd84a7c4023c" providerId="ADAL" clId="{AEBE8FFE-E315-433E-966E-5D15C4522F46}" dt="2021-02-05T12:14:11.802" v="4" actId="47"/>
      <pc:docMkLst>
        <pc:docMk/>
      </pc:docMkLst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1857251170" sldId="256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1857251170" sldId="256"/>
            <ac:picMk id="5" creationId="{A2B0051C-728B-4ED4-B305-CC898B8FB954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1075996791" sldId="257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1075996791" sldId="257"/>
            <ac:picMk id="4" creationId="{57A39F20-E2C4-4A8E-88EC-B25BC2DC4C2B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874281208" sldId="260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874281208" sldId="260"/>
            <ac:picMk id="2" creationId="{EA59CA61-45DE-41D9-8465-A53DD87013A4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525531750" sldId="261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525531750" sldId="261"/>
            <ac:picMk id="4" creationId="{880C427C-22BD-44F4-9C65-BA3A26BFAE16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35566392" sldId="262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35566392" sldId="262"/>
            <ac:picMk id="5" creationId="{236FBCFC-D03D-459D-A14E-FEC59EF70AF7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302812548" sldId="263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302812548" sldId="263"/>
            <ac:picMk id="4" creationId="{F5F1D396-EA91-412B-B323-45D7FDB84641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481420738" sldId="264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481420738" sldId="264"/>
            <ac:picMk id="5" creationId="{06C7E919-4D9F-49AA-8F5E-FD76B16DCD98}"/>
          </ac:picMkLst>
        </pc:picChg>
      </pc:sldChg>
      <pc:sldChg chg="del modTransition">
        <pc:chgData name="Andrew Beatty" userId="b3294954-d4b5-4a40-95d7-bd84a7c4023c" providerId="ADAL" clId="{AEBE8FFE-E315-433E-966E-5D15C4522F46}" dt="2021-02-05T12:14:08.355" v="2" actId="47"/>
        <pc:sldMkLst>
          <pc:docMk/>
          <pc:sldMk cId="1184854240" sldId="265"/>
        </pc:sldMkLst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246976904" sldId="266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246976904" sldId="266"/>
            <ac:picMk id="5" creationId="{7CB4529A-389F-412C-B2F7-3C58A2911361}"/>
          </ac:picMkLst>
        </pc:picChg>
      </pc:sldChg>
      <pc:sldChg chg="del modTransition">
        <pc:chgData name="Andrew Beatty" userId="b3294954-d4b5-4a40-95d7-bd84a7c4023c" providerId="ADAL" clId="{AEBE8FFE-E315-433E-966E-5D15C4522F46}" dt="2021-02-05T12:14:10.966" v="3" actId="47"/>
        <pc:sldMkLst>
          <pc:docMk/>
          <pc:sldMk cId="4287640501" sldId="267"/>
        </pc:sldMkLst>
      </pc:sldChg>
      <pc:sldChg chg="del modTransition">
        <pc:chgData name="Andrew Beatty" userId="b3294954-d4b5-4a40-95d7-bd84a7c4023c" providerId="ADAL" clId="{AEBE8FFE-E315-433E-966E-5D15C4522F46}" dt="2021-02-05T12:14:11.802" v="4" actId="47"/>
        <pc:sldMkLst>
          <pc:docMk/>
          <pc:sldMk cId="942637289" sldId="268"/>
        </pc:sldMkLst>
      </pc:sldChg>
    </pc:docChg>
  </pc:docChgLst>
  <pc:docChgLst>
    <pc:chgData name="Andrew Beatty" userId="b3294954-d4b5-4a40-95d7-bd84a7c4023c" providerId="ADAL" clId="{56BFFCEF-470A-433D-A21D-7307FE3E915C}"/>
    <pc:docChg chg="modSld">
      <pc:chgData name="Andrew Beatty" userId="b3294954-d4b5-4a40-95d7-bd84a7c4023c" providerId="ADAL" clId="{56BFFCEF-470A-433D-A21D-7307FE3E915C}" dt="2021-02-05T12:58:21.859" v="20" actId="20577"/>
      <pc:docMkLst>
        <pc:docMk/>
      </pc:docMkLst>
      <pc:sldChg chg="modSp mod">
        <pc:chgData name="Andrew Beatty" userId="b3294954-d4b5-4a40-95d7-bd84a7c4023c" providerId="ADAL" clId="{56BFFCEF-470A-433D-A21D-7307FE3E915C}" dt="2021-02-05T12:58:21.859" v="20" actId="20577"/>
        <pc:sldMkLst>
          <pc:docMk/>
          <pc:sldMk cId="1857251170" sldId="256"/>
        </pc:sldMkLst>
        <pc:spChg chg="mod">
          <ac:chgData name="Andrew Beatty" userId="b3294954-d4b5-4a40-95d7-bd84a7c4023c" providerId="ADAL" clId="{56BFFCEF-470A-433D-A21D-7307FE3E915C}" dt="2021-02-05T12:58:21.859" v="20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 err="1"/>
              <a:t>Controliing</a:t>
            </a:r>
            <a:r>
              <a:rPr lang="en-IE" sz="8800" dirty="0"/>
              <a:t> the flow</a:t>
            </a:r>
            <a:br>
              <a:rPr lang="en-IE" sz="8800" dirty="0"/>
            </a:br>
            <a:r>
              <a:rPr lang="en-IE" sz="8800" dirty="0"/>
              <a:t>If, else, </a:t>
            </a:r>
            <a:r>
              <a:rPr lang="en-IE" sz="8800" dirty="0" err="1"/>
              <a:t>Elif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9" y="1632299"/>
            <a:ext cx="18917473" cy="5029021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Structured programming theorem</a:t>
            </a:r>
          </a:p>
          <a:p>
            <a:pPr lvl="1"/>
            <a:r>
              <a:rPr lang="en-IE" dirty="0" err="1"/>
              <a:t>booleans</a:t>
            </a:r>
            <a:endParaRPr lang="en-IE" dirty="0"/>
          </a:p>
          <a:p>
            <a:pPr lvl="1"/>
            <a:r>
              <a:rPr lang="en-IE" dirty="0"/>
              <a:t>If statements</a:t>
            </a:r>
          </a:p>
          <a:p>
            <a:pPr lvl="1"/>
            <a:r>
              <a:rPr lang="en-IE" dirty="0"/>
              <a:t>Else statements</a:t>
            </a:r>
          </a:p>
          <a:p>
            <a:pPr lvl="1"/>
            <a:r>
              <a:rPr lang="en-IE" dirty="0" err="1"/>
              <a:t>elif</a:t>
            </a:r>
            <a:endParaRPr lang="en-IE" dirty="0"/>
          </a:p>
        </p:txBody>
      </p:sp>
      <p:pic>
        <p:nvPicPr>
          <p:cNvPr id="1026" name="Picture 2" descr="Image result for flow control if">
            <a:extLst>
              <a:ext uri="{FF2B5EF4-FFF2-40B4-BE49-F238E27FC236}">
                <a16:creationId xmlns:a16="http://schemas.microsoft.com/office/drawing/2014/main" id="{DD80775B-70D3-48D1-8160-2BAFDB0D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71" y="2125887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5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929975" y="-4649821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31D0-051B-46B4-BBFE-37A5630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05332"/>
            <a:ext cx="10058400" cy="823767"/>
          </a:xfrm>
        </p:spPr>
        <p:txBody>
          <a:bodyPr>
            <a:normAutofit fontScale="90000"/>
          </a:bodyPr>
          <a:lstStyle/>
          <a:p>
            <a:r>
              <a:rPr lang="en-IE" dirty="0"/>
              <a:t>What that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999-EF0D-4EA7-B3C7-80568BD4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07" y="3278876"/>
            <a:ext cx="949125" cy="494470"/>
          </a:xfrm>
        </p:spPr>
        <p:txBody>
          <a:bodyPr/>
          <a:lstStyle/>
          <a:p>
            <a:r>
              <a:rPr lang="en-IE" dirty="0"/>
              <a:t>Vs</a:t>
            </a:r>
          </a:p>
        </p:txBody>
      </p:sp>
      <p:pic>
        <p:nvPicPr>
          <p:cNvPr id="4" name="Picture 2" descr="Image result for flow control if">
            <a:extLst>
              <a:ext uri="{FF2B5EF4-FFF2-40B4-BE49-F238E27FC236}">
                <a16:creationId xmlns:a16="http://schemas.microsoft.com/office/drawing/2014/main" id="{471106D6-0A2C-4A56-8D0B-A324E4FB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57" y="2121408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A68A0-4E28-41DA-903C-03F1988C9F16}"/>
              </a:ext>
            </a:extLst>
          </p:cNvPr>
          <p:cNvSpPr txBox="1"/>
          <p:nvPr/>
        </p:nvSpPr>
        <p:spPr>
          <a:xfrm>
            <a:off x="1352684" y="310576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67C3E-4BD8-4877-BA8E-6B70894A5A19}"/>
              </a:ext>
            </a:extLst>
          </p:cNvPr>
          <p:cNvCxnSpPr/>
          <p:nvPr/>
        </p:nvCxnSpPr>
        <p:spPr>
          <a:xfrm>
            <a:off x="2197636" y="347509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00351-3D75-462B-99DC-57D9485E2839}"/>
              </a:ext>
            </a:extLst>
          </p:cNvPr>
          <p:cNvSpPr txBox="1"/>
          <p:nvPr/>
        </p:nvSpPr>
        <p:spPr>
          <a:xfrm>
            <a:off x="1352683" y="443632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E8A5C-A311-4EC8-A788-DCBB557F3B09}"/>
              </a:ext>
            </a:extLst>
          </p:cNvPr>
          <p:cNvCxnSpPr/>
          <p:nvPr/>
        </p:nvCxnSpPr>
        <p:spPr>
          <a:xfrm>
            <a:off x="2199565" y="480565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3B7E16-9623-43F9-A568-DB0DC4DC7474}"/>
              </a:ext>
            </a:extLst>
          </p:cNvPr>
          <p:cNvSpPr txBox="1"/>
          <p:nvPr/>
        </p:nvSpPr>
        <p:spPr>
          <a:xfrm>
            <a:off x="1352683" y="5697962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B0C9DB-1FD8-4232-829A-F254BF1912C2}"/>
              </a:ext>
            </a:extLst>
          </p:cNvPr>
          <p:cNvSpPr txBox="1">
            <a:spLocks/>
          </p:cNvSpPr>
          <p:nvPr/>
        </p:nvSpPr>
        <p:spPr>
          <a:xfrm>
            <a:off x="1595752" y="770676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184C4-74C5-4778-80FF-156BF59E3935}"/>
              </a:ext>
            </a:extLst>
          </p:cNvPr>
          <p:cNvSpPr txBox="1"/>
          <p:nvPr/>
        </p:nvSpPr>
        <p:spPr>
          <a:xfrm>
            <a:off x="1595752" y="227387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203C9-9696-46BA-8463-30C9DDE3B1FE}"/>
              </a:ext>
            </a:extLst>
          </p:cNvPr>
          <p:cNvCxnSpPr>
            <a:cxnSpLocks/>
          </p:cNvCxnSpPr>
          <p:nvPr/>
        </p:nvCxnSpPr>
        <p:spPr>
          <a:xfrm>
            <a:off x="2197636" y="255087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236A2B2-81C9-4648-8BDA-87F49E6A307C}"/>
              </a:ext>
            </a:extLst>
          </p:cNvPr>
          <p:cNvSpPr txBox="1">
            <a:spLocks/>
          </p:cNvSpPr>
          <p:nvPr/>
        </p:nvSpPr>
        <p:spPr>
          <a:xfrm>
            <a:off x="7463660" y="673371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2355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5B1-5B43-4087-9108-4E4B1BD2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1018-92E1-4D0C-B148-5C36DA4F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98745" cy="4050792"/>
          </a:xfrm>
        </p:spPr>
        <p:txBody>
          <a:bodyPr/>
          <a:lstStyle/>
          <a:p>
            <a:r>
              <a:rPr lang="en-IE" dirty="0"/>
              <a:t>We have already seen Boolean variable types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isTrue</a:t>
            </a:r>
            <a:r>
              <a:rPr lang="en-IE" dirty="0">
                <a:latin typeface="Consolas" panose="020B0609020204030204" pitchFamily="49" charset="0"/>
              </a:rPr>
              <a:t> = True</a:t>
            </a:r>
          </a:p>
          <a:p>
            <a:r>
              <a:rPr lang="en-IE" dirty="0"/>
              <a:t>There are Boolean operators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isSomething</a:t>
            </a:r>
            <a:r>
              <a:rPr lang="en-IE" dirty="0">
                <a:latin typeface="Consolas" panose="020B0609020204030204" pitchFamily="49" charset="0"/>
              </a:rPr>
              <a:t> = (3 == 6)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isEven</a:t>
            </a:r>
            <a:r>
              <a:rPr lang="en-IE" dirty="0">
                <a:latin typeface="Consolas" panose="020B0609020204030204" pitchFamily="49" charset="0"/>
              </a:rPr>
              <a:t> = (( 99 % 2) == 0 )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558944C-5252-4DB0-8319-240BE5A84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89083"/>
              </p:ext>
            </p:extLst>
          </p:nvPr>
        </p:nvGraphicFramePr>
        <p:xfrm>
          <a:off x="5954250" y="980433"/>
          <a:ext cx="5167902" cy="532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18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3863084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</a:tblGrid>
              <a:tr h="40024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646866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equal</a:t>
                      </a:r>
                    </a:p>
                    <a:p>
                      <a:r>
                        <a:rPr lang="en-IE" dirty="0"/>
                        <a:t>Not to be confused with = assigns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384266"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986895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  <a:p>
                      <a:r>
                        <a:rPr lang="en-IE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00242">
                <a:tc>
                  <a:txBody>
                    <a:bodyPr/>
                    <a:lstStyle/>
                    <a:p>
                      <a:r>
                        <a:rPr lang="en-IE" dirty="0" err="1"/>
                        <a:t>isInstance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Variable is of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1122598">
                <a:tc>
                  <a:txBody>
                    <a:bodyPr/>
                    <a:lstStyle/>
                    <a:p>
                      <a:r>
                        <a:rPr lang="en-IE" dirty="0"/>
                        <a:t>and</a:t>
                      </a:r>
                    </a:p>
                    <a:p>
                      <a:r>
                        <a:rPr lang="en-IE" dirty="0"/>
                        <a:t>or</a:t>
                      </a:r>
                    </a:p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Boolean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a variable in a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EA99-1671-4A38-80F1-6E2785B5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16" y="343318"/>
            <a:ext cx="3419959" cy="1174885"/>
          </a:xfrm>
        </p:spPr>
        <p:txBody>
          <a:bodyPr/>
          <a:lstStyle/>
          <a:p>
            <a:r>
              <a:rPr lang="en-IE" dirty="0"/>
              <a:t>If else </a:t>
            </a:r>
            <a:r>
              <a:rPr lang="en-IE" dirty="0" err="1"/>
              <a:t>elif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9378-3848-485C-9A0D-4F63EC97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6199"/>
            <a:ext cx="1087725" cy="4063635"/>
          </a:xfrm>
        </p:spPr>
        <p:txBody>
          <a:bodyPr/>
          <a:lstStyle/>
          <a:p>
            <a:r>
              <a:rPr lang="en-IE" dirty="0"/>
              <a:t>if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If else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4385-0436-405B-8CC8-61669DA66650}"/>
              </a:ext>
            </a:extLst>
          </p:cNvPr>
          <p:cNvSpPr txBox="1"/>
          <p:nvPr/>
        </p:nvSpPr>
        <p:spPr>
          <a:xfrm>
            <a:off x="1073650" y="2448143"/>
            <a:ext cx="292813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400" dirty="0">
                <a:latin typeface="Consolas" panose="020B0609020204030204" pitchFamily="49" charset="0"/>
              </a:rPr>
              <a:t>if condition: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345C-918E-4877-9662-55897804D5B1}"/>
              </a:ext>
            </a:extLst>
          </p:cNvPr>
          <p:cNvSpPr txBox="1"/>
          <p:nvPr/>
        </p:nvSpPr>
        <p:spPr>
          <a:xfrm>
            <a:off x="1073650" y="4409857"/>
            <a:ext cx="2928134" cy="1846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</a:t>
            </a:r>
            <a:r>
              <a:rPr lang="en-IE" sz="2400" dirty="0">
                <a:latin typeface="Consolas" panose="020B0609020204030204" pitchFamily="49" charset="0"/>
              </a:rPr>
              <a:t> condition 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0B2D-CC14-42EC-B99C-913CD6011D38}"/>
              </a:ext>
            </a:extLst>
          </p:cNvPr>
          <p:cNvSpPr txBox="1"/>
          <p:nvPr/>
        </p:nvSpPr>
        <p:spPr>
          <a:xfrm>
            <a:off x="6524090" y="2747863"/>
            <a:ext cx="2845941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condition: 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elif</a:t>
            </a:r>
            <a:r>
              <a:rPr lang="en-GB" sz="2400" dirty="0">
                <a:latin typeface="Consolas" panose="020B0609020204030204" pitchFamily="49" charset="0"/>
              </a:rPr>
              <a:t> condition2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DA36C-AD39-4416-B537-1D6EED8B1A9A}"/>
              </a:ext>
            </a:extLst>
          </p:cNvPr>
          <p:cNvSpPr txBox="1">
            <a:spLocks/>
          </p:cNvSpPr>
          <p:nvPr/>
        </p:nvSpPr>
        <p:spPr>
          <a:xfrm>
            <a:off x="6524090" y="1523794"/>
            <a:ext cx="1610371" cy="406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dirty="0"/>
          </a:p>
          <a:p>
            <a:r>
              <a:rPr lang="en-IE" dirty="0"/>
              <a:t>If </a:t>
            </a:r>
            <a:r>
              <a:rPr lang="en-IE" dirty="0" err="1"/>
              <a:t>elif</a:t>
            </a:r>
            <a:r>
              <a:rPr lang="en-IE" dirty="0"/>
              <a:t> else </a:t>
            </a:r>
          </a:p>
          <a:p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C12B-C853-4878-8A44-073499D528BE}"/>
              </a:ext>
            </a:extLst>
          </p:cNvPr>
          <p:cNvSpPr txBox="1"/>
          <p:nvPr/>
        </p:nvSpPr>
        <p:spPr>
          <a:xfrm>
            <a:off x="4863478" y="3186279"/>
            <a:ext cx="10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457430-16B8-4EDB-8CB1-C77B0C4022BF}"/>
              </a:ext>
            </a:extLst>
          </p:cNvPr>
          <p:cNvCxnSpPr>
            <a:cxnSpLocks/>
          </p:cNvCxnSpPr>
          <p:nvPr/>
        </p:nvCxnSpPr>
        <p:spPr>
          <a:xfrm flipV="1">
            <a:off x="5671335" y="3370945"/>
            <a:ext cx="104245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CFA39-038E-4A18-A4DA-6FA9D6DB264A}"/>
              </a:ext>
            </a:extLst>
          </p:cNvPr>
          <p:cNvCxnSpPr/>
          <p:nvPr/>
        </p:nvCxnSpPr>
        <p:spPr>
          <a:xfrm>
            <a:off x="5568593" y="3555611"/>
            <a:ext cx="1160980" cy="40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2C599-0233-4FB5-8E30-650D2C8850B3}"/>
              </a:ext>
            </a:extLst>
          </p:cNvPr>
          <p:cNvCxnSpPr/>
          <p:nvPr/>
        </p:nvCxnSpPr>
        <p:spPr>
          <a:xfrm>
            <a:off x="5578867" y="3555611"/>
            <a:ext cx="945223" cy="120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00564-71A9-4B2B-B0D2-0B034817F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69642" y="3133139"/>
            <a:ext cx="993836" cy="23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9B932E-1F59-46F0-9269-5D3BA28323B3}"/>
              </a:ext>
            </a:extLst>
          </p:cNvPr>
          <p:cNvCxnSpPr/>
          <p:nvPr/>
        </p:nvCxnSpPr>
        <p:spPr>
          <a:xfrm flipH="1">
            <a:off x="3852193" y="3633307"/>
            <a:ext cx="974709" cy="13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7F3A7-3667-4106-9E3D-43D0B57297A7}"/>
              </a:ext>
            </a:extLst>
          </p:cNvPr>
          <p:cNvCxnSpPr/>
          <p:nvPr/>
        </p:nvCxnSpPr>
        <p:spPr>
          <a:xfrm flipH="1">
            <a:off x="4163705" y="3555611"/>
            <a:ext cx="690834" cy="155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7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8513"/>
            <a:ext cx="10058400" cy="5319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up, </a:t>
            </a:r>
          </a:p>
          <a:p>
            <a:pPr marL="0" indent="0" algn="ctr">
              <a:buNone/>
            </a:pPr>
            <a:r>
              <a:rPr lang="en-IE" sz="7200" dirty="0"/>
              <a:t>and make up  a limerick with the word </a:t>
            </a:r>
            <a:r>
              <a:rPr lang="en-IE" sz="7200" dirty="0" err="1"/>
              <a:t>boolean</a:t>
            </a:r>
            <a:r>
              <a:rPr lang="en-IE" sz="7200" dirty="0"/>
              <a:t> in it </a:t>
            </a:r>
            <a:r>
              <a:rPr lang="en-IE" sz="7200" dirty="0">
                <a:sym typeface="Wingdings" panose="05000000000000000000" pitchFamily="2" charset="2"/>
              </a:rPr>
              <a:t></a:t>
            </a:r>
            <a:endParaRPr lang="en-IE" sz="7200" dirty="0"/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b79411a-74a9-4456-bf24-7becf0a1874f"/>
    <ds:schemaRef ds:uri="022397c6-a0dd-4bd1-b5b2-3083c75319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751</TotalTime>
  <Words>288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Rockwell</vt:lpstr>
      <vt:lpstr>Rockwell Condensed</vt:lpstr>
      <vt:lpstr>Wingdings</vt:lpstr>
      <vt:lpstr>Wood Type</vt:lpstr>
      <vt:lpstr>Controliing the flow If, else, Elif</vt:lpstr>
      <vt:lpstr>This Lecture</vt:lpstr>
      <vt:lpstr>Structured programming theorem </vt:lpstr>
      <vt:lpstr>Structured programming theorem </vt:lpstr>
      <vt:lpstr>What that means</vt:lpstr>
      <vt:lpstr>Boolean</vt:lpstr>
      <vt:lpstr>If else elif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6</cp:revision>
  <dcterms:created xsi:type="dcterms:W3CDTF">2021-01-04T12:46:45Z</dcterms:created>
  <dcterms:modified xsi:type="dcterms:W3CDTF">2021-02-05T12:58:28Z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