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92D7-B2E8-4BAE-B865-B461DCC35754}" v="2" dt="2021-01-26T21:09:1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Introduction to programming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What is programming?</a:t>
            </a:r>
          </a:p>
          <a:p>
            <a:pPr lvl="1"/>
            <a:r>
              <a:rPr lang="en-IE" dirty="0"/>
              <a:t>Programming is like a recipe, instructions to do a task.</a:t>
            </a:r>
          </a:p>
          <a:p>
            <a:pPr lvl="1"/>
            <a:r>
              <a:rPr lang="en-IE" dirty="0"/>
              <a:t>Syntax Vs style.</a:t>
            </a:r>
          </a:p>
          <a:p>
            <a:r>
              <a:rPr lang="en-IE" dirty="0"/>
              <a:t>Issues you will face</a:t>
            </a:r>
          </a:p>
          <a:p>
            <a:pPr lvl="1"/>
            <a:r>
              <a:rPr lang="en-IE" dirty="0"/>
              <a:t>The fear!</a:t>
            </a:r>
          </a:p>
          <a:p>
            <a:pPr lvl="1"/>
            <a:r>
              <a:rPr lang="en-IE" dirty="0"/>
              <a:t>Understanding what is required Vs working out the solution.</a:t>
            </a:r>
          </a:p>
          <a:p>
            <a:pPr lvl="1"/>
            <a:r>
              <a:rPr lang="en-IE" dirty="0"/>
              <a:t>Debugging.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Command Line.</a:t>
            </a:r>
          </a:p>
          <a:p>
            <a:pPr lvl="1"/>
            <a:r>
              <a:rPr lang="en-IE" dirty="0"/>
              <a:t>Program files.</a:t>
            </a:r>
          </a:p>
          <a:p>
            <a:r>
              <a:rPr lang="en-I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Programs are instructions.</a:t>
            </a:r>
          </a:p>
          <a:p>
            <a:r>
              <a:rPr lang="en-IE" dirty="0"/>
              <a:t>Made up of statements which have a syntax.</a:t>
            </a:r>
          </a:p>
          <a:p>
            <a:r>
              <a:rPr lang="en-IE" dirty="0"/>
              <a:t>The computer will do what is ask of it (no more no less).</a:t>
            </a:r>
          </a:p>
          <a:p>
            <a:r>
              <a:rPr lang="en-IE" dirty="0"/>
              <a:t>You will make mistakes and get errors.</a:t>
            </a:r>
          </a:p>
          <a:p>
            <a:r>
              <a:rPr lang="en-IE" dirty="0"/>
              <a:t>Google is your friend (and </a:t>
            </a:r>
            <a:r>
              <a:rPr lang="en-IE" dirty="0" err="1"/>
              <a:t>stackoverflow</a:t>
            </a:r>
            <a:r>
              <a:rPr lang="en-IE" dirty="0"/>
              <a:t>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some Yoga stretches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022397c6-a0dd-4bd1-b5b2-3083c75319a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79411a-74a9-4456-bf24-7becf0a1874f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1583</TotalTime>
  <Words>132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Introduction to programming (a rambling lecture)</vt:lpstr>
      <vt:lpstr>This Lecture</vt:lpstr>
      <vt:lpstr>Take away</vt:lpstr>
      <vt:lpstr>Do some Yoga stretches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2021-01-26T21:09:40Z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