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38E03-6515-48B3-A773-1228E9653694}" v="2" dt="2021-02-03T11:05:41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D8E38E03-6515-48B3-A773-1228E9653694}"/>
    <pc:docChg chg="delSld modSld">
      <pc:chgData name="Andrew Beatty" userId="b3294954-d4b5-4a40-95d7-bd84a7c4023c" providerId="ADAL" clId="{D8E38E03-6515-48B3-A773-1228E9653694}" dt="2021-02-03T11:05:46.655" v="3" actId="47"/>
      <pc:docMkLst>
        <pc:docMk/>
      </pc:docMkLst>
      <pc:sldChg chg="delSp modTransition modAnim">
        <pc:chgData name="Andrew Beatty" userId="b3294954-d4b5-4a40-95d7-bd84a7c4023c" providerId="ADAL" clId="{D8E38E03-6515-48B3-A773-1228E9653694}" dt="2021-02-03T11:05:41.990" v="1"/>
        <pc:sldMkLst>
          <pc:docMk/>
          <pc:sldMk cId="1857251170" sldId="256"/>
        </pc:sldMkLst>
        <pc:picChg chg="del">
          <ac:chgData name="Andrew Beatty" userId="b3294954-d4b5-4a40-95d7-bd84a7c4023c" providerId="ADAL" clId="{D8E38E03-6515-48B3-A773-1228E9653694}" dt="2021-02-03T11:05:41.990" v="1"/>
          <ac:picMkLst>
            <pc:docMk/>
            <pc:sldMk cId="1857251170" sldId="256"/>
            <ac:picMk id="5" creationId="{B900D40B-5016-4A4D-96F8-006932563D1C}"/>
          </ac:picMkLst>
        </pc:picChg>
      </pc:sldChg>
      <pc:sldChg chg="delSp modTransition modAnim">
        <pc:chgData name="Andrew Beatty" userId="b3294954-d4b5-4a40-95d7-bd84a7c4023c" providerId="ADAL" clId="{D8E38E03-6515-48B3-A773-1228E9653694}" dt="2021-02-03T11:05:41.990" v="1"/>
        <pc:sldMkLst>
          <pc:docMk/>
          <pc:sldMk cId="2874281208" sldId="260"/>
        </pc:sldMkLst>
        <pc:picChg chg="del">
          <ac:chgData name="Andrew Beatty" userId="b3294954-d4b5-4a40-95d7-bd84a7c4023c" providerId="ADAL" clId="{D8E38E03-6515-48B3-A773-1228E9653694}" dt="2021-02-03T11:05:41.990" v="1"/>
          <ac:picMkLst>
            <pc:docMk/>
            <pc:sldMk cId="2874281208" sldId="260"/>
            <ac:picMk id="2" creationId="{45938F8E-64A3-4C35-8F20-8EFB29B3BEB3}"/>
          </ac:picMkLst>
        </pc:picChg>
      </pc:sldChg>
      <pc:sldChg chg="delSp modTransition modAnim">
        <pc:chgData name="Andrew Beatty" userId="b3294954-d4b5-4a40-95d7-bd84a7c4023c" providerId="ADAL" clId="{D8E38E03-6515-48B3-A773-1228E9653694}" dt="2021-02-03T11:05:41.990" v="1"/>
        <pc:sldMkLst>
          <pc:docMk/>
          <pc:sldMk cId="2847874266" sldId="261"/>
        </pc:sldMkLst>
        <pc:picChg chg="del">
          <ac:chgData name="Andrew Beatty" userId="b3294954-d4b5-4a40-95d7-bd84a7c4023c" providerId="ADAL" clId="{D8E38E03-6515-48B3-A773-1228E9653694}" dt="2021-02-03T11:05:41.990" v="1"/>
          <ac:picMkLst>
            <pc:docMk/>
            <pc:sldMk cId="2847874266" sldId="261"/>
            <ac:picMk id="5" creationId="{7EE985C5-F9F8-4A08-93E7-E32C8A5D1AB8}"/>
          </ac:picMkLst>
        </pc:picChg>
      </pc:sldChg>
      <pc:sldChg chg="del modTransition">
        <pc:chgData name="Andrew Beatty" userId="b3294954-d4b5-4a40-95d7-bd84a7c4023c" providerId="ADAL" clId="{D8E38E03-6515-48B3-A773-1228E9653694}" dt="2021-02-03T11:05:44.965" v="2" actId="47"/>
        <pc:sldMkLst>
          <pc:docMk/>
          <pc:sldMk cId="2916836068" sldId="262"/>
        </pc:sldMkLst>
      </pc:sldChg>
      <pc:sldChg chg="del modTransition">
        <pc:chgData name="Andrew Beatty" userId="b3294954-d4b5-4a40-95d7-bd84a7c4023c" providerId="ADAL" clId="{D8E38E03-6515-48B3-A773-1228E9653694}" dt="2021-02-03T11:05:46.655" v="3" actId="47"/>
        <pc:sldMkLst>
          <pc:docMk/>
          <pc:sldMk cId="3720490822" sldId="263"/>
        </pc:sldMkLst>
      </pc:sldChg>
      <pc:sldChg chg="delSp modTransition modAnim">
        <pc:chgData name="Andrew Beatty" userId="b3294954-d4b5-4a40-95d7-bd84a7c4023c" providerId="ADAL" clId="{D8E38E03-6515-48B3-A773-1228E9653694}" dt="2021-02-03T11:05:41.990" v="1"/>
        <pc:sldMkLst>
          <pc:docMk/>
          <pc:sldMk cId="2159037912" sldId="264"/>
        </pc:sldMkLst>
        <pc:picChg chg="del">
          <ac:chgData name="Andrew Beatty" userId="b3294954-d4b5-4a40-95d7-bd84a7c4023c" providerId="ADAL" clId="{D8E38E03-6515-48B3-A773-1228E9653694}" dt="2021-02-03T11:05:41.990" v="1"/>
          <ac:picMkLst>
            <pc:docMk/>
            <pc:sldMk cId="2159037912" sldId="264"/>
            <ac:picMk id="4" creationId="{577D4D4E-9923-4CD9-A09D-B3E118A104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Variable Types </a:t>
            </a:r>
            <a:r>
              <a:rPr lang="en-GB" sz="3600" dirty="0"/>
              <a:t>Part1</a:t>
            </a:r>
            <a:endParaRPr lang="en-I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2.0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0C7E-4B41-47C6-B2F0-D3C8122C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5DFC-D24C-459D-ADD6-9F431C73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Get to read in a JSON object. (</a:t>
            </a:r>
            <a:r>
              <a:rPr lang="en-IE" dirty="0" err="1"/>
              <a:t>Dict</a:t>
            </a:r>
            <a:r>
              <a:rPr lang="en-IE" dirty="0"/>
              <a:t> in python)</a:t>
            </a:r>
          </a:p>
          <a:p>
            <a:r>
              <a:rPr lang="en-IE" dirty="0"/>
              <a:t>Go through the variable types in python.</a:t>
            </a:r>
          </a:p>
          <a:p>
            <a:r>
              <a:rPr lang="en-IE" dirty="0"/>
              <a:t>We will look a little at flow control as it relates to lists</a:t>
            </a:r>
          </a:p>
        </p:txBody>
      </p:sp>
    </p:spTree>
    <p:extLst>
      <p:ext uri="{BB962C8B-B14F-4D97-AF65-F5344CB8AC3E}">
        <p14:creationId xmlns:p14="http://schemas.microsoft.com/office/powerpoint/2010/main" val="284787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6283FF7-B643-43FF-B968-47E9411E0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76342"/>
              </p:ext>
            </p:extLst>
          </p:nvPr>
        </p:nvGraphicFramePr>
        <p:xfrm>
          <a:off x="2455566" y="554384"/>
          <a:ext cx="6979774" cy="57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402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1944781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  <a:gridCol w="2326591">
                  <a:extLst>
                    <a:ext uri="{9D8B030D-6E8A-4147-A177-3AD203B41FA5}">
                      <a16:colId xmlns:a16="http://schemas.microsoft.com/office/drawing/2014/main" val="1529933102"/>
                    </a:ext>
                  </a:extLst>
                </a:gridCol>
              </a:tblGrid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  <a:p>
                      <a:r>
                        <a:rPr lang="en-IE" dirty="0"/>
                        <a:t>float</a:t>
                      </a:r>
                    </a:p>
                    <a:p>
                      <a:r>
                        <a:rPr lang="en-IE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i</a:t>
                      </a:r>
                      <a:r>
                        <a:rPr lang="en-IE" dirty="0"/>
                        <a:t> = 3</a:t>
                      </a:r>
                    </a:p>
                    <a:p>
                      <a:r>
                        <a:rPr lang="en-IE" dirty="0" err="1"/>
                        <a:t>fl</a:t>
                      </a:r>
                      <a:r>
                        <a:rPr lang="en-IE" dirty="0"/>
                        <a:t> = 3.2</a:t>
                      </a:r>
                    </a:p>
                    <a:p>
                      <a:r>
                        <a:rPr lang="en-IE" dirty="0"/>
                        <a:t>x = 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int()</a:t>
                      </a:r>
                    </a:p>
                    <a:p>
                      <a:r>
                        <a:rPr lang="en-IE" dirty="0"/>
                        <a:t>float()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= ‘ Joe’</a:t>
                      </a:r>
                    </a:p>
                    <a:p>
                      <a:r>
                        <a:rPr lang="en-IE" dirty="0"/>
                        <a:t>name = “Joe”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ready = true</a:t>
                      </a:r>
                    </a:p>
                    <a:p>
                      <a:r>
                        <a:rPr lang="en-IE" dirty="0"/>
                        <a:t>ready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list</a:t>
                      </a:r>
                    </a:p>
                    <a:p>
                      <a:r>
                        <a:rPr lang="en-IE" dirty="0"/>
                        <a:t>tuple</a:t>
                      </a:r>
                    </a:p>
                    <a:p>
                      <a:r>
                        <a:rPr lang="en-IE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ages =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months = ( )</a:t>
                      </a:r>
                    </a:p>
                    <a:p>
                      <a:r>
                        <a:rPr lang="en-IE" dirty="0"/>
                        <a:t>x = range(10)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person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Set, frozen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months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Bytes, </a:t>
                      </a:r>
                      <a:r>
                        <a:rPr lang="en-IE" dirty="0" err="1"/>
                        <a:t>bytearray</a:t>
                      </a:r>
                      <a:r>
                        <a:rPr lang="en-IE" dirty="0"/>
                        <a:t>, </a:t>
                      </a:r>
                      <a:r>
                        <a:rPr lang="en-IE" dirty="0" err="1"/>
                        <a:t>memoryview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 = </a:t>
                      </a:r>
                      <a:r>
                        <a:rPr lang="en-IE" dirty="0" err="1"/>
                        <a:t>b”hello</a:t>
                      </a:r>
                      <a:r>
                        <a:rPr lang="en-IE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67F-40DB-446F-8E2A-8937960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211" y="2225968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Stand up</a:t>
            </a:r>
          </a:p>
        </p:txBody>
      </p:sp>
    </p:spTree>
    <p:extLst>
      <p:ext uri="{BB962C8B-B14F-4D97-AF65-F5344CB8AC3E}">
        <p14:creationId xmlns:p14="http://schemas.microsoft.com/office/powerpoint/2010/main" val="2159037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022397c6-a0dd-4bd1-b5b2-3083c75319a8"/>
    <ds:schemaRef ds:uri="http://purl.org/dc/dcmitype/"/>
    <ds:schemaRef ds:uri="3b79411a-74a9-4456-bf24-7becf0a1874f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2823</TotalTime>
  <Words>137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Variable Types Part1</vt:lpstr>
      <vt:lpstr>This Lecture</vt:lpstr>
      <vt:lpstr>PowerPoint Presentation</vt:lpstr>
      <vt:lpstr>Stand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9</cp:revision>
  <dcterms:created xsi:type="dcterms:W3CDTF">2021-01-04T12:46:45Z</dcterms:created>
  <dcterms:modified xsi:type="dcterms:W3CDTF">2021-02-03T11:05:47Z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