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83952-1B95-4EE9-A26D-E9B7BFC470FF}" v="2" dt="2021-02-03T11:04:18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C4A83952-1B95-4EE9-A26D-E9B7BFC470FF}"/>
    <pc:docChg chg="custSel delSld modSld">
      <pc:chgData name="Andrew Beatty" userId="b3294954-d4b5-4a40-95d7-bd84a7c4023c" providerId="ADAL" clId="{C4A83952-1B95-4EE9-A26D-E9B7BFC470FF}" dt="2021-02-03T11:04:33.646" v="5" actId="47"/>
      <pc:docMkLst>
        <pc:docMk/>
      </pc:docMkLst>
      <pc:sldChg chg="delSp modTransition modAnim">
        <pc:chgData name="Andrew Beatty" userId="b3294954-d4b5-4a40-95d7-bd84a7c4023c" providerId="ADAL" clId="{C4A83952-1B95-4EE9-A26D-E9B7BFC470FF}" dt="2021-02-03T11:04:18.077" v="1"/>
        <pc:sldMkLst>
          <pc:docMk/>
          <pc:sldMk cId="1857251170" sldId="256"/>
        </pc:sldMkLst>
        <pc:picChg chg="del">
          <ac:chgData name="Andrew Beatty" userId="b3294954-d4b5-4a40-95d7-bd84a7c4023c" providerId="ADAL" clId="{C4A83952-1B95-4EE9-A26D-E9B7BFC470FF}" dt="2021-02-03T11:04:14.887" v="0"/>
          <ac:picMkLst>
            <pc:docMk/>
            <pc:sldMk cId="1857251170" sldId="256"/>
            <ac:picMk id="9" creationId="{01C3D036-8D7E-42B5-9DFF-D0B269944B27}"/>
          </ac:picMkLst>
        </pc:picChg>
      </pc:sldChg>
      <pc:sldChg chg="delSp modTransition modAnim">
        <pc:chgData name="Andrew Beatty" userId="b3294954-d4b5-4a40-95d7-bd84a7c4023c" providerId="ADAL" clId="{C4A83952-1B95-4EE9-A26D-E9B7BFC470FF}" dt="2021-02-03T11:04:18.077" v="1"/>
        <pc:sldMkLst>
          <pc:docMk/>
          <pc:sldMk cId="4219233715" sldId="264"/>
        </pc:sldMkLst>
        <pc:picChg chg="del">
          <ac:chgData name="Andrew Beatty" userId="b3294954-d4b5-4a40-95d7-bd84a7c4023c" providerId="ADAL" clId="{C4A83952-1B95-4EE9-A26D-E9B7BFC470FF}" dt="2021-02-03T11:04:14.887" v="0"/>
          <ac:picMkLst>
            <pc:docMk/>
            <pc:sldMk cId="4219233715" sldId="264"/>
            <ac:picMk id="10" creationId="{D1CF2E1A-1A3D-4BE5-ADFC-F749F55AA961}"/>
          </ac:picMkLst>
        </pc:picChg>
      </pc:sldChg>
      <pc:sldChg chg="delSp modTransition modAnim">
        <pc:chgData name="Andrew Beatty" userId="b3294954-d4b5-4a40-95d7-bd84a7c4023c" providerId="ADAL" clId="{C4A83952-1B95-4EE9-A26D-E9B7BFC470FF}" dt="2021-02-03T11:04:18.077" v="1"/>
        <pc:sldMkLst>
          <pc:docMk/>
          <pc:sldMk cId="3681481410" sldId="265"/>
        </pc:sldMkLst>
        <pc:picChg chg="del">
          <ac:chgData name="Andrew Beatty" userId="b3294954-d4b5-4a40-95d7-bd84a7c4023c" providerId="ADAL" clId="{C4A83952-1B95-4EE9-A26D-E9B7BFC470FF}" dt="2021-02-03T11:04:14.887" v="0"/>
          <ac:picMkLst>
            <pc:docMk/>
            <pc:sldMk cId="3681481410" sldId="265"/>
            <ac:picMk id="4" creationId="{37BB885F-C645-497D-AD7B-19D9F8959B40}"/>
          </ac:picMkLst>
        </pc:picChg>
      </pc:sldChg>
      <pc:sldChg chg="delSp del mod modTransition delAnim">
        <pc:chgData name="Andrew Beatty" userId="b3294954-d4b5-4a40-95d7-bd84a7c4023c" providerId="ADAL" clId="{C4A83952-1B95-4EE9-A26D-E9B7BFC470FF}" dt="2021-02-03T11:04:32.113" v="4" actId="47"/>
        <pc:sldMkLst>
          <pc:docMk/>
          <pc:sldMk cId="2321732927" sldId="266"/>
        </pc:sldMkLst>
        <pc:picChg chg="del">
          <ac:chgData name="Andrew Beatty" userId="b3294954-d4b5-4a40-95d7-bd84a7c4023c" providerId="ADAL" clId="{C4A83952-1B95-4EE9-A26D-E9B7BFC470FF}" dt="2021-02-03T11:04:23.117" v="2" actId="478"/>
          <ac:picMkLst>
            <pc:docMk/>
            <pc:sldMk cId="2321732927" sldId="266"/>
            <ac:picMk id="5" creationId="{9BDECBD1-8899-47A7-95B0-490318A18304}"/>
          </ac:picMkLst>
        </pc:picChg>
      </pc:sldChg>
      <pc:sldChg chg="delSp del mod modTransition delAnim">
        <pc:chgData name="Andrew Beatty" userId="b3294954-d4b5-4a40-95d7-bd84a7c4023c" providerId="ADAL" clId="{C4A83952-1B95-4EE9-A26D-E9B7BFC470FF}" dt="2021-02-03T11:04:33.646" v="5" actId="47"/>
        <pc:sldMkLst>
          <pc:docMk/>
          <pc:sldMk cId="2570681878" sldId="267"/>
        </pc:sldMkLst>
        <pc:picChg chg="del">
          <ac:chgData name="Andrew Beatty" userId="b3294954-d4b5-4a40-95d7-bd84a7c4023c" providerId="ADAL" clId="{C4A83952-1B95-4EE9-A26D-E9B7BFC470FF}" dt="2021-02-03T11:04:26.492" v="3" actId="478"/>
          <ac:picMkLst>
            <pc:docMk/>
            <pc:sldMk cId="2570681878" sldId="267"/>
            <ac:picMk id="6" creationId="{C3B5EFF1-F8C3-473C-97AB-38843BBDA1C7}"/>
          </ac:picMkLst>
        </pc:picChg>
      </pc:sldChg>
      <pc:sldChg chg="delSp modTransition modAnim">
        <pc:chgData name="Andrew Beatty" userId="b3294954-d4b5-4a40-95d7-bd84a7c4023c" providerId="ADAL" clId="{C4A83952-1B95-4EE9-A26D-E9B7BFC470FF}" dt="2021-02-03T11:04:18.077" v="1"/>
        <pc:sldMkLst>
          <pc:docMk/>
          <pc:sldMk cId="1096342370" sldId="268"/>
        </pc:sldMkLst>
        <pc:picChg chg="del">
          <ac:chgData name="Andrew Beatty" userId="b3294954-d4b5-4a40-95d7-bd84a7c4023c" providerId="ADAL" clId="{C4A83952-1B95-4EE9-A26D-E9B7BFC470FF}" dt="2021-02-03T11:04:14.887" v="0"/>
          <ac:picMkLst>
            <pc:docMk/>
            <pc:sldMk cId="1096342370" sldId="268"/>
            <ac:picMk id="3" creationId="{20415C55-54D0-4499-B925-7F0ECFDD09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Variables </a:t>
            </a:r>
            <a:r>
              <a:rPr lang="en-GB" sz="4400" dirty="0"/>
              <a:t>Part2 (lists and tuples)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and Tuples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List (like an array in Java) except</a:t>
            </a:r>
          </a:p>
          <a:p>
            <a:pPr lvl="1"/>
            <a:r>
              <a:rPr lang="en-IE" dirty="0"/>
              <a:t>Can have multiple types</a:t>
            </a:r>
          </a:p>
          <a:p>
            <a:pPr lvl="1"/>
            <a:r>
              <a:rPr lang="en-IE" dirty="0"/>
              <a:t>Lot of built  in functionality </a:t>
            </a:r>
          </a:p>
          <a:p>
            <a:r>
              <a:rPr lang="en-IE" dirty="0"/>
              <a:t>Defining and putting data in</a:t>
            </a:r>
          </a:p>
          <a:p>
            <a:r>
              <a:rPr lang="en-IE" dirty="0"/>
              <a:t>Accessing data</a:t>
            </a:r>
          </a:p>
          <a:p>
            <a:r>
              <a:rPr lang="en-IE" dirty="0"/>
              <a:t>Removing items</a:t>
            </a:r>
          </a:p>
          <a:p>
            <a:r>
              <a:rPr lang="en-IE" dirty="0"/>
              <a:t>List comprehension</a:t>
            </a:r>
          </a:p>
          <a:p>
            <a:pPr marL="0" indent="0">
              <a:buNone/>
            </a:pPr>
            <a:r>
              <a:rPr lang="en-IE" dirty="0"/>
              <a:t>Tuples</a:t>
            </a:r>
          </a:p>
          <a:p>
            <a:r>
              <a:rPr lang="en-IE" dirty="0"/>
              <a:t>Unpacking  </a:t>
            </a:r>
          </a:p>
          <a:p>
            <a:pPr marL="0" indent="0">
              <a:buNone/>
            </a:pPr>
            <a:r>
              <a:rPr lang="en-IE" dirty="0"/>
              <a:t>Range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A3DC5-6774-4E79-B055-E8899EB33ABB}"/>
              </a:ext>
            </a:extLst>
          </p:cNvPr>
          <p:cNvSpPr/>
          <p:nvPr/>
        </p:nvSpPr>
        <p:spPr>
          <a:xfrm>
            <a:off x="5425440" y="2395404"/>
            <a:ext cx="27166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 err="1"/>
              <a:t>aList</a:t>
            </a:r>
            <a:r>
              <a:rPr lang="en-IE" dirty="0"/>
              <a:t> = [23, 'hi’,  True]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27E6B-1AD1-4D82-97DA-C663FB5BF204}"/>
              </a:ext>
            </a:extLst>
          </p:cNvPr>
          <p:cNvSpPr/>
          <p:nvPr/>
        </p:nvSpPr>
        <p:spPr>
          <a:xfrm>
            <a:off x="4838369" y="3115003"/>
            <a:ext cx="27166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 err="1"/>
              <a:t>aList</a:t>
            </a:r>
            <a:r>
              <a:rPr lang="en-IE" dirty="0"/>
              <a:t> = list( (1,2,3)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441AC-53D5-4ACB-B197-96391B5F45E3}"/>
              </a:ext>
            </a:extLst>
          </p:cNvPr>
          <p:cNvSpPr/>
          <p:nvPr/>
        </p:nvSpPr>
        <p:spPr>
          <a:xfrm>
            <a:off x="3240157" y="3583839"/>
            <a:ext cx="27166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/>
              <a:t>print (</a:t>
            </a:r>
            <a:r>
              <a:rPr lang="en-IE" dirty="0" err="1"/>
              <a:t>aList</a:t>
            </a:r>
            <a:r>
              <a:rPr lang="en-IE" dirty="0"/>
              <a:t>[0])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20742-8FD5-4005-9BD1-BACF6837C143}"/>
              </a:ext>
            </a:extLst>
          </p:cNvPr>
          <p:cNvSpPr/>
          <p:nvPr/>
        </p:nvSpPr>
        <p:spPr>
          <a:xfrm>
            <a:off x="3522428" y="4052675"/>
            <a:ext cx="27166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 err="1"/>
              <a:t>thislist.pop</a:t>
            </a:r>
            <a:r>
              <a:rPr lang="en-IE" dirty="0"/>
              <a:t>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C7D28-4121-45FD-AEA2-DB55A48FEB8A}"/>
              </a:ext>
            </a:extLst>
          </p:cNvPr>
          <p:cNvSpPr/>
          <p:nvPr/>
        </p:nvSpPr>
        <p:spPr>
          <a:xfrm>
            <a:off x="3817950" y="447793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newlist</a:t>
            </a:r>
            <a:r>
              <a:rPr lang="en-GB" dirty="0"/>
              <a:t> = [</a:t>
            </a:r>
            <a:r>
              <a:rPr lang="en-GB" i="1" dirty="0"/>
              <a:t>expression</a:t>
            </a:r>
            <a:r>
              <a:rPr lang="en-GB" dirty="0"/>
              <a:t> for </a:t>
            </a:r>
            <a:r>
              <a:rPr lang="en-GB" i="1" dirty="0"/>
              <a:t>item</a:t>
            </a:r>
            <a:r>
              <a:rPr lang="en-GB" dirty="0"/>
              <a:t> in </a:t>
            </a:r>
            <a:r>
              <a:rPr lang="en-GB" i="1" dirty="0" err="1"/>
              <a:t>iterable</a:t>
            </a:r>
            <a:r>
              <a:rPr lang="en-GB" dirty="0"/>
              <a:t> if </a:t>
            </a:r>
            <a:r>
              <a:rPr lang="en-GB" i="1" dirty="0"/>
              <a:t>condition</a:t>
            </a:r>
            <a:r>
              <a:rPr lang="en-GB" dirty="0"/>
              <a:t> == True]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2816749" y="5297033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x, y = ( 1 , 2 )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F54F-3557-48F1-84C0-874E834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ECF1-C6A8-4BE1-BBAA-D4888D67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Tuples are immutable</a:t>
            </a:r>
          </a:p>
          <a:p>
            <a:r>
              <a:rPr lang="en-IE" dirty="0"/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6814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Put the kettle on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22397c6-a0dd-4bd1-b5b2-3083c75319a8"/>
    <ds:schemaRef ds:uri="http://purl.org/dc/dcmitype/"/>
    <ds:schemaRef ds:uri="3b79411a-74a9-4456-bf24-7becf0a1874f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3029</TotalTime>
  <Words>117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Variables Part2 (lists and tuples)</vt:lpstr>
      <vt:lpstr>List and Tuples</vt:lpstr>
      <vt:lpstr>tuples</vt:lpstr>
      <vt:lpstr>Put the kettle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10</cp:revision>
  <dcterms:created xsi:type="dcterms:W3CDTF">2021-01-04T12:46:45Z</dcterms:created>
  <dcterms:modified xsi:type="dcterms:W3CDTF">2021-02-03T11:04:35Z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