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3" r:id="rId16"/>
    <p:sldId id="275" r:id="rId17"/>
    <p:sldId id="274" r:id="rId18"/>
    <p:sldId id="26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82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34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2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0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46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0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20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3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90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2B86-9C95-4D33-8FF2-82CD5F1AB2F2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C1781-7194-4CEC-953B-1A7238676F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9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233AD1-7769-424B-B996-AA1FD55553F7}"/>
              </a:ext>
            </a:extLst>
          </p:cNvPr>
          <p:cNvSpPr txBox="1"/>
          <p:nvPr/>
        </p:nvSpPr>
        <p:spPr>
          <a:xfrm>
            <a:off x="0" y="0"/>
            <a:ext cx="198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대덕인재개발원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401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team3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659803-3EBD-428C-930F-F9AD17DF0160}"/>
              </a:ext>
            </a:extLst>
          </p:cNvPr>
          <p:cNvGrpSpPr/>
          <p:nvPr/>
        </p:nvGrpSpPr>
        <p:grpSpPr>
          <a:xfrm>
            <a:off x="3937604" y="2657355"/>
            <a:ext cx="7675595" cy="3527309"/>
            <a:chOff x="3606009" y="2516678"/>
            <a:chExt cx="7675595" cy="352730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69E7BC-1431-4931-9339-6E10FA8AFB94}"/>
                </a:ext>
              </a:extLst>
            </p:cNvPr>
            <p:cNvSpPr/>
            <p:nvPr/>
          </p:nvSpPr>
          <p:spPr>
            <a:xfrm>
              <a:off x="3606010" y="3009081"/>
              <a:ext cx="3729509" cy="584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901B836-0FCE-4675-AACB-F1487BB45036}"/>
                </a:ext>
              </a:extLst>
            </p:cNvPr>
            <p:cNvGrpSpPr/>
            <p:nvPr/>
          </p:nvGrpSpPr>
          <p:grpSpPr>
            <a:xfrm>
              <a:off x="3606009" y="3009081"/>
              <a:ext cx="7675595" cy="3034906"/>
              <a:chOff x="3606009" y="3009081"/>
              <a:chExt cx="7675595" cy="3034906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8AAD15-93BE-418D-9093-7D62D6D3A477}"/>
                  </a:ext>
                </a:extLst>
              </p:cNvPr>
              <p:cNvSpPr txBox="1"/>
              <p:nvPr/>
            </p:nvSpPr>
            <p:spPr>
              <a:xfrm>
                <a:off x="3606009" y="3070631"/>
                <a:ext cx="5246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자동차 번호판 인식기능    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32A399-2A9A-448F-9758-2B35733C3057}"/>
                  </a:ext>
                </a:extLst>
              </p:cNvPr>
              <p:cNvSpPr txBox="1"/>
              <p:nvPr/>
            </p:nvSpPr>
            <p:spPr>
              <a:xfrm>
                <a:off x="10099349" y="4166550"/>
                <a:ext cx="1182255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team3</a:t>
                </a:r>
              </a:p>
              <a:p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정시윤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김종명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노태현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이주연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/>
                <a:r>
                  <a:rPr lang="ko-KR" altLang="en-US" sz="16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전아현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99473855-D5A3-4F50-A715-A4D3C2B719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06011" y="3009081"/>
                <a:ext cx="3729509" cy="149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51B5A4-0908-4C5D-9E20-05654909E132}"/>
                </a:ext>
              </a:extLst>
            </p:cNvPr>
            <p:cNvSpPr txBox="1"/>
            <p:nvPr/>
          </p:nvSpPr>
          <p:spPr>
            <a:xfrm>
              <a:off x="4762606" y="2516678"/>
              <a:ext cx="5246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AI </a:t>
              </a:r>
              <a:r>
                <a:rPr lang="ko-KR" altLang="en-US" sz="2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80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647929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90400" y="1647930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9907" y="1790929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Contours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43717" y="1780718"/>
            <a:ext cx="2212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Prepare Data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146" y="2276516"/>
            <a:ext cx="585678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Contours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동일한 색 또는 동일한 강도를 가지고 있는 영역의 경계선을 연결한 선입니다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findContours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image, contours, 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hierachy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리턴해주며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위와 같이 변화된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이미지값을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가집니다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59067" y="2276516"/>
            <a:ext cx="5856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원본 사진과 동일한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크기에다가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Contours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좌표를 이용해 사각형 형태로 그리고 동시에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딕셔너리를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만들어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contours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저장합니다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9" y="88337"/>
              <a:ext cx="232183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번호판 숫자 인식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51" y="3230623"/>
            <a:ext cx="3886190" cy="25820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34" y="3235130"/>
            <a:ext cx="3939455" cy="25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4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647929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90400" y="1647930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9481" y="1790929"/>
            <a:ext cx="5018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Condidates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by Char Size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24429" y="1841122"/>
            <a:ext cx="552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Select </a:t>
            </a:r>
            <a:r>
              <a:rPr lang="en-US" altLang="ko-KR" dirty="0" err="1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Condidate</a:t>
            </a:r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by Arrangement of Contours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146" y="2422696"/>
            <a:ext cx="5856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번호판 글자인 것 같은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Contours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추려냅니다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466564" y="2276516"/>
            <a:ext cx="53275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번호판의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contours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height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모두 동일하거나 비슷하며 간격이 일정하고 최소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이상이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인접해있습니다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그러한 조건을 토대로 기준을 강화해 확실한 번호판을 찾습니다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9" y="88337"/>
              <a:ext cx="232183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번호판 숫자 인식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39" y="3223325"/>
            <a:ext cx="3879602" cy="25730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644" y="3223325"/>
            <a:ext cx="3820222" cy="25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0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647929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90400" y="1647929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49936" y="1790929"/>
            <a:ext cx="3317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Rotate Plate Images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08472" y="1780718"/>
            <a:ext cx="5682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Another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Thresholding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to Find Chars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6051" y="2443016"/>
            <a:ext cx="57369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강화된 기준을 통해 나온 번호판을 가지런하게 정렬해줍니다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사진에서는 번호판이 기울어진 경우가 많고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pytesseract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easyOCR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이용하여 번호판 글자를 인식하기 위해서는 번호판 부분을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정방향으로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만들어줄 필요가 있습니다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44160" y="2443016"/>
            <a:ext cx="57723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처음에 선별되지 못한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contours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대해서도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후보군을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추리고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추려진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후보군을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토대로 글자를 찾습니다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글자를 찾을 때 사용하는 방법으로는 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easyocr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pytesseract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사용하여 가능합니다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9" y="88337"/>
              <a:ext cx="232183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번호판 숫자 인식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47" y="3688393"/>
            <a:ext cx="4191585" cy="136226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694" y="3532454"/>
            <a:ext cx="3500521" cy="15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44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647929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90400" y="1647930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39980" y="1790929"/>
            <a:ext cx="11373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Result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42070" y="1780718"/>
            <a:ext cx="1415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주의사항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146" y="2393393"/>
            <a:ext cx="5856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본래의 이미지에 번호판으로 보이는 이미지에 직사각형 모양을 만들어주며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결과값으로 저장해서 이미지를 보여줍니다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59067" y="2276516"/>
            <a:ext cx="58567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Tesseract OCR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설명대로 설치했는데 아래와 같은 오류가 발생할 시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pytesseract.pytesseract.TesseractError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(1, "Error: Tesseract (legacy) engine requested, but components are not present in C:\\Program Files\\Tesseract-OCR/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tessdata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kor.traineddata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!! Failed loading language '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kor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 Tesseract couldn't load any languages! Could not initialize tesseract.")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i="1" dirty="0">
                <a:ea typeface="나눔스퀘어" panose="020B0600000101010101"/>
              </a:rPr>
              <a:t>chars </a:t>
            </a:r>
            <a:r>
              <a:rPr lang="en-US" altLang="ko-KR" sz="1400" dirty="0">
                <a:ea typeface="나눔스퀘어" panose="020B0600000101010101"/>
              </a:rPr>
              <a:t>= </a:t>
            </a:r>
            <a:r>
              <a:rPr lang="en-US" altLang="ko-KR" sz="1400" dirty="0" err="1">
                <a:ea typeface="나눔스퀘어" panose="020B0600000101010101"/>
              </a:rPr>
              <a:t>pytesseract.image_to_string</a:t>
            </a:r>
            <a:r>
              <a:rPr lang="en-US" altLang="ko-KR" sz="1400" dirty="0">
                <a:ea typeface="나눔스퀘어" panose="020B0600000101010101"/>
              </a:rPr>
              <a:t>(</a:t>
            </a:r>
            <a:r>
              <a:rPr lang="en-US" altLang="ko-KR" sz="1400" i="1" dirty="0" err="1">
                <a:ea typeface="나눔스퀘어" panose="020B0600000101010101"/>
              </a:rPr>
              <a:t>img_result</a:t>
            </a:r>
            <a:r>
              <a:rPr lang="en-US" altLang="ko-KR" sz="1400" dirty="0">
                <a:ea typeface="나눔스퀘어" panose="020B0600000101010101"/>
              </a:rPr>
              <a:t>, </a:t>
            </a:r>
            <a:r>
              <a:rPr lang="en-US" altLang="ko-KR" sz="1400" dirty="0" err="1">
                <a:ea typeface="나눔스퀘어" panose="020B0600000101010101"/>
              </a:rPr>
              <a:t>lang</a:t>
            </a:r>
            <a:r>
              <a:rPr lang="en-US" altLang="ko-KR" sz="1400" dirty="0">
                <a:ea typeface="나눔스퀘어" panose="020B0600000101010101"/>
              </a:rPr>
              <a:t>='</a:t>
            </a:r>
            <a:r>
              <a:rPr lang="en-US" altLang="ko-KR" sz="1400" dirty="0" err="1">
                <a:ea typeface="나눔스퀘어" panose="020B0600000101010101"/>
              </a:rPr>
              <a:t>kor</a:t>
            </a:r>
            <a:r>
              <a:rPr lang="en-US" altLang="ko-KR" sz="1400" dirty="0">
                <a:ea typeface="나눔스퀘어" panose="020B0600000101010101"/>
              </a:rPr>
              <a:t>', </a:t>
            </a:r>
            <a:r>
              <a:rPr lang="en-US" altLang="ko-KR" sz="1400" dirty="0" err="1">
                <a:ea typeface="나눔스퀘어" panose="020B0600000101010101"/>
              </a:rPr>
              <a:t>config</a:t>
            </a:r>
            <a:r>
              <a:rPr lang="en-US" altLang="ko-KR" sz="1400" dirty="0">
                <a:ea typeface="나눔스퀘어" panose="020B0600000101010101"/>
              </a:rPr>
              <a:t>='--</a:t>
            </a:r>
            <a:r>
              <a:rPr lang="en-US" altLang="ko-KR" sz="1400" dirty="0" err="1">
                <a:ea typeface="나눔스퀘어" panose="020B0600000101010101"/>
              </a:rPr>
              <a:t>psm</a:t>
            </a:r>
            <a:r>
              <a:rPr lang="en-US" altLang="ko-KR" sz="1400" dirty="0">
                <a:ea typeface="나눔스퀘어" panose="020B0600000101010101"/>
              </a:rPr>
              <a:t> 7 --</a:t>
            </a:r>
            <a:r>
              <a:rPr lang="en-US" altLang="ko-KR" sz="1400" dirty="0" err="1">
                <a:ea typeface="나눔스퀘어" panose="020B0600000101010101"/>
              </a:rPr>
              <a:t>oem</a:t>
            </a:r>
            <a:r>
              <a:rPr lang="en-US" altLang="ko-KR" sz="1400" dirty="0">
                <a:ea typeface="나눔스퀘어" panose="020B0600000101010101"/>
              </a:rPr>
              <a:t> </a:t>
            </a:r>
            <a:r>
              <a:rPr lang="en-US" altLang="ko-KR" sz="1400" dirty="0" smtClean="0">
                <a:ea typeface="나눔스퀘어" panose="020B0600000101010101"/>
              </a:rPr>
              <a:t>0')</a:t>
            </a:r>
          </a:p>
          <a:p>
            <a:r>
              <a:rPr lang="ko-KR" altLang="en-US" sz="1400" dirty="0" smtClean="0">
                <a:ea typeface="나눔스퀘어" panose="020B0600000101010101"/>
              </a:rPr>
              <a:t>이 코드에서 </a:t>
            </a:r>
            <a:r>
              <a:rPr lang="en-US" altLang="ko-KR" sz="1400" dirty="0" err="1" smtClean="0">
                <a:ea typeface="나눔스퀘어" panose="020B0600000101010101"/>
              </a:rPr>
              <a:t>oem</a:t>
            </a:r>
            <a:r>
              <a:rPr lang="ko-KR" altLang="en-US" sz="1400" dirty="0" smtClean="0">
                <a:ea typeface="나눔스퀘어" panose="020B0600000101010101"/>
              </a:rPr>
              <a:t>을 </a:t>
            </a:r>
            <a:r>
              <a:rPr lang="en-US" altLang="ko-KR" sz="1400" dirty="0" smtClean="0">
                <a:ea typeface="나눔스퀘어" panose="020B0600000101010101"/>
              </a:rPr>
              <a:t>0</a:t>
            </a:r>
            <a:r>
              <a:rPr lang="ko-KR" altLang="en-US" sz="1400" dirty="0" smtClean="0">
                <a:ea typeface="나눔스퀘어" panose="020B0600000101010101"/>
              </a:rPr>
              <a:t>이 아닌 </a:t>
            </a:r>
            <a:r>
              <a:rPr lang="en-US" altLang="ko-KR" sz="1400" dirty="0" smtClean="0">
                <a:ea typeface="나눔스퀘어" panose="020B0600000101010101"/>
              </a:rPr>
              <a:t>1,2,3 </a:t>
            </a:r>
            <a:r>
              <a:rPr lang="ko-KR" altLang="en-US" sz="1400" dirty="0" smtClean="0">
                <a:ea typeface="나눔스퀘어" panose="020B0600000101010101"/>
              </a:rPr>
              <a:t>등으로 수정해주면 됩니다</a:t>
            </a:r>
            <a:r>
              <a:rPr lang="en-US" altLang="ko-KR" sz="1400" dirty="0" smtClean="0">
                <a:ea typeface="나눔스퀘어" panose="020B0600000101010101"/>
              </a:rPr>
              <a:t>.</a:t>
            </a:r>
          </a:p>
          <a:p>
            <a:endParaRPr lang="en-US" altLang="ko-KR" sz="1400" dirty="0" smtClean="0">
              <a:ea typeface="나눔스퀘어" panose="020B0600000101010101"/>
            </a:endParaRPr>
          </a:p>
          <a:p>
            <a:r>
              <a:rPr lang="en-US" altLang="ko-KR" sz="1400" dirty="0" err="1" smtClean="0">
                <a:ea typeface="나눔스퀘어" panose="020B0600000101010101"/>
              </a:rPr>
              <a:t>oem</a:t>
            </a:r>
            <a:r>
              <a:rPr lang="ko-KR" altLang="en-US" sz="1400" dirty="0" smtClean="0">
                <a:ea typeface="나눔스퀘어" panose="020B0600000101010101"/>
              </a:rPr>
              <a:t>이 </a:t>
            </a:r>
            <a:r>
              <a:rPr lang="en-US" altLang="ko-KR" sz="1400" dirty="0" smtClean="0">
                <a:ea typeface="나눔스퀘어" panose="020B0600000101010101"/>
              </a:rPr>
              <a:t>Tesseract OCR</a:t>
            </a:r>
            <a:r>
              <a:rPr lang="ko-KR" altLang="en-US" sz="1400" dirty="0" smtClean="0">
                <a:ea typeface="나눔스퀘어" panose="020B0600000101010101"/>
              </a:rPr>
              <a:t>을 설치했을 때</a:t>
            </a:r>
            <a:r>
              <a:rPr lang="en-US" altLang="ko-KR" sz="1400" dirty="0" smtClean="0">
                <a:ea typeface="나눔스퀘어" panose="020B0600000101010101"/>
              </a:rPr>
              <a:t>, </a:t>
            </a:r>
            <a:r>
              <a:rPr lang="en-US" altLang="ko-KR" sz="1400" dirty="0" err="1" smtClean="0">
                <a:ea typeface="나눔스퀘어" panose="020B0600000101010101"/>
              </a:rPr>
              <a:t>lagacy</a:t>
            </a:r>
            <a:r>
              <a:rPr lang="ko-KR" altLang="en-US" sz="1400" dirty="0" smtClean="0">
                <a:ea typeface="나눔스퀘어" panose="020B0600000101010101"/>
              </a:rPr>
              <a:t>로 설정되면 저러한 문제가 발생합니다</a:t>
            </a:r>
            <a:r>
              <a:rPr lang="en-US" altLang="ko-KR" sz="1400" dirty="0">
                <a:ea typeface="나눔스퀘어" panose="020B0600000101010101"/>
              </a:rPr>
              <a:t>.</a:t>
            </a:r>
          </a:p>
          <a:p>
            <a:endParaRPr lang="en-US" altLang="ko-KR" sz="14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9" y="88337"/>
              <a:ext cx="232183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번호판 숫자 인식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3446067"/>
            <a:ext cx="3694160" cy="2458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959" y="5061892"/>
            <a:ext cx="97168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4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683141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90400" y="1647930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84933" y="1790929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Import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53137" y="1780718"/>
            <a:ext cx="299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 Input Image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6478" y="2391441"/>
            <a:ext cx="50924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Pytesseract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en-US" altLang="ko-KR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easyocr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244813" y="2391440"/>
            <a:ext cx="5856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내에서 각각의 이미지 파일을 불러오고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height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width, channel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값을 저장합니다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9" y="88337"/>
              <a:ext cx="254770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별도로 추가한 코드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36478" y="3018968"/>
            <a:ext cx="509240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Easy OCR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os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import cv2</a:t>
            </a:r>
            <a:br>
              <a:rPr lang="en-US" altLang="ko-KR" sz="1400" dirty="0"/>
            </a:b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</a:t>
            </a:r>
            <a:r>
              <a:rPr lang="en-US" altLang="ko-KR" sz="1400" i="1" dirty="0"/>
              <a:t>np</a:t>
            </a:r>
            <a:br>
              <a:rPr lang="en-US" altLang="ko-KR" sz="1400" i="1" dirty="0"/>
            </a:br>
            <a:r>
              <a:rPr lang="en-US" altLang="ko-KR" sz="1400" dirty="0"/>
              <a:t>from </a:t>
            </a:r>
            <a:r>
              <a:rPr lang="en-US" altLang="ko-KR" sz="1400" dirty="0" err="1"/>
              <a:t>easyocr</a:t>
            </a:r>
            <a:r>
              <a:rPr lang="en-US" altLang="ko-KR" sz="1400" dirty="0"/>
              <a:t> import Reader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Pytesseract</a:t>
            </a:r>
            <a:endParaRPr lang="en-US" altLang="ko-KR" sz="1400" dirty="0"/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os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import cv2</a:t>
            </a:r>
            <a:br>
              <a:rPr lang="en-US" altLang="ko-KR" sz="1400" dirty="0"/>
            </a:br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</a:t>
            </a:r>
            <a:r>
              <a:rPr lang="en-US" altLang="ko-KR" sz="1400" i="1" dirty="0"/>
              <a:t>np</a:t>
            </a:r>
            <a:br>
              <a:rPr lang="en-US" altLang="ko-KR" sz="1400" i="1" dirty="0"/>
            </a:br>
            <a:r>
              <a:rPr lang="en-US" altLang="ko-KR" sz="1400" dirty="0" smtClean="0"/>
              <a:t>import </a:t>
            </a:r>
            <a:r>
              <a:rPr lang="en-US" altLang="ko-KR" sz="1400" dirty="0" err="1" smtClean="0"/>
              <a:t>pytesseract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279013" y="3018968"/>
            <a:ext cx="53244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ea typeface="나눔스퀘어 Bold" panose="020B0600000101010101"/>
              </a:rPr>
              <a:t>for filename in </a:t>
            </a:r>
            <a:r>
              <a:rPr lang="en-US" altLang="ko-KR" sz="1400" dirty="0" err="1" smtClean="0">
                <a:ea typeface="나눔스퀘어 Bold" panose="020B0600000101010101"/>
              </a:rPr>
              <a:t>os.listdir</a:t>
            </a:r>
            <a:r>
              <a:rPr lang="en-US" altLang="ko-KR" sz="1400" dirty="0" smtClean="0">
                <a:ea typeface="나눔스퀘어 Bold" panose="020B0600000101010101"/>
              </a:rPr>
              <a:t>('</a:t>
            </a:r>
            <a:r>
              <a:rPr lang="en-US" altLang="ko-KR" sz="1400" dirty="0" err="1" smtClean="0">
                <a:ea typeface="나눔스퀘어 Bold" panose="020B0600000101010101"/>
              </a:rPr>
              <a:t>carset</a:t>
            </a:r>
            <a:r>
              <a:rPr lang="en-US" altLang="ko-KR" sz="1400" dirty="0" smtClean="0">
                <a:ea typeface="나눔스퀘어 Bold" panose="020B0600000101010101"/>
              </a:rPr>
              <a:t>'):</a:t>
            </a:r>
            <a:br>
              <a:rPr lang="en-US" altLang="ko-KR" sz="1400" dirty="0" smtClean="0">
                <a:ea typeface="나눔스퀘어 Bold" panose="020B0600000101010101"/>
              </a:rPr>
            </a:br>
            <a:r>
              <a:rPr lang="en-US" altLang="ko-KR" sz="1400" dirty="0" smtClean="0">
                <a:ea typeface="나눔스퀘어 Bold" panose="020B0600000101010101"/>
              </a:rPr>
              <a:t>    if </a:t>
            </a:r>
            <a:r>
              <a:rPr lang="en-US" altLang="ko-KR" sz="1400" dirty="0" err="1" smtClean="0">
                <a:ea typeface="나눔스퀘어 Bold" panose="020B0600000101010101"/>
              </a:rPr>
              <a:t>filename.endswith</a:t>
            </a:r>
            <a:r>
              <a:rPr lang="en-US" altLang="ko-KR" sz="1400" dirty="0" smtClean="0">
                <a:ea typeface="나눔스퀘어 Bold" panose="020B0600000101010101"/>
              </a:rPr>
              <a:t>('.</a:t>
            </a:r>
            <a:r>
              <a:rPr lang="en-US" altLang="ko-KR" sz="1400" dirty="0" err="1" smtClean="0">
                <a:ea typeface="나눔스퀘어 Bold" panose="020B0600000101010101"/>
              </a:rPr>
              <a:t>png</a:t>
            </a:r>
            <a:r>
              <a:rPr lang="en-US" altLang="ko-KR" sz="1400" dirty="0" smtClean="0">
                <a:ea typeface="나눔스퀘어 Bold" panose="020B0600000101010101"/>
              </a:rPr>
              <a:t>') or </a:t>
            </a:r>
            <a:r>
              <a:rPr lang="en-US" altLang="ko-KR" sz="1400" dirty="0" err="1" smtClean="0">
                <a:ea typeface="나눔스퀘어 Bold" panose="020B0600000101010101"/>
              </a:rPr>
              <a:t>filename.endswith</a:t>
            </a:r>
            <a:r>
              <a:rPr lang="en-US" altLang="ko-KR" sz="1400" dirty="0" smtClean="0">
                <a:ea typeface="나눔스퀘어 Bold" panose="020B0600000101010101"/>
              </a:rPr>
              <a:t>('.jpg') or </a:t>
            </a:r>
            <a:r>
              <a:rPr lang="en-US" altLang="ko-KR" sz="1400" dirty="0" err="1" smtClean="0">
                <a:ea typeface="나눔스퀘어 Bold" panose="020B0600000101010101"/>
              </a:rPr>
              <a:t>filename.endswith</a:t>
            </a:r>
            <a:r>
              <a:rPr lang="en-US" altLang="ko-KR" sz="1400" dirty="0" smtClean="0">
                <a:ea typeface="나눔스퀘어 Bold" panose="020B0600000101010101"/>
              </a:rPr>
              <a:t>('.jpeg'):</a:t>
            </a:r>
            <a:br>
              <a:rPr lang="en-US" altLang="ko-KR" sz="1400" dirty="0" smtClean="0">
                <a:ea typeface="나눔스퀘어 Bold" panose="020B0600000101010101"/>
              </a:rPr>
            </a:br>
            <a:r>
              <a:rPr lang="en-US" altLang="ko-KR" sz="1400" dirty="0" smtClean="0">
                <a:ea typeface="나눔스퀘어 Bold" panose="020B0600000101010101"/>
              </a:rPr>
              <a:t>        # Read Input Image</a:t>
            </a:r>
            <a:br>
              <a:rPr lang="en-US" altLang="ko-KR" sz="1400" dirty="0" smtClean="0">
                <a:ea typeface="나눔스퀘어 Bold" panose="020B0600000101010101"/>
              </a:rPr>
            </a:br>
            <a:r>
              <a:rPr lang="en-US" altLang="ko-KR" sz="1400" dirty="0" smtClean="0">
                <a:ea typeface="나눔스퀘어 Bold" panose="020B0600000101010101"/>
              </a:rPr>
              <a:t>        </a:t>
            </a:r>
            <a:r>
              <a:rPr lang="en-US" altLang="ko-KR" sz="1400" dirty="0" err="1" smtClean="0">
                <a:ea typeface="나눔스퀘어 Bold" panose="020B0600000101010101"/>
              </a:rPr>
              <a:t>full_path</a:t>
            </a:r>
            <a:r>
              <a:rPr lang="en-US" altLang="ko-KR" sz="1400" dirty="0" smtClean="0">
                <a:ea typeface="나눔스퀘어 Bold" panose="020B0600000101010101"/>
              </a:rPr>
              <a:t> = </a:t>
            </a:r>
            <a:r>
              <a:rPr lang="en-US" altLang="ko-KR" sz="1400" dirty="0" err="1" smtClean="0">
                <a:ea typeface="나눔스퀘어 Bold" panose="020B0600000101010101"/>
              </a:rPr>
              <a:t>os.path.join</a:t>
            </a:r>
            <a:r>
              <a:rPr lang="en-US" altLang="ko-KR" sz="1400" dirty="0" smtClean="0">
                <a:ea typeface="나눔스퀘어 Bold" panose="020B0600000101010101"/>
              </a:rPr>
              <a:t>('</a:t>
            </a:r>
            <a:r>
              <a:rPr lang="en-US" altLang="ko-KR" sz="1400" dirty="0" err="1" smtClean="0">
                <a:ea typeface="나눔스퀘어 Bold" panose="020B0600000101010101"/>
              </a:rPr>
              <a:t>carset</a:t>
            </a:r>
            <a:r>
              <a:rPr lang="en-US" altLang="ko-KR" sz="1400" dirty="0" smtClean="0">
                <a:ea typeface="나눔스퀘어 Bold" panose="020B0600000101010101"/>
              </a:rPr>
              <a:t>', filename)</a:t>
            </a:r>
            <a:br>
              <a:rPr lang="en-US" altLang="ko-KR" sz="1400" dirty="0" smtClean="0">
                <a:ea typeface="나눔스퀘어 Bold" panose="020B0600000101010101"/>
              </a:rPr>
            </a:br>
            <a:r>
              <a:rPr lang="en-US" altLang="ko-KR" sz="1400" dirty="0" smtClean="0">
                <a:ea typeface="나눔스퀘어 Bold" panose="020B0600000101010101"/>
              </a:rPr>
              <a:t>        </a:t>
            </a:r>
            <a:r>
              <a:rPr lang="en-US" altLang="ko-KR" sz="1400" dirty="0" err="1" smtClean="0">
                <a:ea typeface="나눔스퀘어 Bold" panose="020B0600000101010101"/>
              </a:rPr>
              <a:t>img_array</a:t>
            </a:r>
            <a:r>
              <a:rPr lang="en-US" altLang="ko-KR" sz="1400" dirty="0" smtClean="0">
                <a:ea typeface="나눔스퀘어 Bold" panose="020B0600000101010101"/>
              </a:rPr>
              <a:t> = </a:t>
            </a:r>
            <a:r>
              <a:rPr lang="en-US" altLang="ko-KR" sz="1400" dirty="0" err="1" smtClean="0">
                <a:ea typeface="나눔스퀘어 Bold" panose="020B0600000101010101"/>
              </a:rPr>
              <a:t>np.fromfile</a:t>
            </a:r>
            <a:r>
              <a:rPr lang="en-US" altLang="ko-KR" sz="1400" dirty="0" smtClean="0">
                <a:ea typeface="나눔스퀘어 Bold" panose="020B0600000101010101"/>
              </a:rPr>
              <a:t>(</a:t>
            </a:r>
            <a:r>
              <a:rPr lang="en-US" altLang="ko-KR" sz="1400" dirty="0" err="1" smtClean="0">
                <a:ea typeface="나눔스퀘어 Bold" panose="020B0600000101010101"/>
              </a:rPr>
              <a:t>full_path</a:t>
            </a:r>
            <a:r>
              <a:rPr lang="en-US" altLang="ko-KR" sz="1400" dirty="0" smtClean="0">
                <a:ea typeface="나눔스퀘어 Bold" panose="020B0600000101010101"/>
              </a:rPr>
              <a:t>, np.uint8)</a:t>
            </a:r>
            <a:br>
              <a:rPr lang="en-US" altLang="ko-KR" sz="1400" dirty="0" smtClean="0">
                <a:ea typeface="나눔스퀘어 Bold" panose="020B0600000101010101"/>
              </a:rPr>
            </a:br>
            <a:r>
              <a:rPr lang="en-US" altLang="ko-KR" sz="1400" dirty="0" smtClean="0">
                <a:ea typeface="나눔스퀘어 Bold" panose="020B0600000101010101"/>
              </a:rPr>
              <a:t/>
            </a:r>
            <a:br>
              <a:rPr lang="en-US" altLang="ko-KR" sz="1400" dirty="0" smtClean="0">
                <a:ea typeface="나눔스퀘어 Bold" panose="020B0600000101010101"/>
              </a:rPr>
            </a:br>
            <a:r>
              <a:rPr lang="en-US" altLang="ko-KR" sz="1400" dirty="0" smtClean="0">
                <a:ea typeface="나눔스퀘어 Bold" panose="020B0600000101010101"/>
              </a:rPr>
              <a:t>        </a:t>
            </a:r>
            <a:r>
              <a:rPr lang="en-US" altLang="ko-KR" sz="1400" dirty="0" err="1" smtClean="0">
                <a:ea typeface="나눔스퀘어 Bold" panose="020B0600000101010101"/>
              </a:rPr>
              <a:t>img_ori</a:t>
            </a:r>
            <a:r>
              <a:rPr lang="en-US" altLang="ko-KR" sz="1400" dirty="0" smtClean="0">
                <a:ea typeface="나눔스퀘어 Bold" panose="020B0600000101010101"/>
              </a:rPr>
              <a:t> = cv2.imdecode(</a:t>
            </a:r>
            <a:r>
              <a:rPr lang="en-US" altLang="ko-KR" sz="1400" dirty="0" err="1" smtClean="0">
                <a:ea typeface="나눔스퀘어 Bold" panose="020B0600000101010101"/>
              </a:rPr>
              <a:t>img_array</a:t>
            </a:r>
            <a:r>
              <a:rPr lang="en-US" altLang="ko-KR" sz="1400" dirty="0" smtClean="0">
                <a:ea typeface="나눔스퀘어 Bold" panose="020B0600000101010101"/>
              </a:rPr>
              <a:t>, cv2.IMREAD_COLOR)</a:t>
            </a:r>
            <a:br>
              <a:rPr lang="en-US" altLang="ko-KR" sz="1400" dirty="0" smtClean="0">
                <a:ea typeface="나눔스퀘어 Bold" panose="020B0600000101010101"/>
              </a:rPr>
            </a:br>
            <a:r>
              <a:rPr lang="en-US" altLang="ko-KR" sz="1400" dirty="0" smtClean="0">
                <a:ea typeface="나눔스퀘어 Bold" panose="020B0600000101010101"/>
              </a:rPr>
              <a:t>        height, width, channel = </a:t>
            </a:r>
            <a:r>
              <a:rPr lang="en-US" altLang="ko-KR" sz="1400" dirty="0" err="1" smtClean="0">
                <a:ea typeface="나눔스퀘어 Bold" panose="020B0600000101010101"/>
              </a:rPr>
              <a:t>img_ori.shape</a:t>
            </a:r>
            <a:endParaRPr lang="en-US" altLang="ko-KR" sz="1400" dirty="0" smtClean="0">
              <a:ea typeface="나눔스퀘어 Bold" panose="020B0600000101010101"/>
            </a:endParaRPr>
          </a:p>
          <a:p>
            <a:endParaRPr lang="en-US" altLang="ko-KR" sz="1400" dirty="0" smtClean="0">
              <a:ea typeface="나눔스퀘어 Bold" panose="020B0600000101010101"/>
            </a:endParaRPr>
          </a:p>
          <a:p>
            <a:endParaRPr lang="en-US" altLang="ko-KR" sz="1400" dirty="0">
              <a:ea typeface="나눔스퀘어 Bold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632421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269558"/>
            <a:ext cx="5942535" cy="5210070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55777" y="1269558"/>
            <a:ext cx="5942535" cy="5210070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331" y="1412557"/>
            <a:ext cx="5753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 Setting Part -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Pytesseract</a:t>
            </a:r>
            <a:endParaRPr lang="en-US" altLang="ko-KR" sz="2400" dirty="0" smtClean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8" y="88337"/>
              <a:ext cx="255821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별도로 추가한 코드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503751" y="1954099"/>
            <a:ext cx="509240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 dirty="0" err="1"/>
              <a:t>langs</a:t>
            </a:r>
            <a:r>
              <a:rPr lang="en-US" altLang="ko-KR" sz="1400" i="1" dirty="0"/>
              <a:t> </a:t>
            </a:r>
            <a:r>
              <a:rPr lang="en-US" altLang="ko-KR" sz="1400" dirty="0"/>
              <a:t>= ['</a:t>
            </a:r>
            <a:r>
              <a:rPr lang="en-US" altLang="ko-KR" sz="1400" dirty="0" err="1"/>
              <a:t>ko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']</a:t>
            </a:r>
            <a:br>
              <a:rPr lang="en-US" altLang="ko-KR" sz="1400" dirty="0"/>
            </a:br>
            <a:r>
              <a:rPr lang="en-US" altLang="ko-KR" sz="1400" i="1" dirty="0"/>
              <a:t>chars </a:t>
            </a:r>
            <a:r>
              <a:rPr lang="en-US" altLang="ko-KR" sz="1400" dirty="0"/>
              <a:t>= Reader(</a:t>
            </a:r>
            <a:r>
              <a:rPr lang="en-US" altLang="ko-KR" sz="1400" dirty="0" err="1"/>
              <a:t>lang_list</a:t>
            </a:r>
            <a:r>
              <a:rPr lang="en-US" altLang="ko-KR" sz="1400" dirty="0"/>
              <a:t>=</a:t>
            </a:r>
            <a:r>
              <a:rPr lang="en-US" altLang="ko-KR" sz="1400" i="1" dirty="0" err="1"/>
              <a:t>langs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gpu</a:t>
            </a:r>
            <a:r>
              <a:rPr lang="en-US" altLang="ko-KR" sz="1400" dirty="0"/>
              <a:t>=True)</a:t>
            </a:r>
            <a:br>
              <a:rPr lang="en-US" altLang="ko-KR" sz="1400" dirty="0"/>
            </a:br>
            <a:r>
              <a:rPr lang="en-US" altLang="ko-KR" sz="1400" i="1" dirty="0"/>
              <a:t>chars </a:t>
            </a:r>
            <a:r>
              <a:rPr lang="en-US" altLang="ko-KR" sz="1400" dirty="0"/>
              <a:t>= </a:t>
            </a:r>
            <a:r>
              <a:rPr lang="en-US" altLang="ko-KR" sz="1400" i="1" dirty="0" err="1"/>
              <a:t>chars</a:t>
            </a:r>
            <a:r>
              <a:rPr lang="en-US" altLang="ko-KR" sz="1400" dirty="0" err="1"/>
              <a:t>.readtext</a:t>
            </a:r>
            <a:r>
              <a:rPr lang="en-US" altLang="ko-KR" sz="1400" dirty="0"/>
              <a:t>(</a:t>
            </a:r>
            <a:r>
              <a:rPr lang="en-US" altLang="ko-KR" sz="1400" i="1" dirty="0" err="1"/>
              <a:t>img_result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 err="1"/>
              <a:t>result_chars</a:t>
            </a:r>
            <a:r>
              <a:rPr lang="en-US" altLang="ko-KR" sz="1400" i="1" dirty="0"/>
              <a:t> </a:t>
            </a:r>
            <a:r>
              <a:rPr lang="en-US" altLang="ko-KR" sz="1400" dirty="0"/>
              <a:t>= ''</a:t>
            </a:r>
            <a:br>
              <a:rPr lang="en-US" altLang="ko-KR" sz="1400" dirty="0"/>
            </a:br>
            <a:r>
              <a:rPr lang="en-US" altLang="ko-KR" sz="1400" i="1" dirty="0" err="1"/>
              <a:t>has_digit</a:t>
            </a:r>
            <a:r>
              <a:rPr lang="en-US" altLang="ko-KR" sz="1400" i="1" dirty="0"/>
              <a:t> </a:t>
            </a:r>
            <a:r>
              <a:rPr lang="en-US" altLang="ko-KR" sz="1400" dirty="0"/>
              <a:t>= False</a:t>
            </a:r>
            <a:br>
              <a:rPr lang="en-US" altLang="ko-KR" sz="1400" dirty="0"/>
            </a:br>
            <a:r>
              <a:rPr lang="en-US" altLang="ko-KR" sz="1400" dirty="0"/>
              <a:t>for </a:t>
            </a:r>
            <a:r>
              <a:rPr lang="en-US" altLang="ko-KR" sz="1400" i="1" dirty="0"/>
              <a:t>c </a:t>
            </a:r>
            <a:r>
              <a:rPr lang="en-US" altLang="ko-KR" sz="1400" dirty="0"/>
              <a:t>in </a:t>
            </a:r>
            <a:r>
              <a:rPr lang="en-US" altLang="ko-KR" sz="1400" i="1" dirty="0"/>
              <a:t>chars</a:t>
            </a:r>
            <a:r>
              <a:rPr lang="en-US" altLang="ko-KR" sz="1400" dirty="0"/>
              <a:t>[0][1]:</a:t>
            </a:r>
            <a:br>
              <a:rPr lang="en-US" altLang="ko-KR" sz="1400" dirty="0"/>
            </a:br>
            <a:r>
              <a:rPr lang="en-US" altLang="ko-KR" sz="1400" dirty="0"/>
              <a:t>    if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('</a:t>
            </a:r>
            <a:r>
              <a:rPr lang="ko-KR" altLang="en-US" sz="1400" dirty="0"/>
              <a:t>가</a:t>
            </a:r>
            <a:r>
              <a:rPr lang="en-US" altLang="ko-KR" sz="1400" dirty="0"/>
              <a:t>') &lt;=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</a:t>
            </a:r>
            <a:r>
              <a:rPr lang="en-US" altLang="ko-KR" sz="1400" i="1" dirty="0"/>
              <a:t>c</a:t>
            </a:r>
            <a:r>
              <a:rPr lang="en-US" altLang="ko-KR" sz="1400" dirty="0"/>
              <a:t>) &lt;=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('</a:t>
            </a:r>
            <a:r>
              <a:rPr lang="ko-KR" altLang="en-US" sz="1400" dirty="0" err="1"/>
              <a:t>힣</a:t>
            </a:r>
            <a:r>
              <a:rPr lang="en-US" altLang="ko-KR" sz="1400" dirty="0"/>
              <a:t>') or </a:t>
            </a:r>
            <a:r>
              <a:rPr lang="en-US" altLang="ko-KR" sz="1400" i="1" dirty="0" err="1"/>
              <a:t>c</a:t>
            </a:r>
            <a:r>
              <a:rPr lang="en-US" altLang="ko-KR" sz="1400" dirty="0" err="1"/>
              <a:t>.isdigit</a:t>
            </a:r>
            <a:r>
              <a:rPr lang="en-US" altLang="ko-KR" sz="1400" dirty="0"/>
              <a:t>():</a:t>
            </a:r>
            <a:br>
              <a:rPr lang="en-US" altLang="ko-KR" sz="1400" dirty="0"/>
            </a:br>
            <a:r>
              <a:rPr lang="en-US" altLang="ko-KR" sz="1400" dirty="0"/>
              <a:t>        if </a:t>
            </a:r>
            <a:r>
              <a:rPr lang="en-US" altLang="ko-KR" sz="1400" i="1" dirty="0" err="1"/>
              <a:t>c</a:t>
            </a:r>
            <a:r>
              <a:rPr lang="en-US" altLang="ko-KR" sz="1400" dirty="0" err="1"/>
              <a:t>.isdigit</a:t>
            </a:r>
            <a:r>
              <a:rPr lang="en-US" altLang="ko-KR" sz="1400" dirty="0"/>
              <a:t>():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i="1" dirty="0" err="1"/>
              <a:t>has_digit</a:t>
            </a:r>
            <a:r>
              <a:rPr lang="en-US" altLang="ko-KR" sz="1400" i="1" dirty="0"/>
              <a:t> </a:t>
            </a:r>
            <a:r>
              <a:rPr lang="en-US" altLang="ko-KR" sz="1400" dirty="0"/>
              <a:t>= True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 err="1"/>
              <a:t>result_chars</a:t>
            </a:r>
            <a:r>
              <a:rPr lang="en-US" altLang="ko-KR" sz="1400" i="1" dirty="0"/>
              <a:t> </a:t>
            </a:r>
            <a:r>
              <a:rPr lang="en-US" altLang="ko-KR" sz="1400" dirty="0"/>
              <a:t>+= </a:t>
            </a:r>
            <a:r>
              <a:rPr lang="en-US" altLang="ko-KR" sz="1400" i="1" dirty="0"/>
              <a:t>c</a:t>
            </a:r>
            <a:br>
              <a:rPr lang="en-US" altLang="ko-KR" sz="1400" i="1" dirty="0"/>
            </a:b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 err="1"/>
              <a:t>plate_chars</a:t>
            </a:r>
            <a:r>
              <a:rPr lang="en-US" altLang="ko-KR" sz="1400" dirty="0" err="1"/>
              <a:t>.append</a:t>
            </a:r>
            <a:r>
              <a:rPr lang="en-US" altLang="ko-KR" sz="1400" dirty="0"/>
              <a:t>(</a:t>
            </a:r>
            <a:r>
              <a:rPr lang="en-US" altLang="ko-KR" sz="1400" i="1" dirty="0" err="1"/>
              <a:t>result_chars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if </a:t>
            </a:r>
            <a:r>
              <a:rPr lang="en-US" altLang="ko-KR" sz="1400" i="1" dirty="0" err="1"/>
              <a:t>has_digit</a:t>
            </a:r>
            <a:r>
              <a:rPr lang="en-US" altLang="ko-KR" sz="1400" i="1" dirty="0"/>
              <a:t> </a:t>
            </a:r>
            <a:r>
              <a:rPr lang="en-US" altLang="ko-KR" sz="1400" dirty="0"/>
              <a:t>and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i="1" dirty="0" err="1"/>
              <a:t>result_chars</a:t>
            </a:r>
            <a:r>
              <a:rPr lang="en-US" altLang="ko-KR" sz="1400" dirty="0"/>
              <a:t>) &gt; </a:t>
            </a:r>
            <a:r>
              <a:rPr lang="en-US" altLang="ko-KR" sz="1400" i="1" dirty="0" err="1"/>
              <a:t>longest_text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 err="1"/>
              <a:t>longest_idx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i="1" dirty="0" err="1"/>
              <a:t>i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464858" y="2017221"/>
            <a:ext cx="509240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 dirty="0" smtClean="0"/>
              <a:t>chars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pytesseract.image_to_string</a:t>
            </a:r>
            <a:r>
              <a:rPr lang="en-US" altLang="ko-KR" sz="1400" dirty="0"/>
              <a:t>(</a:t>
            </a:r>
            <a:r>
              <a:rPr lang="en-US" altLang="ko-KR" sz="1400" i="1" dirty="0" err="1"/>
              <a:t>img_result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lang</a:t>
            </a:r>
            <a:r>
              <a:rPr lang="en-US" altLang="ko-KR" sz="1400" dirty="0"/>
              <a:t>='</a:t>
            </a:r>
            <a:r>
              <a:rPr lang="en-US" altLang="ko-KR" sz="1400" dirty="0" err="1"/>
              <a:t>kor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config</a:t>
            </a:r>
            <a:r>
              <a:rPr lang="en-US" altLang="ko-KR" sz="1400" dirty="0"/>
              <a:t>='--</a:t>
            </a:r>
            <a:r>
              <a:rPr lang="en-US" altLang="ko-KR" sz="1400" dirty="0" err="1"/>
              <a:t>psm</a:t>
            </a:r>
            <a:r>
              <a:rPr lang="en-US" altLang="ko-KR" sz="1400" dirty="0"/>
              <a:t> 7 --</a:t>
            </a:r>
            <a:r>
              <a:rPr lang="en-US" altLang="ko-KR" sz="1400" dirty="0" err="1"/>
              <a:t>oem</a:t>
            </a:r>
            <a:r>
              <a:rPr lang="en-US" altLang="ko-KR" sz="1400" dirty="0"/>
              <a:t> 1')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i="1" dirty="0" err="1"/>
              <a:t>result_chars</a:t>
            </a:r>
            <a:r>
              <a:rPr lang="en-US" altLang="ko-KR" sz="1400" i="1" dirty="0"/>
              <a:t> </a:t>
            </a:r>
            <a:r>
              <a:rPr lang="en-US" altLang="ko-KR" sz="1400" dirty="0"/>
              <a:t>= ''</a:t>
            </a:r>
            <a:br>
              <a:rPr lang="en-US" altLang="ko-KR" sz="1400" dirty="0"/>
            </a:br>
            <a:r>
              <a:rPr lang="en-US" altLang="ko-KR" sz="1400" i="1" dirty="0" err="1"/>
              <a:t>has_digit</a:t>
            </a:r>
            <a:r>
              <a:rPr lang="en-US" altLang="ko-KR" sz="1400" i="1" dirty="0"/>
              <a:t> </a:t>
            </a:r>
            <a:r>
              <a:rPr lang="en-US" altLang="ko-KR" sz="1400" dirty="0"/>
              <a:t>= False</a:t>
            </a:r>
            <a:br>
              <a:rPr lang="en-US" altLang="ko-KR" sz="1400" dirty="0"/>
            </a:br>
            <a:r>
              <a:rPr lang="en-US" altLang="ko-KR" sz="1400" dirty="0"/>
              <a:t>for </a:t>
            </a:r>
            <a:r>
              <a:rPr lang="en-US" altLang="ko-KR" sz="1400" i="1" dirty="0"/>
              <a:t>c </a:t>
            </a:r>
            <a:r>
              <a:rPr lang="en-US" altLang="ko-KR" sz="1400" dirty="0"/>
              <a:t>in </a:t>
            </a:r>
            <a:r>
              <a:rPr lang="en-US" altLang="ko-KR" sz="1400" i="1" dirty="0"/>
              <a:t>chars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if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('</a:t>
            </a:r>
            <a:r>
              <a:rPr lang="ko-KR" altLang="en-US" sz="1400" dirty="0"/>
              <a:t>가</a:t>
            </a:r>
            <a:r>
              <a:rPr lang="en-US" altLang="ko-KR" sz="1400" dirty="0"/>
              <a:t>') &lt;=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</a:t>
            </a:r>
            <a:r>
              <a:rPr lang="en-US" altLang="ko-KR" sz="1400" i="1" dirty="0"/>
              <a:t>c</a:t>
            </a:r>
            <a:r>
              <a:rPr lang="en-US" altLang="ko-KR" sz="1400" dirty="0"/>
              <a:t>) &lt;= </a:t>
            </a:r>
            <a:r>
              <a:rPr lang="en-US" altLang="ko-KR" sz="1400" dirty="0" err="1"/>
              <a:t>ord</a:t>
            </a:r>
            <a:r>
              <a:rPr lang="en-US" altLang="ko-KR" sz="1400" dirty="0"/>
              <a:t>('</a:t>
            </a:r>
            <a:r>
              <a:rPr lang="ko-KR" altLang="en-US" sz="1400" dirty="0" err="1"/>
              <a:t>힣</a:t>
            </a:r>
            <a:r>
              <a:rPr lang="en-US" altLang="ko-KR" sz="1400" dirty="0"/>
              <a:t>') or </a:t>
            </a:r>
            <a:r>
              <a:rPr lang="en-US" altLang="ko-KR" sz="1400" i="1" dirty="0" err="1"/>
              <a:t>c</a:t>
            </a:r>
            <a:r>
              <a:rPr lang="en-US" altLang="ko-KR" sz="1400" dirty="0" err="1"/>
              <a:t>.isdigit</a:t>
            </a:r>
            <a:r>
              <a:rPr lang="en-US" altLang="ko-KR" sz="1400" dirty="0"/>
              <a:t>():</a:t>
            </a:r>
            <a:br>
              <a:rPr lang="en-US" altLang="ko-KR" sz="1400" dirty="0"/>
            </a:br>
            <a:r>
              <a:rPr lang="en-US" altLang="ko-KR" sz="1400" dirty="0"/>
              <a:t>        if </a:t>
            </a:r>
            <a:r>
              <a:rPr lang="en-US" altLang="ko-KR" sz="1400" i="1" dirty="0" err="1"/>
              <a:t>c</a:t>
            </a:r>
            <a:r>
              <a:rPr lang="en-US" altLang="ko-KR" sz="1400" dirty="0" err="1"/>
              <a:t>.isdigit</a:t>
            </a:r>
            <a:r>
              <a:rPr lang="en-US" altLang="ko-KR" sz="1400" dirty="0"/>
              <a:t>():</a:t>
            </a:r>
            <a:br>
              <a:rPr lang="en-US" altLang="ko-KR" sz="1400" dirty="0"/>
            </a:br>
            <a:r>
              <a:rPr lang="en-US" altLang="ko-KR" sz="1400" dirty="0"/>
              <a:t>            </a:t>
            </a:r>
            <a:r>
              <a:rPr lang="en-US" altLang="ko-KR" sz="1400" i="1" dirty="0" err="1"/>
              <a:t>has_digit</a:t>
            </a:r>
            <a:r>
              <a:rPr lang="en-US" altLang="ko-KR" sz="1400" i="1" dirty="0"/>
              <a:t> </a:t>
            </a:r>
            <a:r>
              <a:rPr lang="en-US" altLang="ko-KR" sz="1400" dirty="0"/>
              <a:t>= True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 err="1"/>
              <a:t>result_chars</a:t>
            </a:r>
            <a:r>
              <a:rPr lang="en-US" altLang="ko-KR" sz="1400" i="1" dirty="0"/>
              <a:t> </a:t>
            </a:r>
            <a:r>
              <a:rPr lang="en-US" altLang="ko-KR" sz="1400" dirty="0"/>
              <a:t>+= </a:t>
            </a:r>
            <a:r>
              <a:rPr lang="en-US" altLang="ko-KR" sz="1400" i="1" dirty="0"/>
              <a:t>c</a:t>
            </a:r>
            <a:br>
              <a:rPr lang="en-US" altLang="ko-KR" sz="1400" i="1" dirty="0"/>
            </a:br>
            <a:r>
              <a:rPr lang="en-US" altLang="ko-KR" sz="1400" i="1" dirty="0"/>
              <a:t/>
            </a:r>
            <a:br>
              <a:rPr lang="en-US" altLang="ko-KR" sz="1400" i="1" dirty="0"/>
            </a:br>
            <a:r>
              <a:rPr lang="en-US" altLang="ko-KR" sz="1400" i="1" dirty="0" err="1"/>
              <a:t>plate_chars</a:t>
            </a:r>
            <a:r>
              <a:rPr lang="en-US" altLang="ko-KR" sz="1400" dirty="0" err="1"/>
              <a:t>.append</a:t>
            </a:r>
            <a:r>
              <a:rPr lang="en-US" altLang="ko-KR" sz="1400" dirty="0"/>
              <a:t>(</a:t>
            </a:r>
            <a:r>
              <a:rPr lang="en-US" altLang="ko-KR" sz="1400" i="1" dirty="0" err="1"/>
              <a:t>result_chars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if </a:t>
            </a:r>
            <a:r>
              <a:rPr lang="en-US" altLang="ko-KR" sz="1400" i="1" dirty="0" err="1"/>
              <a:t>has_digit</a:t>
            </a:r>
            <a:r>
              <a:rPr lang="en-US" altLang="ko-KR" sz="1400" i="1" dirty="0"/>
              <a:t> </a:t>
            </a:r>
            <a:r>
              <a:rPr lang="en-US" altLang="ko-KR" sz="1400" dirty="0"/>
              <a:t>and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i="1" dirty="0" err="1"/>
              <a:t>result_chars</a:t>
            </a:r>
            <a:r>
              <a:rPr lang="en-US" altLang="ko-KR" sz="1400" dirty="0"/>
              <a:t>) &gt; </a:t>
            </a:r>
            <a:r>
              <a:rPr lang="en-US" altLang="ko-KR" sz="1400" i="1" dirty="0" err="1"/>
              <a:t>longest_text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</a:t>
            </a:r>
            <a:r>
              <a:rPr lang="en-US" altLang="ko-KR" sz="1400" i="1" dirty="0" err="1"/>
              <a:t>longest_idx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i="1" dirty="0" err="1"/>
              <a:t>i</a:t>
            </a:r>
            <a:endParaRPr lang="en-US" altLang="ko-KR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6145374" y="1412557"/>
            <a:ext cx="554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 Setting Part – Easy OCR</a:t>
            </a:r>
          </a:p>
        </p:txBody>
      </p:sp>
    </p:spTree>
    <p:extLst>
      <p:ext uri="{BB962C8B-B14F-4D97-AF65-F5344CB8AC3E}">
        <p14:creationId xmlns:p14="http://schemas.microsoft.com/office/powerpoint/2010/main" val="1683592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269558"/>
            <a:ext cx="5942535" cy="5210070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55777" y="1269558"/>
            <a:ext cx="5942535" cy="5210070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6997" y="1412557"/>
            <a:ext cx="5654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글자로 파일을 저장하고 싶을 경우</a:t>
            </a:r>
            <a:endParaRPr lang="en-US" altLang="ko-KR" sz="2400" dirty="0" smtClean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8" y="88337"/>
              <a:ext cx="255821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별도로 추가한 코드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64858" y="2017221"/>
            <a:ext cx="50924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if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(chars)==7 or 8:</a:t>
            </a:r>
          </a:p>
          <a:p>
            <a:r>
              <a:rPr lang="en-US" altLang="ko-KR" sz="1400" dirty="0" smtClean="0"/>
              <a:t>	chars </a:t>
            </a:r>
            <a:r>
              <a:rPr lang="en-US" altLang="ko-KR" sz="1400" dirty="0"/>
              <a:t>= chars[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(chars)-4:len(chars</a:t>
            </a:r>
            <a:r>
              <a:rPr lang="en-US" altLang="ko-KR" sz="1400" dirty="0" smtClean="0"/>
              <a:t>)]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이 부분을 주석처리하시면 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590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647929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90400" y="1647930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78608" y="1790929"/>
            <a:ext cx="3460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Hangual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Path Setting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6478" y="2391441"/>
            <a:ext cx="509240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os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#</a:t>
            </a:r>
            <a:r>
              <a:rPr lang="en-US" altLang="ko-KR" sz="1400" dirty="0" err="1"/>
              <a:t>imwirte</a:t>
            </a:r>
            <a:r>
              <a:rPr lang="en-US" altLang="ko-KR" sz="1400" dirty="0"/>
              <a:t> </a:t>
            </a:r>
            <a:r>
              <a:rPr lang="ko-KR" altLang="en-US" sz="1400" dirty="0"/>
              <a:t>한글 경로 설정</a:t>
            </a:r>
            <a:br>
              <a:rPr lang="ko-KR" altLang="en-US" sz="1400" dirty="0"/>
            </a:b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imwrite</a:t>
            </a:r>
            <a:r>
              <a:rPr lang="en-US" altLang="ko-KR" sz="1400" dirty="0"/>
              <a:t>(</a:t>
            </a:r>
            <a:r>
              <a:rPr lang="en-US" altLang="ko-KR" sz="1400" i="1" dirty="0"/>
              <a:t>filename</a:t>
            </a:r>
            <a:r>
              <a:rPr lang="en-US" altLang="ko-KR" sz="1400" dirty="0"/>
              <a:t>, </a:t>
            </a:r>
            <a:r>
              <a:rPr lang="en-US" altLang="ko-KR" sz="1400" i="1" dirty="0" err="1"/>
              <a:t>img</a:t>
            </a:r>
            <a:r>
              <a:rPr lang="en-US" altLang="ko-KR" sz="1400" dirty="0"/>
              <a:t>, </a:t>
            </a:r>
            <a:r>
              <a:rPr lang="en-US" altLang="ko-KR" sz="1400" i="1" dirty="0" err="1"/>
              <a:t>params</a:t>
            </a:r>
            <a:r>
              <a:rPr lang="en-US" altLang="ko-KR" sz="1400" dirty="0"/>
              <a:t>=None):</a:t>
            </a:r>
            <a:br>
              <a:rPr lang="en-US" altLang="ko-KR" sz="1400" dirty="0"/>
            </a:br>
            <a:r>
              <a:rPr lang="en-US" altLang="ko-KR" sz="1400" dirty="0"/>
              <a:t>    try: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 err="1"/>
              <a:t>ext</a:t>
            </a:r>
            <a:r>
              <a:rPr lang="en-US" altLang="ko-KR" sz="1400" i="1" dirty="0"/>
              <a:t>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os.path.splitext</a:t>
            </a:r>
            <a:r>
              <a:rPr lang="en-US" altLang="ko-KR" sz="1400" dirty="0"/>
              <a:t>(</a:t>
            </a:r>
            <a:r>
              <a:rPr lang="en-US" altLang="ko-KR" sz="1400" i="1" dirty="0"/>
              <a:t>filename</a:t>
            </a:r>
            <a:r>
              <a:rPr lang="en-US" altLang="ko-KR" sz="1400" dirty="0"/>
              <a:t>)[1]</a:t>
            </a:r>
            <a:br>
              <a:rPr lang="en-US" altLang="ko-KR" sz="1400" dirty="0"/>
            </a:br>
            <a:r>
              <a:rPr lang="en-US" altLang="ko-KR" sz="1400" dirty="0"/>
              <a:t>        </a:t>
            </a:r>
            <a:r>
              <a:rPr lang="en-US" altLang="ko-KR" sz="1400" i="1" dirty="0"/>
              <a:t>result</a:t>
            </a:r>
            <a:r>
              <a:rPr lang="en-US" altLang="ko-KR" sz="1400" dirty="0"/>
              <a:t>, </a:t>
            </a:r>
            <a:r>
              <a:rPr lang="en-US" altLang="ko-KR" sz="1400" i="1" dirty="0"/>
              <a:t>n </a:t>
            </a:r>
            <a:r>
              <a:rPr lang="en-US" altLang="ko-KR" sz="1400" dirty="0"/>
              <a:t>= cv2.imencode(</a:t>
            </a:r>
            <a:r>
              <a:rPr lang="en-US" altLang="ko-KR" sz="1400" i="1" dirty="0" err="1"/>
              <a:t>ext</a:t>
            </a:r>
            <a:r>
              <a:rPr lang="en-US" altLang="ko-KR" sz="1400" dirty="0"/>
              <a:t>, </a:t>
            </a:r>
            <a:r>
              <a:rPr lang="en-US" altLang="ko-KR" sz="1400" i="1" dirty="0" err="1"/>
              <a:t>img</a:t>
            </a:r>
            <a:r>
              <a:rPr lang="en-US" altLang="ko-KR" sz="1400" dirty="0"/>
              <a:t>, </a:t>
            </a:r>
            <a:r>
              <a:rPr lang="en-US" altLang="ko-KR" sz="1400" i="1" dirty="0" err="1"/>
              <a:t>params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        if </a:t>
            </a:r>
            <a:r>
              <a:rPr lang="en-US" altLang="ko-KR" sz="1400" i="1" dirty="0"/>
              <a:t>result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with open(</a:t>
            </a:r>
            <a:r>
              <a:rPr lang="en-US" altLang="ko-KR" sz="1400" i="1" dirty="0"/>
              <a:t>filename</a:t>
            </a:r>
            <a:r>
              <a:rPr lang="en-US" altLang="ko-KR" sz="1400" dirty="0"/>
              <a:t>, mode='</a:t>
            </a:r>
            <a:r>
              <a:rPr lang="en-US" altLang="ko-KR" sz="1400" dirty="0" err="1"/>
              <a:t>w+b</a:t>
            </a:r>
            <a:r>
              <a:rPr lang="en-US" altLang="ko-KR" sz="1400" dirty="0"/>
              <a:t>') as </a:t>
            </a:r>
            <a:r>
              <a:rPr lang="en-US" altLang="ko-KR" sz="1400" i="1" dirty="0"/>
              <a:t>f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        </a:t>
            </a:r>
            <a:r>
              <a:rPr lang="en-US" altLang="ko-KR" sz="1400" i="1" dirty="0" err="1"/>
              <a:t>n</a:t>
            </a:r>
            <a:r>
              <a:rPr lang="en-US" altLang="ko-KR" sz="1400" dirty="0" err="1"/>
              <a:t>.tofile</a:t>
            </a:r>
            <a:r>
              <a:rPr lang="en-US" altLang="ko-KR" sz="1400" dirty="0"/>
              <a:t>(</a:t>
            </a:r>
            <a:r>
              <a:rPr lang="en-US" altLang="ko-KR" sz="1400" i="1" dirty="0"/>
              <a:t>f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     return True</a:t>
            </a:r>
            <a:br>
              <a:rPr lang="en-US" altLang="ko-KR" sz="1400" dirty="0"/>
            </a:br>
            <a:r>
              <a:rPr lang="en-US" altLang="ko-KR" sz="1400" dirty="0"/>
              <a:t>        else:</a:t>
            </a:r>
            <a:br>
              <a:rPr lang="en-US" altLang="ko-KR" sz="1400" dirty="0"/>
            </a:br>
            <a:r>
              <a:rPr lang="en-US" altLang="ko-KR" sz="1400" dirty="0"/>
              <a:t>            return False</a:t>
            </a:r>
            <a:br>
              <a:rPr lang="en-US" altLang="ko-KR" sz="1400" dirty="0"/>
            </a:br>
            <a:r>
              <a:rPr lang="en-US" altLang="ko-KR" sz="1400" dirty="0"/>
              <a:t>    except Exception as </a:t>
            </a:r>
            <a:r>
              <a:rPr lang="en-US" altLang="ko-KR" sz="1400" i="1" dirty="0"/>
              <a:t>e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        print(</a:t>
            </a:r>
            <a:r>
              <a:rPr lang="en-US" altLang="ko-KR" sz="1400" i="1" dirty="0"/>
              <a:t>e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en-US" altLang="ko-KR" sz="1400" dirty="0"/>
              <a:t>        return False</a:t>
            </a: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9" y="88337"/>
              <a:ext cx="2526688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dirty="0" smtClean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별도로 추가한 코드</a:t>
              </a:r>
              <a:endPara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6460557" y="2021761"/>
            <a:ext cx="53395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나눔스퀘어 Bold" panose="020B0600000101010101"/>
              </a:rPr>
              <a:t> </a:t>
            </a:r>
            <a:r>
              <a:rPr lang="en-US" altLang="ko-KR" sz="1400" dirty="0" smtClean="0">
                <a:ea typeface="나눔스퀘어 Bold" panose="020B0600000101010101"/>
              </a:rPr>
              <a:t>#</a:t>
            </a:r>
            <a:r>
              <a:rPr lang="en-US" altLang="ko-KR" sz="1400" dirty="0" err="1" smtClean="0">
                <a:ea typeface="나눔스퀘어 Bold" panose="020B0600000101010101"/>
              </a:rPr>
              <a:t>imread</a:t>
            </a:r>
            <a:r>
              <a:rPr lang="en-US" altLang="ko-KR" sz="1400" dirty="0" smtClean="0">
                <a:ea typeface="나눔스퀘어 Bold" panose="020B0600000101010101"/>
              </a:rPr>
              <a:t> </a:t>
            </a:r>
            <a:r>
              <a:rPr lang="ko-KR" altLang="en-US" sz="1400" dirty="0" smtClean="0">
                <a:ea typeface="나눔스퀘어 Bold" panose="020B0600000101010101"/>
              </a:rPr>
              <a:t>한글 경로 설정</a:t>
            </a:r>
            <a:r>
              <a:rPr lang="en-US" altLang="ko-KR" sz="1400" dirty="0">
                <a:ea typeface="나눔스퀘어 Bold" panose="020B0600000101010101"/>
              </a:rPr>
              <a:t/>
            </a:r>
            <a:br>
              <a:rPr lang="en-US" altLang="ko-KR" sz="1400" dirty="0">
                <a:ea typeface="나눔스퀘어 Bold" panose="020B0600000101010101"/>
              </a:rPr>
            </a:br>
            <a:r>
              <a:rPr lang="en-US" altLang="ko-KR" sz="1400" dirty="0">
                <a:ea typeface="나눔스퀘어 Bold" panose="020B0600000101010101"/>
              </a:rPr>
              <a:t>        </a:t>
            </a:r>
            <a:r>
              <a:rPr lang="en-US" altLang="ko-KR" sz="1400" dirty="0" err="1">
                <a:ea typeface="나눔스퀘어 Bold" panose="020B0600000101010101"/>
              </a:rPr>
              <a:t>full_path</a:t>
            </a:r>
            <a:r>
              <a:rPr lang="en-US" altLang="ko-KR" sz="1400" dirty="0">
                <a:ea typeface="나눔스퀘어 Bold" panose="020B0600000101010101"/>
              </a:rPr>
              <a:t> = </a:t>
            </a:r>
            <a:r>
              <a:rPr lang="en-US" altLang="ko-KR" sz="1400" dirty="0" err="1">
                <a:ea typeface="나눔스퀘어 Bold" panose="020B0600000101010101"/>
              </a:rPr>
              <a:t>os.path.join</a:t>
            </a:r>
            <a:r>
              <a:rPr lang="en-US" altLang="ko-KR" sz="1400" dirty="0">
                <a:ea typeface="나눔스퀘어 Bold" panose="020B0600000101010101"/>
              </a:rPr>
              <a:t>('</a:t>
            </a:r>
            <a:r>
              <a:rPr lang="en-US" altLang="ko-KR" sz="1400" dirty="0" err="1">
                <a:ea typeface="나눔스퀘어 Bold" panose="020B0600000101010101"/>
              </a:rPr>
              <a:t>carset</a:t>
            </a:r>
            <a:r>
              <a:rPr lang="en-US" altLang="ko-KR" sz="1400" dirty="0">
                <a:ea typeface="나눔스퀘어 Bold" panose="020B0600000101010101"/>
              </a:rPr>
              <a:t>', filename)</a:t>
            </a:r>
            <a:br>
              <a:rPr lang="en-US" altLang="ko-KR" sz="1400" dirty="0">
                <a:ea typeface="나눔스퀘어 Bold" panose="020B0600000101010101"/>
              </a:rPr>
            </a:br>
            <a:r>
              <a:rPr lang="en-US" altLang="ko-KR" sz="1400" dirty="0">
                <a:ea typeface="나눔스퀘어 Bold" panose="020B0600000101010101"/>
              </a:rPr>
              <a:t>        </a:t>
            </a:r>
            <a:r>
              <a:rPr lang="en-US" altLang="ko-KR" sz="1400" dirty="0" err="1">
                <a:ea typeface="나눔스퀘어 Bold" panose="020B0600000101010101"/>
              </a:rPr>
              <a:t>img_array</a:t>
            </a:r>
            <a:r>
              <a:rPr lang="en-US" altLang="ko-KR" sz="1400" dirty="0">
                <a:ea typeface="나눔스퀘어 Bold" panose="020B0600000101010101"/>
              </a:rPr>
              <a:t> = </a:t>
            </a:r>
            <a:r>
              <a:rPr lang="en-US" altLang="ko-KR" sz="1400" dirty="0" err="1">
                <a:ea typeface="나눔스퀘어 Bold" panose="020B0600000101010101"/>
              </a:rPr>
              <a:t>np.fromfile</a:t>
            </a:r>
            <a:r>
              <a:rPr lang="en-US" altLang="ko-KR" sz="1400" dirty="0">
                <a:ea typeface="나눔스퀘어 Bold" panose="020B0600000101010101"/>
              </a:rPr>
              <a:t>(</a:t>
            </a:r>
            <a:r>
              <a:rPr lang="en-US" altLang="ko-KR" sz="1400" dirty="0" err="1">
                <a:ea typeface="나눔스퀘어 Bold" panose="020B0600000101010101"/>
              </a:rPr>
              <a:t>full_path</a:t>
            </a:r>
            <a:r>
              <a:rPr lang="en-US" altLang="ko-KR" sz="1400" dirty="0">
                <a:ea typeface="나눔스퀘어 Bold" panose="020B0600000101010101"/>
              </a:rPr>
              <a:t>, np.uint8)</a:t>
            </a:r>
            <a:br>
              <a:rPr lang="en-US" altLang="ko-KR" sz="1400" dirty="0">
                <a:ea typeface="나눔스퀘어 Bold" panose="020B0600000101010101"/>
              </a:rPr>
            </a:br>
            <a:r>
              <a:rPr lang="en-US" altLang="ko-KR" sz="1400" dirty="0">
                <a:ea typeface="나눔스퀘어 Bold" panose="020B0600000101010101"/>
              </a:rPr>
              <a:t/>
            </a:r>
            <a:br>
              <a:rPr lang="en-US" altLang="ko-KR" sz="1400" dirty="0">
                <a:ea typeface="나눔스퀘어 Bold" panose="020B0600000101010101"/>
              </a:rPr>
            </a:br>
            <a:r>
              <a:rPr lang="en-US" altLang="ko-KR" sz="1400" dirty="0">
                <a:ea typeface="나눔스퀘어 Bold" panose="020B0600000101010101"/>
              </a:rPr>
              <a:t>        </a:t>
            </a:r>
            <a:r>
              <a:rPr lang="en-US" altLang="ko-KR" sz="1400" dirty="0" err="1">
                <a:ea typeface="나눔스퀘어 Bold" panose="020B0600000101010101"/>
              </a:rPr>
              <a:t>img_ori</a:t>
            </a:r>
            <a:r>
              <a:rPr lang="en-US" altLang="ko-KR" sz="1400" dirty="0">
                <a:ea typeface="나눔스퀘어 Bold" panose="020B0600000101010101"/>
              </a:rPr>
              <a:t> = cv2.imdecode(</a:t>
            </a:r>
            <a:r>
              <a:rPr lang="en-US" altLang="ko-KR" sz="1400" dirty="0" err="1">
                <a:ea typeface="나눔스퀘어 Bold" panose="020B0600000101010101"/>
              </a:rPr>
              <a:t>img_array</a:t>
            </a:r>
            <a:r>
              <a:rPr lang="en-US" altLang="ko-KR" sz="1400" dirty="0">
                <a:ea typeface="나눔스퀘어 Bold" panose="020B0600000101010101"/>
              </a:rPr>
              <a:t>, cv2.IMREAD_COLOR)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60557" y="3933956"/>
            <a:ext cx="53395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해석 링크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: https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://velog.io/@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mactto3487/%ED%94%84%EB%A1%9C%EC%A0%9D%ED%8A%B8-OpenCV-</a:t>
            </a:r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%EC%9E%90%EB%8F%99%EC%B0%A8-%EB%B2%88%ED%98%B8%ED%8C%90-%EC%9D%B8%EC%8B%9D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8367943" y="3361292"/>
            <a:ext cx="1524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링크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79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70E0471-A47A-46D6-9451-7F3E31496B7A}"/>
              </a:ext>
            </a:extLst>
          </p:cNvPr>
          <p:cNvSpPr/>
          <p:nvPr/>
        </p:nvSpPr>
        <p:spPr>
          <a:xfrm>
            <a:off x="4196860" y="3117500"/>
            <a:ext cx="3309257" cy="47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Thanks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75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CC0E47-11CF-428C-9C26-05FAC1EDF968}"/>
              </a:ext>
            </a:extLst>
          </p:cNvPr>
          <p:cNvSpPr txBox="1"/>
          <p:nvPr/>
        </p:nvSpPr>
        <p:spPr>
          <a:xfrm>
            <a:off x="4109776" y="2287330"/>
            <a:ext cx="53040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초기설정</a:t>
            </a: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24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</a:t>
            </a:r>
            <a:r>
              <a:rPr lang="en-US" altLang="ko-KR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번호판 숫자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인식</a:t>
            </a:r>
            <a:endParaRPr lang="en-US" altLang="ko-KR" sz="2000" dirty="0" smtClean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</a:t>
            </a:r>
            <a:r>
              <a:rPr lang="en-US" altLang="ko-KR" sz="2000" dirty="0" smtClean="0">
                <a:solidFill>
                  <a:schemeClr val="accent1">
                    <a:lumMod val="50000"/>
                  </a:schemeClr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. </a:t>
            </a:r>
            <a:r>
              <a:rPr lang="ko-KR" altLang="en-US" sz="2000" dirty="0" smtClean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별도로 추가한 코드</a:t>
            </a: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D3A771D-E448-48E4-AE5D-4FEEB1537BAD}"/>
              </a:ext>
            </a:extLst>
          </p:cNvPr>
          <p:cNvCxnSpPr>
            <a:cxnSpLocks/>
          </p:cNvCxnSpPr>
          <p:nvPr/>
        </p:nvCxnSpPr>
        <p:spPr>
          <a:xfrm>
            <a:off x="0" y="1290140"/>
            <a:ext cx="2451798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B6893A-11CA-4CE2-B295-B5BA86875811}"/>
              </a:ext>
            </a:extLst>
          </p:cNvPr>
          <p:cNvSpPr txBox="1"/>
          <p:nvPr/>
        </p:nvSpPr>
        <p:spPr>
          <a:xfrm>
            <a:off x="2451798" y="997752"/>
            <a:ext cx="165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9721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59522" y="3077018"/>
            <a:ext cx="4916288" cy="1440977"/>
            <a:chOff x="277494" y="984739"/>
            <a:chExt cx="3263411" cy="1162563"/>
          </a:xfrm>
        </p:grpSpPr>
        <p:pic>
          <p:nvPicPr>
            <p:cNvPr id="1026" name="Picture 2" descr="https://brassy-handle-93e.notion.site/image/https%3A%2F%2Fs3-us-west-2.amazonaws.com%2Fsecure.notion-static.com%2Fae0b4945-1db3-4980-a2a7-2b4208d04609%2FUntitled.png?id=9ebefe7b-0faa-4d8a-9b54-7f21eade5f7b&amp;table=block&amp;spaceId=498e837b-45cd-4c20-ae62-fd68f8f10e9c&amp;width=2000&amp;userId=&amp;cache=v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635" b="67706"/>
            <a:stretch/>
          </p:blipFill>
          <p:spPr bwMode="auto">
            <a:xfrm>
              <a:off x="277494" y="984739"/>
              <a:ext cx="3263411" cy="116256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298704" y="1255776"/>
              <a:ext cx="2670048" cy="2438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91475" y="4904814"/>
            <a:ext cx="479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아나콘다 관리자 권한 열기 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설치</a:t>
            </a:r>
          </a:p>
          <a:p>
            <a:pPr algn="ctr"/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[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 install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pytesseract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]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F5F762-E5B9-477A-AD1F-12A9D62D624F}"/>
              </a:ext>
            </a:extLst>
          </p:cNvPr>
          <p:cNvSpPr/>
          <p:nvPr/>
        </p:nvSpPr>
        <p:spPr>
          <a:xfrm>
            <a:off x="0" y="566660"/>
            <a:ext cx="3396343" cy="4957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18EB20-6555-418F-8404-8FB3B12F41EC}"/>
              </a:ext>
            </a:extLst>
          </p:cNvPr>
          <p:cNvSpPr/>
          <p:nvPr/>
        </p:nvSpPr>
        <p:spPr>
          <a:xfrm>
            <a:off x="482321" y="79276"/>
            <a:ext cx="1739589" cy="4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940DDB-55DC-412F-ACAF-04B81F3F3B6C}"/>
              </a:ext>
            </a:extLst>
          </p:cNvPr>
          <p:cNvCxnSpPr>
            <a:cxnSpLocks/>
          </p:cNvCxnSpPr>
          <p:nvPr/>
        </p:nvCxnSpPr>
        <p:spPr>
          <a:xfrm>
            <a:off x="0" y="566659"/>
            <a:ext cx="3396343" cy="1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BD56E5-6420-492F-A7AF-78B6A774980F}"/>
              </a:ext>
            </a:extLst>
          </p:cNvPr>
          <p:cNvSpPr txBox="1"/>
          <p:nvPr/>
        </p:nvSpPr>
        <p:spPr>
          <a:xfrm>
            <a:off x="161966" y="629503"/>
            <a:ext cx="44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Anaconda prompt pip install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053" y="3086194"/>
            <a:ext cx="4942466" cy="143180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33074" y="4904813"/>
            <a:ext cx="4798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아나콘다 관리자 권한 열기 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설치</a:t>
            </a:r>
          </a:p>
          <a:p>
            <a:pPr algn="ctr"/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[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 install </a:t>
            </a:r>
            <a:r>
              <a:rPr lang="en-US" altLang="ko-KR" sz="20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easyocr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800" b="1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]</a:t>
            </a:r>
            <a:endParaRPr lang="en-US" altLang="ko-KR" sz="2000" b="1" dirty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61053" y="3439782"/>
            <a:ext cx="2913873" cy="24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38401" y="1700400"/>
            <a:ext cx="7305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400" dirty="0" smtClean="0"/>
              <a:t>OCR</a:t>
            </a:r>
            <a:r>
              <a:rPr lang="ko-KR" altLang="en-US" sz="1400" dirty="0" smtClean="0"/>
              <a:t>은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텍스트 </a:t>
            </a:r>
            <a:r>
              <a:rPr lang="ko-KR" altLang="en-US" sz="1400" dirty="0"/>
              <a:t>이미지를 기계가 읽을 수 있는 텍스트 포맷으로 변환하는 </a:t>
            </a:r>
            <a:r>
              <a:rPr lang="ko-KR" altLang="en-US" sz="1400" dirty="0" smtClean="0"/>
              <a:t>과정이며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pytesseract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ocr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easyocr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등을 쓸 수 있습니다</a:t>
            </a:r>
            <a:r>
              <a:rPr lang="en-US" altLang="ko-KR" sz="1400" dirty="0" smtClean="0"/>
              <a:t>.</a:t>
            </a:r>
            <a:endParaRPr lang="en-US" altLang="ko-KR" sz="1400" dirty="0" smtClean="0">
              <a:latin typeface="+mn-ea"/>
            </a:endParaRPr>
          </a:p>
          <a:p>
            <a:pPr marL="0" lvl="1"/>
            <a:r>
              <a:rPr lang="ko-KR" altLang="en-US" sz="1400" dirty="0" smtClean="0">
                <a:latin typeface="+mn-ea"/>
              </a:rPr>
              <a:t>두가지 방식으로 진행하기 때문에 </a:t>
            </a:r>
            <a:r>
              <a:rPr lang="en-US" altLang="ko-KR" sz="1400" dirty="0" smtClean="0">
                <a:latin typeface="+mn-ea"/>
              </a:rPr>
              <a:t>pip install</a:t>
            </a:r>
            <a:r>
              <a:rPr lang="ko-KR" altLang="en-US" sz="1400" dirty="0" smtClean="0">
                <a:latin typeface="+mn-ea"/>
              </a:rPr>
              <a:t>하여 두가지 모두 설치합니다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0355" y="5784074"/>
            <a:ext cx="4709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ko-KR" altLang="en-US" sz="1400" dirty="0" smtClean="0">
                <a:latin typeface="+mn-ea"/>
              </a:rPr>
              <a:t>만약에 </a:t>
            </a:r>
            <a:r>
              <a:rPr lang="en-US" altLang="ko-KR" sz="1400" dirty="0" smtClean="0">
                <a:latin typeface="+mn-ea"/>
              </a:rPr>
              <a:t>pip install </a:t>
            </a:r>
            <a:r>
              <a:rPr lang="en-US" altLang="ko-KR" sz="1400" dirty="0" err="1" smtClean="0">
                <a:latin typeface="+mn-ea"/>
              </a:rPr>
              <a:t>easyocr</a:t>
            </a:r>
            <a:r>
              <a:rPr lang="ko-KR" altLang="en-US" sz="1400" dirty="0" smtClean="0">
                <a:latin typeface="+mn-ea"/>
              </a:rPr>
              <a:t>에 대한 권한 문제가 발생할 시</a:t>
            </a:r>
            <a:r>
              <a:rPr lang="en-US" altLang="ko-KR" sz="1400" dirty="0" smtClean="0">
                <a:latin typeface="+mn-ea"/>
              </a:rPr>
              <a:t>, [ pip </a:t>
            </a:r>
            <a:r>
              <a:rPr lang="en-US" altLang="ko-KR" sz="1400" dirty="0">
                <a:latin typeface="+mn-ea"/>
              </a:rPr>
              <a:t>install </a:t>
            </a:r>
            <a:r>
              <a:rPr lang="en-US" altLang="ko-KR" sz="1400" dirty="0" err="1" smtClean="0">
                <a:latin typeface="+mn-ea"/>
              </a:rPr>
              <a:t>easyocr</a:t>
            </a:r>
            <a:r>
              <a:rPr lang="en-US" altLang="ko-KR" sz="1400" dirty="0" smtClean="0">
                <a:latin typeface="+mn-ea"/>
              </a:rPr>
              <a:t> –user ] </a:t>
            </a:r>
            <a:r>
              <a:rPr lang="ko-KR" altLang="en-US" sz="1400" dirty="0" smtClean="0">
                <a:latin typeface="+mn-ea"/>
              </a:rPr>
              <a:t>로 설치합니다 </a:t>
            </a:r>
            <a:r>
              <a:rPr lang="en-US" altLang="ko-KR" sz="1400" dirty="0" smtClean="0">
                <a:latin typeface="+mn-ea"/>
              </a:rPr>
              <a:t> 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8616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16" y="1538463"/>
            <a:ext cx="4074932" cy="316865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663543" y="3426565"/>
            <a:ext cx="1924594" cy="302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135715" y="4707120"/>
            <a:ext cx="4798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Next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막 누르다가 이 화면이 </a:t>
            </a:r>
            <a:r>
              <a:rPr lang="ko-KR" altLang="en-US" sz="1600" dirty="0" err="1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나오면은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Script data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Language Data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체크해서 </a:t>
            </a:r>
            <a:r>
              <a:rPr lang="en-US" altLang="ko-KR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download </a:t>
            </a:r>
            <a:r>
              <a:rPr lang="ko-KR" altLang="en-US" sz="16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합니다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F5F762-E5B9-477A-AD1F-12A9D62D624F}"/>
              </a:ext>
            </a:extLst>
          </p:cNvPr>
          <p:cNvSpPr/>
          <p:nvPr/>
        </p:nvSpPr>
        <p:spPr>
          <a:xfrm>
            <a:off x="0" y="566660"/>
            <a:ext cx="3175279" cy="489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18EB20-6555-418F-8404-8FB3B12F41EC}"/>
              </a:ext>
            </a:extLst>
          </p:cNvPr>
          <p:cNvSpPr/>
          <p:nvPr/>
        </p:nvSpPr>
        <p:spPr>
          <a:xfrm>
            <a:off x="482321" y="79276"/>
            <a:ext cx="1739589" cy="4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초기설정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940DDB-55DC-412F-ACAF-04B81F3F3B6C}"/>
              </a:ext>
            </a:extLst>
          </p:cNvPr>
          <p:cNvCxnSpPr>
            <a:cxnSpLocks/>
          </p:cNvCxnSpPr>
          <p:nvPr/>
        </p:nvCxnSpPr>
        <p:spPr>
          <a:xfrm>
            <a:off x="0" y="566659"/>
            <a:ext cx="3175279" cy="0"/>
          </a:xfrm>
          <a:prstGeom prst="line">
            <a:avLst/>
          </a:prstGeom>
          <a:ln w="2222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BD56E5-6420-492F-A7AF-78B6A774980F}"/>
              </a:ext>
            </a:extLst>
          </p:cNvPr>
          <p:cNvSpPr txBox="1"/>
          <p:nvPr/>
        </p:nvSpPr>
        <p:spPr>
          <a:xfrm>
            <a:off x="161966" y="629503"/>
            <a:ext cx="4471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Tesseract OCR install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14842" y="4712699"/>
            <a:ext cx="59208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https://github.com/UB-Mannheim/tesseract/wiki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06742" y="2006902"/>
            <a:ext cx="5177715" cy="2700218"/>
            <a:chOff x="472566" y="3730488"/>
            <a:chExt cx="6016594" cy="261195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3"/>
            <a:srcRect b="4068"/>
            <a:stretch/>
          </p:blipFill>
          <p:spPr>
            <a:xfrm>
              <a:off x="472566" y="3730488"/>
              <a:ext cx="6016594" cy="2611950"/>
            </a:xfrm>
            <a:prstGeom prst="rec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0" name="직사각형 19"/>
            <p:cNvSpPr/>
            <p:nvPr/>
          </p:nvSpPr>
          <p:spPr>
            <a:xfrm>
              <a:off x="558918" y="5488080"/>
              <a:ext cx="2713753" cy="1885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22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63588" y="629503"/>
            <a:ext cx="9811385" cy="5970985"/>
            <a:chOff x="1190307" y="653814"/>
            <a:chExt cx="9811385" cy="5970985"/>
          </a:xfrm>
        </p:grpSpPr>
        <p:pic>
          <p:nvPicPr>
            <p:cNvPr id="3074" name="Picture 2" descr="https://brassy-handle-93e.notion.site/image/https%3A%2F%2Fs3-us-west-2.amazonaws.com%2Fsecure.notion-static.com%2Ffcd2eff7-e20d-4c48-806f-5e9c5b330bbf%2FUntitled.png?id=e9f092f3-e129-40f4-8337-f0ea2227c39f&amp;table=block&amp;spaceId=498e837b-45cd-4c20-ae62-fd68f8f10e9c&amp;width=2000&amp;userId=&amp;cache=v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12"/>
            <a:stretch/>
          </p:blipFill>
          <p:spPr bwMode="auto">
            <a:xfrm>
              <a:off x="1190307" y="1541753"/>
              <a:ext cx="9811385" cy="5083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s://brassy-handle-93e.notion.site/image/https%3A%2F%2Fs3-us-west-2.amazonaws.com%2Fsecure.notion-static.com%2Ff8b582c3-d9fc-4117-8581-6606bcc8c6e9%2FUntitled.png?id=11f880cf-fd50-445e-995b-d7f6b507542f&amp;table=block&amp;spaceId=498e837b-45cd-4c20-ae62-fd68f8f10e9c&amp;width=1960&amp;userId=&amp;cache=v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670"/>
            <a:stretch/>
          </p:blipFill>
          <p:spPr bwMode="auto">
            <a:xfrm>
              <a:off x="2893198" y="653814"/>
              <a:ext cx="4418284" cy="17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BBC50A-8926-4909-A67D-C85E669EB51E}"/>
              </a:ext>
            </a:extLst>
          </p:cNvPr>
          <p:cNvGrpSpPr/>
          <p:nvPr/>
        </p:nvGrpSpPr>
        <p:grpSpPr>
          <a:xfrm>
            <a:off x="0" y="79276"/>
            <a:ext cx="4953837" cy="976386"/>
            <a:chOff x="0" y="79276"/>
            <a:chExt cx="4953837" cy="9763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E5F39E-91D8-4706-9E33-A0B36A2F2D45}"/>
                </a:ext>
              </a:extLst>
            </p:cNvPr>
            <p:cNvSpPr/>
            <p:nvPr/>
          </p:nvSpPr>
          <p:spPr>
            <a:xfrm>
              <a:off x="482321" y="79276"/>
              <a:ext cx="173958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1.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초기설정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504F315-1E98-41B6-B0E8-0537F6A7BA32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805EB05-953C-4B35-BCCC-FCD8BF6CA17D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DAD5D28F-6BEC-4D54-AFC4-8BB8EA1E1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CEA057-E0C2-44E8-9E85-97E0A3BB2A5E}"/>
                </a:ext>
              </a:extLst>
            </p:cNvPr>
            <p:cNvSpPr txBox="1"/>
            <p:nvPr/>
          </p:nvSpPr>
          <p:spPr>
            <a:xfrm>
              <a:off x="482321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 환경 변수 설정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8260507" y="1257273"/>
            <a:ext cx="2881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C:\Program </a:t>
            </a:r>
            <a:r>
              <a:rPr lang="ko-KR" altLang="en-US" sz="1400" dirty="0" err="1"/>
              <a:t>Files</a:t>
            </a:r>
            <a:r>
              <a:rPr lang="ko-KR" altLang="en-US" sz="1400" dirty="0"/>
              <a:t>\</a:t>
            </a:r>
            <a:r>
              <a:rPr lang="ko-KR" altLang="en-US" sz="1400" dirty="0" err="1"/>
              <a:t>Tesseract</a:t>
            </a:r>
            <a:r>
              <a:rPr lang="ko-KR" altLang="en-US" sz="1400" dirty="0"/>
              <a:t>-OCR</a:t>
            </a:r>
          </a:p>
        </p:txBody>
      </p:sp>
    </p:spTree>
    <p:extLst>
      <p:ext uri="{BB962C8B-B14F-4D97-AF65-F5344CB8AC3E}">
        <p14:creationId xmlns:p14="http://schemas.microsoft.com/office/powerpoint/2010/main" val="36420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C08ED5-BFF5-46CA-B8DC-C501A6926DC1}"/>
              </a:ext>
            </a:extLst>
          </p:cNvPr>
          <p:cNvCxnSpPr>
            <a:cxnSpLocks/>
          </p:cNvCxnSpPr>
          <p:nvPr/>
        </p:nvCxnSpPr>
        <p:spPr>
          <a:xfrm>
            <a:off x="5752730" y="1859280"/>
            <a:ext cx="0" cy="513632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F8C623-B43C-45A5-902E-3AF9A775EA0C}"/>
              </a:ext>
            </a:extLst>
          </p:cNvPr>
          <p:cNvSpPr/>
          <p:nvPr/>
        </p:nvSpPr>
        <p:spPr>
          <a:xfrm>
            <a:off x="3379281" y="1677033"/>
            <a:ext cx="27167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 Input Image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CE61D17-7DC0-4984-8E37-F0EFCE5BF8E1}"/>
              </a:ext>
            </a:extLst>
          </p:cNvPr>
          <p:cNvSpPr/>
          <p:nvPr/>
        </p:nvSpPr>
        <p:spPr>
          <a:xfrm>
            <a:off x="5675325" y="1730278"/>
            <a:ext cx="156381" cy="153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F779E5-E4FD-4DA6-B73F-3DCDCD5E7DF2}"/>
              </a:ext>
            </a:extLst>
          </p:cNvPr>
          <p:cNvSpPr/>
          <p:nvPr/>
        </p:nvSpPr>
        <p:spPr>
          <a:xfrm>
            <a:off x="3724473" y="2001445"/>
            <a:ext cx="18880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Cv2.imread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읽기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4C0591D-B673-4571-A825-CCFFAEDFB613}"/>
              </a:ext>
            </a:extLst>
          </p:cNvPr>
          <p:cNvSpPr/>
          <p:nvPr/>
        </p:nvSpPr>
        <p:spPr>
          <a:xfrm>
            <a:off x="5675325" y="2914309"/>
            <a:ext cx="156381" cy="1533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7B7D5A-3D8B-4F61-AEE5-FE83E8B5F734}"/>
              </a:ext>
            </a:extLst>
          </p:cNvPr>
          <p:cNvSpPr/>
          <p:nvPr/>
        </p:nvSpPr>
        <p:spPr>
          <a:xfrm>
            <a:off x="5763665" y="2804268"/>
            <a:ext cx="30736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Convert Image to Grayscale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84789B-90F0-4D1F-9AAB-488DB287E736}"/>
              </a:ext>
            </a:extLst>
          </p:cNvPr>
          <p:cNvSpPr/>
          <p:nvPr/>
        </p:nvSpPr>
        <p:spPr>
          <a:xfrm>
            <a:off x="5892971" y="3134140"/>
            <a:ext cx="58098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그레이스케일로 변경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cv2.cvtColor(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img_ori,c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v2.COLOR_BGR2GRAY)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463782-06D1-47FD-A871-9522D5196505}"/>
              </a:ext>
            </a:extLst>
          </p:cNvPr>
          <p:cNvSpPr/>
          <p:nvPr/>
        </p:nvSpPr>
        <p:spPr>
          <a:xfrm>
            <a:off x="5673755" y="4067591"/>
            <a:ext cx="156381" cy="153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4859295-CEE3-4A6B-9CB1-B68D77026055}"/>
              </a:ext>
            </a:extLst>
          </p:cNvPr>
          <p:cNvSpPr/>
          <p:nvPr/>
        </p:nvSpPr>
        <p:spPr>
          <a:xfrm>
            <a:off x="3026511" y="3964083"/>
            <a:ext cx="2999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Thresholding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1C00941-D0E4-475B-B3B4-943CDF1183D4}"/>
              </a:ext>
            </a:extLst>
          </p:cNvPr>
          <p:cNvSpPr/>
          <p:nvPr/>
        </p:nvSpPr>
        <p:spPr>
          <a:xfrm>
            <a:off x="3355668" y="4274353"/>
            <a:ext cx="3614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GaussianBlur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 제거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cv2.adaptiveThreshold </a:t>
            </a: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구분 용이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0C1825D-517A-4E07-B54C-BFA7BFE38F1E}"/>
              </a:ext>
            </a:extLst>
          </p:cNvPr>
          <p:cNvSpPr/>
          <p:nvPr/>
        </p:nvSpPr>
        <p:spPr>
          <a:xfrm>
            <a:off x="5673755" y="5499607"/>
            <a:ext cx="156381" cy="15333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293C9E5-101E-48F3-B51D-014853AE92EE}"/>
              </a:ext>
            </a:extLst>
          </p:cNvPr>
          <p:cNvSpPr/>
          <p:nvPr/>
        </p:nvSpPr>
        <p:spPr>
          <a:xfrm>
            <a:off x="5830136" y="5445344"/>
            <a:ext cx="16202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Find Contours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670A482-6C24-41B0-A9F5-2050D874C3C4}"/>
              </a:ext>
            </a:extLst>
          </p:cNvPr>
          <p:cNvSpPr/>
          <p:nvPr/>
        </p:nvSpPr>
        <p:spPr>
          <a:xfrm>
            <a:off x="5937800" y="5783898"/>
            <a:ext cx="2188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cv2.findContours()</a:t>
            </a: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윤곽선 찾기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cv2.drawContours()</a:t>
            </a: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윤곽선 그리기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9B83A45-C124-4C2F-B2A4-E105A39202E3}"/>
              </a:ext>
            </a:extLst>
          </p:cNvPr>
          <p:cNvGrpSpPr/>
          <p:nvPr/>
        </p:nvGrpSpPr>
        <p:grpSpPr>
          <a:xfrm>
            <a:off x="0" y="71538"/>
            <a:ext cx="5526592" cy="984124"/>
            <a:chOff x="0" y="71538"/>
            <a:chExt cx="5526592" cy="984124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141814C-ABC8-42CE-9501-F56346A042EC}"/>
                </a:ext>
              </a:extLst>
            </p:cNvPr>
            <p:cNvSpPr/>
            <p:nvPr/>
          </p:nvSpPr>
          <p:spPr>
            <a:xfrm>
              <a:off x="435428" y="71538"/>
              <a:ext cx="2304422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번호판 숫자 인식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1379924-9815-4BC4-9CE7-26A0F34E031B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7D5BFAA8-A639-40C9-B1B3-90826DFD23EE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1B539CC-7916-4306-8555-C01071977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9EFB45D-6283-4770-91F8-317930A631AA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 설명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73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0C08ED5-BFF5-46CA-B8DC-C501A6926DC1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5752730" y="-81280"/>
            <a:ext cx="9235" cy="5750487"/>
          </a:xfrm>
          <a:prstGeom prst="line">
            <a:avLst/>
          </a:prstGeom>
          <a:ln w="158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E93EA6A-EBF6-4871-975A-4C7726A833C4}"/>
              </a:ext>
            </a:extLst>
          </p:cNvPr>
          <p:cNvSpPr/>
          <p:nvPr/>
        </p:nvSpPr>
        <p:spPr>
          <a:xfrm>
            <a:off x="5674539" y="465789"/>
            <a:ext cx="156381" cy="1533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30DB3D-2474-4E6F-94FE-FFDF8A3CE012}"/>
              </a:ext>
            </a:extLst>
          </p:cNvPr>
          <p:cNvSpPr/>
          <p:nvPr/>
        </p:nvSpPr>
        <p:spPr>
          <a:xfrm>
            <a:off x="2967772" y="373180"/>
            <a:ext cx="20914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Prepare Data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5DB9F-4A54-4EE8-B19D-FAE063F73720}"/>
              </a:ext>
            </a:extLst>
          </p:cNvPr>
          <p:cNvSpPr/>
          <p:nvPr/>
        </p:nvSpPr>
        <p:spPr>
          <a:xfrm>
            <a:off x="3289989" y="665547"/>
            <a:ext cx="2393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cv2.boundingRect()</a:t>
            </a: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윤곽선을 감싸는 사각형구하기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cv2.rectangle</a:t>
            </a:r>
          </a:p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이미지에 사각형 그리기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2EE3CA7-F79A-4347-B17E-DC9580273908}"/>
              </a:ext>
            </a:extLst>
          </p:cNvPr>
          <p:cNvGrpSpPr/>
          <p:nvPr/>
        </p:nvGrpSpPr>
        <p:grpSpPr>
          <a:xfrm>
            <a:off x="5674537" y="1434766"/>
            <a:ext cx="4340339" cy="572180"/>
            <a:chOff x="5674539" y="1827908"/>
            <a:chExt cx="4340339" cy="57218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A11D456-8604-4D28-B402-1F8C52BD3F78}"/>
                </a:ext>
              </a:extLst>
            </p:cNvPr>
            <p:cNvGrpSpPr/>
            <p:nvPr/>
          </p:nvGrpSpPr>
          <p:grpSpPr>
            <a:xfrm>
              <a:off x="5674539" y="1827908"/>
              <a:ext cx="3703718" cy="338554"/>
              <a:chOff x="5674539" y="1827908"/>
              <a:chExt cx="3703718" cy="338554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B4AFBFA7-8B0B-4728-87A0-2C701F660DA2}"/>
                  </a:ext>
                </a:extLst>
              </p:cNvPr>
              <p:cNvSpPr/>
              <p:nvPr/>
            </p:nvSpPr>
            <p:spPr>
              <a:xfrm>
                <a:off x="5674539" y="1920517"/>
                <a:ext cx="156381" cy="153336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BCD11D5-C9B1-4EE9-BFCA-6B2A64E85699}"/>
                  </a:ext>
                </a:extLst>
              </p:cNvPr>
              <p:cNvSpPr/>
              <p:nvPr/>
            </p:nvSpPr>
            <p:spPr>
              <a:xfrm>
                <a:off x="5909111" y="1827908"/>
                <a:ext cx="34691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accent1">
                        <a:lumMod val="50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Select Candidates by Char Size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3CD036-D494-425C-86B2-D0AF9CFDB2A0}"/>
                </a:ext>
              </a:extLst>
            </p:cNvPr>
            <p:cNvSpPr/>
            <p:nvPr/>
          </p:nvSpPr>
          <p:spPr>
            <a:xfrm>
              <a:off x="5936685" y="2123089"/>
              <a:ext cx="407819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실제 번호판과 비슷한 비율을 갖는 윤곽선만 남김</a:t>
              </a:r>
              <a:endParaRPr lang="en-US" altLang="ko-KR" sz="1200" dirty="0">
                <a:solidFill>
                  <a:schemeClr val="bg1">
                    <a:lumMod val="6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56C783-B599-45F5-A81D-E475A409669A}"/>
              </a:ext>
            </a:extLst>
          </p:cNvPr>
          <p:cNvGrpSpPr/>
          <p:nvPr/>
        </p:nvGrpSpPr>
        <p:grpSpPr>
          <a:xfrm>
            <a:off x="688648" y="2512448"/>
            <a:ext cx="5202682" cy="615829"/>
            <a:chOff x="688648" y="3231446"/>
            <a:chExt cx="5202682" cy="61582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90B104C-10CA-42F0-B638-FD439B7C3B94}"/>
                </a:ext>
              </a:extLst>
            </p:cNvPr>
            <p:cNvSpPr/>
            <p:nvPr/>
          </p:nvSpPr>
          <p:spPr>
            <a:xfrm>
              <a:off x="688648" y="3231446"/>
              <a:ext cx="520268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Select Candidates by Arrangement of Contours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916F02-4B2B-485A-8102-6287D1CA377C}"/>
                </a:ext>
              </a:extLst>
            </p:cNvPr>
            <p:cNvSpPr/>
            <p:nvPr/>
          </p:nvSpPr>
          <p:spPr>
            <a:xfrm>
              <a:off x="5674538" y="3352332"/>
              <a:ext cx="156381" cy="15333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B21834-DB0A-4B75-9415-3F1BFB997C30}"/>
                </a:ext>
              </a:extLst>
            </p:cNvPr>
            <p:cNvSpPr/>
            <p:nvPr/>
          </p:nvSpPr>
          <p:spPr>
            <a:xfrm>
              <a:off x="3065229" y="3570000"/>
              <a:ext cx="2687498" cy="277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번호판 후보가 될 수 있는 조건 지정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39EFD54-C830-42A0-A9FD-564DCA5B7DD7}"/>
              </a:ext>
            </a:extLst>
          </p:cNvPr>
          <p:cNvGrpSpPr/>
          <p:nvPr/>
        </p:nvGrpSpPr>
        <p:grpSpPr>
          <a:xfrm>
            <a:off x="5674537" y="4000452"/>
            <a:ext cx="4405269" cy="533538"/>
            <a:chOff x="5674538" y="4691538"/>
            <a:chExt cx="4405269" cy="533538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E2E4904-BAAD-4D0F-818C-94D2FF2BA0AF}"/>
                </a:ext>
              </a:extLst>
            </p:cNvPr>
            <p:cNvSpPr/>
            <p:nvPr/>
          </p:nvSpPr>
          <p:spPr>
            <a:xfrm>
              <a:off x="5674538" y="4784147"/>
              <a:ext cx="156381" cy="153336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5DFCB6-A437-499F-ABF7-31BA779CFBF3}"/>
                </a:ext>
              </a:extLst>
            </p:cNvPr>
            <p:cNvSpPr/>
            <p:nvPr/>
          </p:nvSpPr>
          <p:spPr>
            <a:xfrm>
              <a:off x="5936685" y="4691538"/>
              <a:ext cx="28624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Rotate Plate Images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8E7173-4342-4CE4-AFBD-1A8753A13CB6}"/>
                </a:ext>
              </a:extLst>
            </p:cNvPr>
            <p:cNvSpPr/>
            <p:nvPr/>
          </p:nvSpPr>
          <p:spPr>
            <a:xfrm>
              <a:off x="5936685" y="4948077"/>
              <a:ext cx="41431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비뚤어진 번호판을</a:t>
              </a:r>
              <a:r>
                <a:rPr lang="en-US" altLang="ko-KR" sz="12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>
                  <a:solidFill>
                    <a:schemeClr val="bg1">
                      <a:lumMod val="6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똑바로 돌리고 번호판 부분만 자르기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2725C06-B6E7-4886-B07E-C0B7F5F1B60D}"/>
              </a:ext>
            </a:extLst>
          </p:cNvPr>
          <p:cNvGrpSpPr/>
          <p:nvPr/>
        </p:nvGrpSpPr>
        <p:grpSpPr>
          <a:xfrm>
            <a:off x="1868928" y="5441445"/>
            <a:ext cx="4504765" cy="637068"/>
            <a:chOff x="1859691" y="6163926"/>
            <a:chExt cx="4504765" cy="637068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59903BC-4D5C-436D-A16F-F4163C1C3751}"/>
                </a:ext>
              </a:extLst>
            </p:cNvPr>
            <p:cNvGrpSpPr/>
            <p:nvPr/>
          </p:nvGrpSpPr>
          <p:grpSpPr>
            <a:xfrm>
              <a:off x="1859691" y="6163926"/>
              <a:ext cx="4040181" cy="338554"/>
              <a:chOff x="1859691" y="6163926"/>
              <a:chExt cx="4040181" cy="338554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190F692-CD37-4533-A149-2CF759583AF8}"/>
                  </a:ext>
                </a:extLst>
              </p:cNvPr>
              <p:cNvSpPr/>
              <p:nvPr/>
            </p:nvSpPr>
            <p:spPr>
              <a:xfrm>
                <a:off x="5674537" y="6238352"/>
                <a:ext cx="156381" cy="153336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AFB6DD8-FE60-447C-8817-48542B16FEC4}"/>
                  </a:ext>
                </a:extLst>
              </p:cNvPr>
              <p:cNvSpPr/>
              <p:nvPr/>
            </p:nvSpPr>
            <p:spPr>
              <a:xfrm>
                <a:off x="1859691" y="6163926"/>
                <a:ext cx="40401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600" b="1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Another Thresholding to Find Chars</a:t>
                </a:r>
              </a:p>
            </p:txBody>
          </p:sp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67F74A-E52D-4EF4-A6AD-4A833DAE538D}"/>
                </a:ext>
              </a:extLst>
            </p:cNvPr>
            <p:cNvSpPr/>
            <p:nvPr/>
          </p:nvSpPr>
          <p:spPr>
            <a:xfrm>
              <a:off x="1859691" y="6523995"/>
              <a:ext cx="450476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cv2.copyMakeBorder </a:t>
              </a:r>
              <a:r>
                <a:rPr lang="ko-KR" altLang="en-US" sz="1200" i="0" dirty="0">
                  <a:solidFill>
                    <a:schemeClr val="bg1">
                      <a:lumMod val="65000"/>
                    </a:schemeClr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이미지인식을 위해 여백 부여</a:t>
              </a:r>
              <a:endParaRPr lang="en-US" altLang="ko-KR" sz="1200" i="0" dirty="0">
                <a:solidFill>
                  <a:schemeClr val="bg1">
                    <a:lumMod val="6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4900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647929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90399" y="1666920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11835" y="1790929"/>
            <a:ext cx="2993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Read Input Image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8307" y="1780718"/>
            <a:ext cx="4523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Convert Image to Grayscale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76144" y="2616590"/>
            <a:ext cx="5856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이미지를 불러온 후 너비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높이 채널의 값을 저장합니다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59066" y="2616590"/>
            <a:ext cx="58567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RGB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Gray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값으로 저장합니다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9" y="88337"/>
              <a:ext cx="232183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번호판 숫자 인식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19" y="3139810"/>
            <a:ext cx="4154894" cy="27549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33" y="3156818"/>
            <a:ext cx="4116802" cy="273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8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733B1-E89C-40C7-B415-F15A8E4935DA}"/>
              </a:ext>
            </a:extLst>
          </p:cNvPr>
          <p:cNvSpPr/>
          <p:nvPr/>
        </p:nvSpPr>
        <p:spPr>
          <a:xfrm>
            <a:off x="6159067" y="1647929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98AD7B-B811-4DC2-BBF5-5BB62BDE7AFF}"/>
              </a:ext>
            </a:extLst>
          </p:cNvPr>
          <p:cNvSpPr/>
          <p:nvPr/>
        </p:nvSpPr>
        <p:spPr>
          <a:xfrm>
            <a:off x="90398" y="1625822"/>
            <a:ext cx="5942535" cy="457205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91244" y="1790929"/>
            <a:ext cx="3634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Thresholding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16364" y="1780718"/>
            <a:ext cx="4667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Adaptive </a:t>
            </a:r>
            <a:r>
              <a:rPr lang="en-US" altLang="ko-KR" sz="2400" dirty="0" err="1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Thresholding</a:t>
            </a:r>
            <a:r>
              <a:rPr lang="en-US" altLang="ko-KR" sz="2400" dirty="0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dirty="0" err="1" smtClean="0">
                <a:solidFill>
                  <a:schemeClr val="accent5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미적용</a:t>
            </a:r>
            <a:endParaRPr lang="en-US" altLang="ko-KR" sz="2400" dirty="0">
              <a:solidFill>
                <a:schemeClr val="accent5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4844" y="2330956"/>
            <a:ext cx="5856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Contours(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윤곽선</a:t>
            </a:r>
            <a:r>
              <a:rPr lang="en-US" altLang="ko-KR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4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찾으려면 검은색 배경에 흰색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바탕이어야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그래서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가우시안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블러로</a:t>
            </a:r>
            <a:r>
              <a: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사진의 노이즈를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없앱니다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53426" y="2375172"/>
            <a:ext cx="4859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좌측이 </a:t>
            </a:r>
            <a:r>
              <a:rPr lang="ko-KR" altLang="en-US" sz="14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미적용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우측이 적용 사진으로 오른쪽이 조금 더 선명함을 알 수 있습니다</a:t>
            </a:r>
            <a:r>
              <a:rPr lang="en-US" altLang="ko-KR" sz="14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2CB31E-2ABC-46C2-ACE5-92DDB906DC13}"/>
              </a:ext>
            </a:extLst>
          </p:cNvPr>
          <p:cNvGrpSpPr/>
          <p:nvPr/>
        </p:nvGrpSpPr>
        <p:grpSpPr>
          <a:xfrm>
            <a:off x="0" y="73989"/>
            <a:ext cx="5526592" cy="967325"/>
            <a:chOff x="0" y="88337"/>
            <a:chExt cx="5526592" cy="9673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BBD23C-7427-4E77-9424-A9C9ACEDBA5F}"/>
                </a:ext>
              </a:extLst>
            </p:cNvPr>
            <p:cNvSpPr/>
            <p:nvPr/>
          </p:nvSpPr>
          <p:spPr>
            <a:xfrm>
              <a:off x="426719" y="88337"/>
              <a:ext cx="2321839" cy="4160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2. </a:t>
              </a:r>
              <a:r>
                <a:rPr lang="ko-KR" altLang="en-US" dirty="0">
                  <a:solidFill>
                    <a:schemeClr val="accent1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번호판 숫자 인식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94DA6F6-3034-4262-90DB-C8ED4BB4D328}"/>
                </a:ext>
              </a:extLst>
            </p:cNvPr>
            <p:cNvGrpSpPr/>
            <p:nvPr/>
          </p:nvGrpSpPr>
          <p:grpSpPr>
            <a:xfrm>
              <a:off x="0" y="566659"/>
              <a:ext cx="3175279" cy="489003"/>
              <a:chOff x="0" y="566659"/>
              <a:chExt cx="3175279" cy="489003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67C2DD2-163C-48E6-9F68-FEC44E1C1AE8}"/>
                  </a:ext>
                </a:extLst>
              </p:cNvPr>
              <p:cNvSpPr/>
              <p:nvPr/>
            </p:nvSpPr>
            <p:spPr>
              <a:xfrm>
                <a:off x="0" y="566660"/>
                <a:ext cx="3175279" cy="4890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27432F7D-FD00-4ACC-8A4D-96C26B3EFB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566659"/>
                <a:ext cx="3175279" cy="0"/>
              </a:xfrm>
              <a:prstGeom prst="line">
                <a:avLst/>
              </a:prstGeom>
              <a:ln w="222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49DB47-A0C8-49DF-9068-3CB94C3FD1B5}"/>
                </a:ext>
              </a:extLst>
            </p:cNvPr>
            <p:cNvSpPr txBox="1"/>
            <p:nvPr/>
          </p:nvSpPr>
          <p:spPr>
            <a:xfrm>
              <a:off x="1055076" y="638015"/>
              <a:ext cx="44715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기능 설명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44" y="3156818"/>
            <a:ext cx="3792646" cy="25486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09" y="3156818"/>
            <a:ext cx="5272449" cy="14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1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768</Words>
  <Application>Microsoft Office PowerPoint</Application>
  <PresentationFormat>와이드스크린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</vt:lpstr>
      <vt:lpstr>나눔스퀘어 Bold</vt:lpstr>
      <vt:lpstr>나눔스퀘어 네오 ExtraBold</vt:lpstr>
      <vt:lpstr>나눔스퀘어_ac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PC-04</dc:creator>
  <cp:lastModifiedBy>PC-04</cp:lastModifiedBy>
  <cp:revision>34</cp:revision>
  <dcterms:created xsi:type="dcterms:W3CDTF">2023-06-14T09:30:58Z</dcterms:created>
  <dcterms:modified xsi:type="dcterms:W3CDTF">2023-06-15T02:23:48Z</dcterms:modified>
</cp:coreProperties>
</file>