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89" r:id="rId2"/>
    <p:sldId id="259" r:id="rId3"/>
    <p:sldId id="262" r:id="rId4"/>
    <p:sldId id="264" r:id="rId5"/>
    <p:sldId id="382" r:id="rId6"/>
    <p:sldId id="375" r:id="rId7"/>
    <p:sldId id="376" r:id="rId8"/>
    <p:sldId id="377" r:id="rId9"/>
    <p:sldId id="379" r:id="rId10"/>
    <p:sldId id="380" r:id="rId11"/>
    <p:sldId id="383" r:id="rId12"/>
    <p:sldId id="384" r:id="rId13"/>
    <p:sldId id="387" r:id="rId14"/>
    <p:sldId id="386" r:id="rId15"/>
    <p:sldId id="388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_ac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6" initials="P" lastIdx="2" clrIdx="0">
    <p:extLst>
      <p:ext uri="{19B8F6BF-5375-455C-9EA6-DF929625EA0E}">
        <p15:presenceInfo xmlns:p15="http://schemas.microsoft.com/office/powerpoint/2012/main" userId="PC-0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2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9DAC-8CA4-4C2E-97BA-4ADCD866B18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BF8B6-FDCB-4171-8A68-8C325657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9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E1454-5EEA-41DA-92C9-172B78C5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87574D-5B77-49B5-9DB0-267E09007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BA719-F799-4E1B-8B3E-C9BB7071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4861C-CCBE-49F2-A3F7-AB19CB1F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1F2C1-0C41-47E8-A146-FBE47F95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6C7E-2180-4638-9BEE-EE12E9EB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19BC5-3A86-4557-BCAE-B8C4BB17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B04DD-4464-44DA-98ED-C3572C2B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A01A8-F4A1-4D4E-8525-8FAD84C7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0D56A-8BA2-4CA8-9346-DCB920FA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0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F7C1C-5364-4F91-B80C-BD304E4F1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1126F-E10F-48DA-BB17-5F80FF5D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677B5-68CF-408D-87E0-8F8C6C5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50CB5-2162-4F50-B592-A61F0DD1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74822-C768-4844-9A85-761D6350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1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077A2-4DD9-49FF-9C3A-BF5F2685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65587-E256-4192-BC5D-ED7FD7E3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A60B1-75AE-469F-B90C-46C0045F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3967D-3A7F-450A-BC96-F1D617DA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B239B-3B95-489F-A9BA-4A03070D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94D34-6118-44C5-9A64-2F6F3B9B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AD919-5914-40A4-9E3A-9C34BF99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D07FB-6E2E-4797-9581-15CA8C2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506D5-7EF0-45F4-BF94-25FE7F7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2621-67E5-4AA6-BF4C-7C0ECA85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EC810-26F0-43E0-A6B0-E2D139BC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BF70-C096-47D2-B94A-34C63BA1C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EDAF2-98F1-413C-9509-ED68AD7E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70B1D-27AF-4602-87B2-8AC0C9C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8FA64-AC09-44E8-A92E-483E7473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EAE2A-3DCD-42F9-A531-63E3C84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D879-B9CD-4613-AAB4-E4F4A141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D9B50-2177-418E-8665-A53F8CD2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3B814-B554-4352-BC37-0185F6A8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5B939-D068-4758-AAD3-441B7360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B33E9-3B0F-4589-B3A4-074E54A4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19AE8-3485-46A0-9F87-D62084B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60CAE-7ADE-4304-A761-6F34FE15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E88F1-7E37-45D3-981D-8218A3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8C13A-2580-4475-8347-1071F132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C2F59-9050-405F-B147-35ABDF29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B51F5F-BE64-45A0-911C-7BB20F4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3B7D58-91C1-44F7-8774-1FDEB6A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1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5635C4-EC9C-4853-A8EF-B2353864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6E127A-E5AB-465C-BA8E-47F5DBFC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B24B5-9BF6-4D56-978D-F5AFA379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2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EF1B5-8485-4EAC-803C-79A179BF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DA590-E0EC-4F01-ACB9-78180B4A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4B52F7-8BF2-4D09-8510-1D3AE5E2D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2C76E-54D5-4234-918B-C45192E9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CB016-9C9B-4026-9855-AEB8996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701ED-ABB3-4E32-A378-E861EDB7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2700-DACD-4671-89BB-D875DF18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88D698-3A7C-47C3-B102-F6F575A6A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E0E5D-3C27-4304-8D13-8CBAA6B11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C9662-E5DB-45D2-A925-7F1EFB22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ACCC1-4F63-4555-8BB6-C26D8DEB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B4BF2-721A-4560-8C67-68B6DE9B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9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BB1A1A-D6BA-40A7-86C3-C1D67790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408E9-C6A3-42F2-B560-46D13B28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46C17-0E13-4A34-9119-8F3D95647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3A86-D02F-43E9-B03B-E85C6B8121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AC8CC-F771-4ECA-B233-75956DF6F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A422E-0A57-43FB-8670-EFA63080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5919-1959-489A-A118-6B2DAE89F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233AD1-7769-424B-B996-AA1FD55553F7}"/>
              </a:ext>
            </a:extLst>
          </p:cNvPr>
          <p:cNvSpPr txBox="1"/>
          <p:nvPr/>
        </p:nvSpPr>
        <p:spPr>
          <a:xfrm>
            <a:off x="0" y="0"/>
            <a:ext cx="198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대덕인재개발원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401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team3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659803-3EBD-428C-930F-F9AD17DF0160}"/>
              </a:ext>
            </a:extLst>
          </p:cNvPr>
          <p:cNvGrpSpPr/>
          <p:nvPr/>
        </p:nvGrpSpPr>
        <p:grpSpPr>
          <a:xfrm>
            <a:off x="3937606" y="2657355"/>
            <a:ext cx="7675593" cy="3527309"/>
            <a:chOff x="3606011" y="2516678"/>
            <a:chExt cx="7675593" cy="352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69E7BC-1431-4931-9339-6E10FA8AFB94}"/>
                </a:ext>
              </a:extLst>
            </p:cNvPr>
            <p:cNvSpPr/>
            <p:nvPr/>
          </p:nvSpPr>
          <p:spPr>
            <a:xfrm>
              <a:off x="3606011" y="3009081"/>
              <a:ext cx="3729509" cy="584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01B836-0FCE-4675-AACB-F1487BB45036}"/>
                </a:ext>
              </a:extLst>
            </p:cNvPr>
            <p:cNvGrpSpPr/>
            <p:nvPr/>
          </p:nvGrpSpPr>
          <p:grpSpPr>
            <a:xfrm>
              <a:off x="3606011" y="3009081"/>
              <a:ext cx="7675593" cy="3034906"/>
              <a:chOff x="3606011" y="3009081"/>
              <a:chExt cx="7675593" cy="303490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8AAD15-93BE-418D-9093-7D62D6D3A477}"/>
                  </a:ext>
                </a:extLst>
              </p:cNvPr>
              <p:cNvSpPr txBox="1"/>
              <p:nvPr/>
            </p:nvSpPr>
            <p:spPr>
              <a:xfrm>
                <a:off x="3938531" y="3070556"/>
                <a:ext cx="5246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Teachable Machine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32A399-2A9A-448F-9758-2B35733C3057}"/>
                  </a:ext>
                </a:extLst>
              </p:cNvPr>
              <p:cNvSpPr txBox="1"/>
              <p:nvPr/>
            </p:nvSpPr>
            <p:spPr>
              <a:xfrm>
                <a:off x="10099349" y="4166550"/>
                <a:ext cx="1182255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team3</a:t>
                </a:r>
              </a:p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정시윤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김종명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노태현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이주연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전아현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9473855-D5A3-4F50-A715-A4D3C2B719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6011" y="3009081"/>
                <a:ext cx="3729509" cy="14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51B5A4-0908-4C5D-9E20-05654909E132}"/>
                </a:ext>
              </a:extLst>
            </p:cNvPr>
            <p:cNvSpPr txBox="1"/>
            <p:nvPr/>
          </p:nvSpPr>
          <p:spPr>
            <a:xfrm>
              <a:off x="4762606" y="2516678"/>
              <a:ext cx="524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23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190641"/>
            <a:ext cx="8646750" cy="54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7CBBAC-5E44-4119-BB4D-62374CC6BBD0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2A687C-3B35-4D44-BC5D-0155C5F30085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53C4207-5A33-4280-8EFD-2C7CD8C83A80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5D70591-7704-475F-B5FC-BDF172546269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1E8E352-F44D-4B16-A304-1B50D6AF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D0621E-A03D-4FE1-A33E-30E03278331B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54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30" y="1440280"/>
            <a:ext cx="7248525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792608" y="1006993"/>
            <a:ext cx="425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다운로드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converted_keras.zip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확인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604090-583D-4D26-BFCD-F66E10A3FC6E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2CADB8A-A0E6-41D9-BF5C-7AB86B05AB8A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EF71E40-D50C-4033-99DB-CD8F9D38D319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912ACF-30A4-4B0B-A6D5-5E6EC0472F25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7FD05CF-B50C-4871-B677-AE4D94931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119FE0-C02F-42E4-AD5B-859069E842EF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3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208395"/>
            <a:ext cx="8646750" cy="54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4592402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 완료 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복사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CA71AB-5458-4187-AC48-63AFBD5E9882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7903EF-FEF4-4157-8CB4-D55FDC3860C8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846954F-1AD3-414D-AF8A-DE688E7618E6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3FF7759-6A33-45C2-9E83-E490C0BB012B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B5414759-EA7D-4FED-B115-9E769AE9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2C0BDD-08C9-493E-8AB4-FBCFEB5E9BB4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8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21" y="1181763"/>
            <a:ext cx="9022959" cy="54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EEE6387-244D-43E9-B7F7-939EB7177B6E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201C9D-51E7-4027-934E-CA9C3EDB04CB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D717DA0-421A-4C86-896B-83F74F231667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A3D231D-F630-4FF7-A7ED-DA98E435C8B3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97937DD-F38C-4E24-BF67-09D54047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7D813D-24D9-4F93-A854-CE7759349C06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806444-88DA-4F4E-960E-F9D5B4968BF5}"/>
              </a:ext>
            </a:extLst>
          </p:cNvPr>
          <p:cNvSpPr/>
          <p:nvPr/>
        </p:nvSpPr>
        <p:spPr>
          <a:xfrm>
            <a:off x="1748901" y="3036163"/>
            <a:ext cx="2086252" cy="392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86332" y="3063304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6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 후 </a:t>
            </a:r>
            <a:r>
              <a:rPr lang="ko-KR" altLang="en-US" sz="16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붙여넣기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73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35" y="1166745"/>
            <a:ext cx="9137931" cy="5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975" y="2300967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다운받은 파일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 경로에 위치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8995" y="5009264"/>
            <a:ext cx="475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&lt;IMAGE_PATH&gt;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예측하고자 하는 이미지 경로로 수정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2983" y="5678899"/>
            <a:ext cx="475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Pillow 8.2.0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기준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method=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Image.LANCZOS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수정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99" y="5888976"/>
            <a:ext cx="3534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예측하고자 하는 사진도 자동으로 </a:t>
            </a:r>
            <a:r>
              <a:rPr lang="ko-KR" altLang="en-US" sz="1200" dirty="0" err="1"/>
              <a:t>리사이즈</a:t>
            </a:r>
            <a:r>
              <a:rPr lang="ko-KR" altLang="en-US" sz="1200" dirty="0"/>
              <a:t> 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CD49CD-A2EA-4CCC-9FD0-60A6FACEE209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E3BA4F-EC3E-434B-BA66-4F5315889A84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2475926-8DB5-4148-8E12-A18005C77CE4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81943D1-73D4-4DBC-B2DF-2F61F36DF5E5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17830C1-7DA0-456A-90B0-42264F65A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D2F440-C79E-4138-8947-AF8E1814AA9F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62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07" y="1186206"/>
            <a:ext cx="8306387" cy="54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5123" y="4181592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완료된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41" y="6234379"/>
            <a:ext cx="394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predict_img1.png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경로 설정 후 실행 시 결과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B2A7C0-B596-41D8-9ACB-91CA2B57DF26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B37BA3-28A1-4D1A-9F60-227FE652ED58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CB0F26F-4E18-4C74-9388-D9BCAA399EE5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B4F1BE8-4B2F-4854-9378-224C93E401E4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962724E-8558-48EA-8517-52EC4A0E9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4AB1C4-7B38-483D-94E1-1CE0785719A5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4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127017"/>
            <a:ext cx="8646750" cy="5400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4C88835-5438-419C-AD19-5776E0FDB9B6}"/>
              </a:ext>
            </a:extLst>
          </p:cNvPr>
          <p:cNvGrpSpPr/>
          <p:nvPr/>
        </p:nvGrpSpPr>
        <p:grpSpPr>
          <a:xfrm>
            <a:off x="0" y="122969"/>
            <a:ext cx="4776283" cy="932693"/>
            <a:chOff x="0" y="122969"/>
            <a:chExt cx="4776283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F2994E-F47D-4170-BD31-20FEFF638DC8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B1B9EA6-56BF-49A1-81B3-7CA75ACA9AD6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7349DD-17AA-4102-B924-91B49BBA420C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D961F2BB-71DA-44A9-9670-6F4062C93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2F0BDC-9D08-4D8F-B61C-5633FF412329}"/>
                </a:ext>
              </a:extLst>
            </p:cNvPr>
            <p:cNvSpPr txBox="1"/>
            <p:nvPr/>
          </p:nvSpPr>
          <p:spPr>
            <a:xfrm>
              <a:off x="304767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00" y="1217272"/>
            <a:ext cx="8646750" cy="5400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0BC23FB-06CF-4E53-AB97-48612B9F71AA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D64982-3208-41E0-AADE-6410833F4F58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1B580A1-DA39-424B-ACD2-F6B426D084A0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D29A77-B0FA-4F4C-80AA-436B443C6B22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9D1F6D9-C631-4230-9082-5CF81048E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6649-B5F1-4703-A8D4-67BD7D787DFA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7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217271"/>
            <a:ext cx="8646750" cy="5400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4B1FCE-C907-49C5-9A0B-C1B95B4D36F9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4ECE3F-6C32-4585-9499-A3D5A12BED43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E19D79B-8715-4558-9E20-1CA6E1AF5435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5546459-FB1B-490A-B9C1-FF1536E18ABD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2F8275C2-C3A3-46D0-B21B-A9923D9C8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C1CAB-B297-43AE-9C9F-939EE0CF4A19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208391"/>
            <a:ext cx="8646750" cy="54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6199" y="163444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입력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31353" y="259916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학습시키기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6512" y="2590288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내보내기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C17E6B-C467-4535-9C03-62EC71924663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02919A-9BC5-4544-8BEC-601CEF43C315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18F5C21-3502-4AAC-B93F-BAB8A15B557E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F0624BC-9F19-43C5-A1C8-5D6CB7C0B799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3396C9A-8D00-4C62-A307-017C7B374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A157E2-0473-49DC-AFCB-15347B4FA901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52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190642"/>
            <a:ext cx="8646750" cy="5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3873" y="1226154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웹캠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선택시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1CEC5F-B6F0-4909-83A7-B971027A99DB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92E321-F340-4679-9FED-62ADCF999F7D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6DBA4B-FF66-45AA-98F2-FADEE5131334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A0B4EF-B5F1-4252-98E3-FA4DEFE2C9E2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F33D1B0-F394-485D-9A23-F6007C8CE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1D6DCA-864C-4827-93F9-E132DDE9A82D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1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252787"/>
            <a:ext cx="8646750" cy="54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9483" y="1252787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선택시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215" y="5825549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업로드시에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자동으로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리사이즈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642BDF-4A0B-44A5-BBE2-8B8E4AC76D75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2FE919-0C6B-49BD-A166-D46F690CE5C7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5D608B-447F-4415-B810-ABA4330CB7E7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6D7BB7E-525C-4576-84EA-FBF739D4D004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85328B5-2E71-4453-801A-AB41A94D3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938F51-3356-47F3-A19D-15280184B3A5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14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243901"/>
            <a:ext cx="8646750" cy="54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2C98BF-1048-4CEB-8AAB-79F0279D8E34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79AC0A-4508-4093-8B86-3E751EB848BB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F0C70C-E969-43B2-925C-62569E7F088C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42F81CA-831C-468B-9BCA-B68ED8C52C00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9532BD7-A7E4-430A-9E57-B02DB51A2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B214E-609E-4BDA-B97E-681177881E76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8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25" y="1226149"/>
            <a:ext cx="8646750" cy="54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65F7A9E-4A20-4130-993E-43550D2298FF}"/>
              </a:ext>
            </a:extLst>
          </p:cNvPr>
          <p:cNvGrpSpPr/>
          <p:nvPr/>
        </p:nvGrpSpPr>
        <p:grpSpPr>
          <a:xfrm>
            <a:off x="0" y="122969"/>
            <a:ext cx="4696381" cy="932693"/>
            <a:chOff x="0" y="122969"/>
            <a:chExt cx="4696381" cy="932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C3CECD-F86F-470B-8994-484F02E427FD}"/>
                </a:ext>
              </a:extLst>
            </p:cNvPr>
            <p:cNvSpPr/>
            <p:nvPr/>
          </p:nvSpPr>
          <p:spPr>
            <a:xfrm>
              <a:off x="170139" y="122969"/>
              <a:ext cx="269295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Teachable Machine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B88158D-5F2E-417A-A3EC-1F19F40F793B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21A9BF-17EB-4807-93F9-3CE2DAA41C85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1FA4522-03D3-46C4-8926-F149D2EA5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39FA59-EB07-4C62-881F-7757CE4CDBC8}"/>
                </a:ext>
              </a:extLst>
            </p:cNvPr>
            <p:cNvSpPr txBox="1"/>
            <p:nvPr/>
          </p:nvSpPr>
          <p:spPr>
            <a:xfrm>
              <a:off x="224865" y="638014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Teachable Machine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9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171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나눔스퀘어_ac</vt:lpstr>
      <vt:lpstr>나눔스퀘어 Bold</vt:lpstr>
      <vt:lpstr>Arial</vt:lpstr>
      <vt:lpstr>맑은 고딕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PC-20</dc:creator>
  <cp:lastModifiedBy>PC-20</cp:lastModifiedBy>
  <cp:revision>60</cp:revision>
  <dcterms:created xsi:type="dcterms:W3CDTF">2023-06-12T12:30:44Z</dcterms:created>
  <dcterms:modified xsi:type="dcterms:W3CDTF">2023-06-14T08:41:50Z</dcterms:modified>
</cp:coreProperties>
</file>