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35dbd7e5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35dbd7e5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cbb49b2f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cbb49b2f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cbb49b2f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cbb49b2f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cbb49b2f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cbb49b2f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36ef46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36ef46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cbb49b2f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cbb49b2f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cbb49b2f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cbb49b2f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cbb49b2f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cbb49b2f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2f3c9af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2f3c9af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4478080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4478080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bb49b2f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bb49b2f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36ef467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36ef467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bb49b2f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bb49b2f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cbb49b2f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cbb49b2f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cbb49b2f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cbb49b2f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cbb49b2f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cbb49b2f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cbb49b2f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cbb49b2f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cbb49b2f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cbb49b2f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cbb49b2f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cbb49b2f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320250" y="1884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Pro.io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0713" y="28256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for the laboratory of advanced programming course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25" y="1968388"/>
            <a:ext cx="6286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09325" y="179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COCOMO II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50" y="904900"/>
            <a:ext cx="471244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181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 Diagram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2224400" y="821625"/>
            <a:ext cx="14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0" y="899875"/>
            <a:ext cx="6118549" cy="35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181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Architecture Design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9925"/>
            <a:ext cx="5889117" cy="35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181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Services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99800" y="1069550"/>
            <a:ext cx="27918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Pro.IO has 6 main services: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users service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game service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match service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logger service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chat service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Web Socket services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955075" y="901250"/>
            <a:ext cx="45768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The </a:t>
            </a:r>
            <a:r>
              <a:rPr b="1" lang="it" sz="1100"/>
              <a:t>users</a:t>
            </a:r>
            <a:r>
              <a:rPr lang="it" sz="1100"/>
              <a:t> service is responsible of managing users informations, providing statistics and for the authentication procedures.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 The </a:t>
            </a:r>
            <a:r>
              <a:rPr b="1" lang="it" sz="1100"/>
              <a:t>game</a:t>
            </a:r>
            <a:r>
              <a:rPr lang="it" sz="1100"/>
              <a:t> service is responsible of providing all games informations and configs.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The </a:t>
            </a:r>
            <a:r>
              <a:rPr b="1" lang="it" sz="1100"/>
              <a:t>match</a:t>
            </a:r>
            <a:r>
              <a:rPr lang="it" sz="1100"/>
              <a:t> service is responsible of managing the matchmaking and </a:t>
            </a:r>
            <a:r>
              <a:rPr lang="it" sz="1100"/>
              <a:t>tracking</a:t>
            </a:r>
            <a:r>
              <a:rPr lang="it" sz="1100"/>
              <a:t> specific information of the match, like the winner, scores, duration, ecc.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The </a:t>
            </a:r>
            <a:r>
              <a:rPr b="1" lang="it" sz="1100"/>
              <a:t>logger</a:t>
            </a:r>
            <a:r>
              <a:rPr lang="it" sz="1100"/>
              <a:t> is responsible of logging every event of the system and also to provide these data to system administrators.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The </a:t>
            </a:r>
            <a:r>
              <a:rPr b="1" lang="it" sz="1100"/>
              <a:t>chat</a:t>
            </a:r>
            <a:r>
              <a:rPr lang="it" sz="1100"/>
              <a:t> service provides users with an in-game chat during their matches.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100"/>
              <a:t>The </a:t>
            </a:r>
            <a:r>
              <a:rPr b="1" lang="it" sz="1100"/>
              <a:t>Web Socket</a:t>
            </a:r>
            <a:r>
              <a:rPr lang="it" sz="1100"/>
              <a:t> services manage the multiplayer communication between clients for each game and host the game logic.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82425" y="118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Technologies Employed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902250"/>
            <a:ext cx="2298600" cy="252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Backend Tools: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Express.js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Socket.io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RabbitMQ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Nginx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MongoDB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293425" y="902250"/>
            <a:ext cx="2298600" cy="252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Frontend</a:t>
            </a:r>
            <a:r>
              <a:rPr lang="it"/>
              <a:t> Tools: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Chakra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Redux Toolkit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5885200" y="902250"/>
            <a:ext cx="3156600" cy="252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Devops/Infrastructure </a:t>
            </a:r>
            <a:r>
              <a:rPr lang="it"/>
              <a:t>Tools: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AWS(EC2)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Figma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156850" y="17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Screens - Homepage</a:t>
            </a:r>
            <a:endParaRPr/>
          </a:p>
        </p:txBody>
      </p:sp>
      <p:pic>
        <p:nvPicPr>
          <p:cNvPr id="181" name="Google Shape;181;p27" title="Homepage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75" y="819149"/>
            <a:ext cx="3590554" cy="1807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75" y="2934125"/>
            <a:ext cx="3590552" cy="17444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800" y="1721737"/>
            <a:ext cx="3612912" cy="1744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4" name="Google Shape;184;p27"/>
          <p:cNvSpPr txBox="1"/>
          <p:nvPr/>
        </p:nvSpPr>
        <p:spPr>
          <a:xfrm>
            <a:off x="1595550" y="2571750"/>
            <a:ext cx="117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1 - Home Page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1595550" y="4629150"/>
            <a:ext cx="117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2 - Login Page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5970450" y="3421763"/>
            <a:ext cx="117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3 - SignUp Page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179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Screens 2 - Game Library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1680700" y="2899975"/>
            <a:ext cx="124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4 - Game Library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5749263" y="2899975"/>
            <a:ext cx="218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5 - Lobby Public Game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902575"/>
            <a:ext cx="4106952" cy="199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700" y="902575"/>
            <a:ext cx="4100634" cy="199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6" name="Google Shape;196;p28"/>
          <p:cNvSpPr txBox="1"/>
          <p:nvPr/>
        </p:nvSpPr>
        <p:spPr>
          <a:xfrm>
            <a:off x="251675" y="3494650"/>
            <a:ext cx="8640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Here are listed all the available games with a brief description. There are the options to join a private game with a code or join a public game.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239700" y="182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Screen 3 - In game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75" y="902400"/>
            <a:ext cx="3601905" cy="181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900" y="1522987"/>
            <a:ext cx="3612922" cy="181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4" name="Google Shape;204;p29"/>
          <p:cNvSpPr txBox="1"/>
          <p:nvPr/>
        </p:nvSpPr>
        <p:spPr>
          <a:xfrm>
            <a:off x="1300375" y="2657625"/>
            <a:ext cx="172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6 - Game Page - Tic Tac Toe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5748900" y="3312713"/>
            <a:ext cx="16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8 - Game Page - open chat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75" y="2965425"/>
            <a:ext cx="3601902" cy="17458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7" name="Google Shape;207;p29"/>
          <p:cNvSpPr txBox="1"/>
          <p:nvPr/>
        </p:nvSpPr>
        <p:spPr>
          <a:xfrm>
            <a:off x="1167775" y="4646550"/>
            <a:ext cx="199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7 - Game Page - Who Gets First?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189675" y="183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Screens 4</a:t>
            </a:r>
            <a:r>
              <a:rPr lang="it"/>
              <a:t> - UX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87" y="2879550"/>
            <a:ext cx="3481800" cy="17476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4" name="Google Shape;214;p30"/>
          <p:cNvSpPr txBox="1"/>
          <p:nvPr/>
        </p:nvSpPr>
        <p:spPr>
          <a:xfrm>
            <a:off x="1540388" y="2533088"/>
            <a:ext cx="117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9 - Profile Page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1540375" y="4583000"/>
            <a:ext cx="117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10 - Friends Page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88" y="900250"/>
            <a:ext cx="3481805" cy="167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863" y="1502025"/>
            <a:ext cx="3481801" cy="21394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8" name="Google Shape;218;p30"/>
          <p:cNvSpPr txBox="1"/>
          <p:nvPr/>
        </p:nvSpPr>
        <p:spPr>
          <a:xfrm>
            <a:off x="6033863" y="3599488"/>
            <a:ext cx="14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13 -  Leaderboard Page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13" y="183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Mockup 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25" y="899900"/>
            <a:ext cx="83262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We used Figma to create a collaborative </a:t>
            </a:r>
            <a:r>
              <a:rPr lang="it"/>
              <a:t>workspace</a:t>
            </a:r>
            <a:r>
              <a:rPr lang="it"/>
              <a:t> to build the mockup of the webapp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025" y="1459400"/>
            <a:ext cx="4113976" cy="2740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6" name="Google Shape;226;p31"/>
          <p:cNvSpPr txBox="1"/>
          <p:nvPr/>
        </p:nvSpPr>
        <p:spPr>
          <a:xfrm>
            <a:off x="4072050" y="4167775"/>
            <a:ext cx="99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Fig. 12 - Figma UI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81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 team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Nobile Gian Marco 1836319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D’Addetta Antonio Marco 2088804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Buracci Giovanni 2097143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Quinti Lorenzo 1869011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Lipari Alfredo 2084986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ctrTitle"/>
          </p:nvPr>
        </p:nvSpPr>
        <p:spPr>
          <a:xfrm>
            <a:off x="598100" y="2098247"/>
            <a:ext cx="8222100" cy="838800"/>
          </a:xfrm>
          <a:prstGeom prst="rect">
            <a:avLst/>
          </a:prstGeom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2" name="Google Shape;232;p32"/>
          <p:cNvSpPr txBox="1"/>
          <p:nvPr>
            <p:ph idx="1" type="subTitle"/>
          </p:nvPr>
        </p:nvSpPr>
        <p:spPr>
          <a:xfrm>
            <a:off x="598088" y="27060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We hope you will have some fun now.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81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project consists of a web based game platform, where users can select one of the multiple games we will eventually propose and play with </a:t>
            </a:r>
            <a:r>
              <a:rPr lang="it"/>
              <a:t>each other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idea came out because we wanted to create an online experience between users so they can interact and have fun!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181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Description (cont)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899900"/>
            <a:ext cx="85206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developed the game by following the SCRUM methodology.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Starting from the requirements we created the users stories and then, by collecting them, we created different sprints for the main features</a:t>
            </a:r>
            <a:r>
              <a:rPr lang="it"/>
              <a:t>, as well as introducing Quality of Life improvement.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 total we have implemented four sprints. In the next slides we will cover: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08875" y="2935300"/>
            <a:ext cx="37710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stories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Sprint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Burndown Chart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 Points | Cocomo II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693100" y="2935300"/>
            <a:ext cx="37710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Architecture Design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Screens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18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Stories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-555750" y="-3821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88" y="901825"/>
            <a:ext cx="8800824" cy="29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180950"/>
            <a:ext cx="2804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Sprints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353"/>
            <a:ext cx="3632975" cy="2137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6338"/>
            <a:ext cx="3564877" cy="167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181575"/>
            <a:ext cx="3306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Sprints (cont)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6050"/>
            <a:ext cx="3862293" cy="17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100" y="906050"/>
            <a:ext cx="3834956" cy="15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16325" y="181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Burndown Charts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00" y="900225"/>
            <a:ext cx="8211051" cy="348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1625" y="182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Function Points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25" y="901025"/>
            <a:ext cx="6692818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400" y="901025"/>
            <a:ext cx="1236100" cy="1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