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DCA00-8D9B-3446-9CDF-89E0CBCDE9C4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9635E-413A-AA43-B465-54E9F3350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75026-E405-974B-A961-B721998DFBC3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3B5A-6F9D-6046-A7C9-5040B0C9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1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GMOD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2C32-D732-674F-8DEC-49DC2B86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MGI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Richardson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MGI 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otivation:</a:t>
            </a:r>
          </a:p>
          <a:p>
            <a:pPr lvl="1"/>
            <a:r>
              <a:rPr lang="en-US" dirty="0" smtClean="0"/>
              <a:t>Get off Sybase</a:t>
            </a:r>
          </a:p>
          <a:p>
            <a:pPr lvl="1"/>
            <a:r>
              <a:rPr lang="en-US" dirty="0" smtClean="0"/>
              <a:t>Modernize infrastructure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Frontend </a:t>
            </a:r>
            <a:r>
              <a:rPr lang="en-US" dirty="0" err="1" smtClean="0"/>
              <a:t>db</a:t>
            </a:r>
            <a:r>
              <a:rPr lang="en-US" dirty="0" smtClean="0"/>
              <a:t> no longer a clone of backend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Translation step (the Mover)</a:t>
            </a:r>
            <a:endParaRPr lang="en-US" dirty="0" smtClean="0"/>
          </a:p>
          <a:p>
            <a:pPr lvl="1"/>
            <a:r>
              <a:rPr lang="en-US" dirty="0" smtClean="0"/>
              <a:t>Engines: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 (performance!)</a:t>
            </a:r>
          </a:p>
          <a:p>
            <a:pPr lvl="1"/>
            <a:r>
              <a:rPr lang="en-US" dirty="0" smtClean="0"/>
              <a:t>Server: </a:t>
            </a:r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SpringMVC</a:t>
            </a:r>
            <a:endParaRPr lang="en-US" dirty="0" smtClean="0"/>
          </a:p>
          <a:p>
            <a:pPr lvl="1"/>
            <a:r>
              <a:rPr lang="en-US" dirty="0" smtClean="0"/>
              <a:t>Client: AJAX, YUI. </a:t>
            </a:r>
            <a:r>
              <a:rPr lang="en-US" dirty="0" err="1" smtClean="0"/>
              <a:t>Pagable</a:t>
            </a:r>
            <a:r>
              <a:rPr lang="en-US" dirty="0" smtClean="0"/>
              <a:t>/exportable results. Web services.</a:t>
            </a:r>
          </a:p>
          <a:p>
            <a:pPr lvl="1"/>
            <a:r>
              <a:rPr lang="en-US" dirty="0" smtClean="0"/>
              <a:t>Backend (master) remains on Sybase for now </a:t>
            </a:r>
          </a:p>
          <a:p>
            <a:r>
              <a:rPr lang="en-US" dirty="0" smtClean="0"/>
              <a:t>When:</a:t>
            </a:r>
          </a:p>
          <a:p>
            <a:pPr lvl="1"/>
            <a:r>
              <a:rPr lang="en-US" dirty="0" smtClean="0"/>
              <a:t>Next week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IMSR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previous slide</a:t>
            </a:r>
          </a:p>
          <a:p>
            <a:r>
              <a:rPr lang="en-US" dirty="0" smtClean="0"/>
              <a:t>Completely off Sybase (frontend </a:t>
            </a:r>
            <a:r>
              <a:rPr lang="en-US" u="sng" dirty="0" smtClean="0"/>
              <a:t>and</a:t>
            </a:r>
            <a:r>
              <a:rPr lang="en-US" dirty="0" smtClean="0"/>
              <a:t> backend)</a:t>
            </a:r>
          </a:p>
          <a:p>
            <a:r>
              <a:rPr lang="en-US" dirty="0" smtClean="0"/>
              <a:t>Frontend completely </a:t>
            </a:r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r>
              <a:rPr lang="en-US" dirty="0" smtClean="0"/>
              <a:t> driven. (Blazingly fast)</a:t>
            </a:r>
          </a:p>
          <a:p>
            <a:r>
              <a:rPr lang="en-US" dirty="0" smtClean="0"/>
              <a:t>New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Part of the </a:t>
            </a:r>
            <a:r>
              <a:rPr lang="en-US" dirty="0" err="1" smtClean="0"/>
              <a:t>InterMOD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Initial version will contain a subset of MGI, plus a little more:</a:t>
            </a:r>
          </a:p>
          <a:p>
            <a:pPr lvl="1"/>
            <a:r>
              <a:rPr lang="en-US" dirty="0" smtClean="0"/>
              <a:t>Features (</a:t>
            </a:r>
            <a:r>
              <a:rPr lang="en-US" dirty="0" err="1" smtClean="0"/>
              <a:t>mouse&amp;human</a:t>
            </a:r>
            <a:r>
              <a:rPr lang="en-US" dirty="0" smtClean="0"/>
              <a:t>); Coordinates; </a:t>
            </a:r>
            <a:r>
              <a:rPr lang="en-US" dirty="0" err="1" smtClean="0"/>
              <a:t>Orthologies</a:t>
            </a:r>
            <a:r>
              <a:rPr lang="en-US" dirty="0" smtClean="0"/>
              <a:t>; </a:t>
            </a:r>
            <a:r>
              <a:rPr lang="en-US" u="sng" dirty="0" err="1" smtClean="0"/>
              <a:t>Synteny</a:t>
            </a:r>
            <a:r>
              <a:rPr lang="en-US" u="sng" dirty="0" smtClean="0"/>
              <a:t> blocks</a:t>
            </a:r>
            <a:r>
              <a:rPr lang="en-US" dirty="0" smtClean="0"/>
              <a:t>; </a:t>
            </a:r>
            <a:r>
              <a:rPr lang="en-US" dirty="0" smtClean="0"/>
              <a:t>Alleles; Strains and Genotypes; Annotations (GO, MP, Disease); Pubs; Cross refs;</a:t>
            </a:r>
          </a:p>
          <a:p>
            <a:pPr lvl="1"/>
            <a:r>
              <a:rPr lang="en-US" dirty="0" smtClean="0"/>
              <a:t>Updated weekly (in sync with MGI)</a:t>
            </a:r>
          </a:p>
          <a:p>
            <a:r>
              <a:rPr lang="en-US" dirty="0" smtClean="0"/>
              <a:t>Status:</a:t>
            </a:r>
          </a:p>
          <a:p>
            <a:pPr lvl="1"/>
            <a:r>
              <a:rPr lang="en-US" dirty="0" smtClean="0"/>
              <a:t>Hired a developer </a:t>
            </a:r>
          </a:p>
          <a:p>
            <a:pPr lvl="1"/>
            <a:r>
              <a:rPr lang="en-US" dirty="0" smtClean="0"/>
              <a:t>Completed several rounds of prototyping</a:t>
            </a:r>
          </a:p>
          <a:p>
            <a:pPr lvl="1"/>
            <a:r>
              <a:rPr lang="en-US" dirty="0" smtClean="0"/>
              <a:t>Currently setting up servers in local cloud</a:t>
            </a:r>
          </a:p>
          <a:p>
            <a:pPr lvl="1"/>
            <a:r>
              <a:rPr lang="en-US" dirty="0" smtClean="0"/>
              <a:t>Anticipate first public release: Q3 this year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4-5,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GMOD Meeting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218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MGI Updates</vt:lpstr>
      <vt:lpstr>MGI 5.0</vt:lpstr>
      <vt:lpstr>IMSR 3.0</vt:lpstr>
      <vt:lpstr>MouseMine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MGI Updates</dc:title>
  <dc:creator>Joel Richardson</dc:creator>
  <cp:lastModifiedBy>Joel Richardson</cp:lastModifiedBy>
  <cp:revision>6</cp:revision>
  <dcterms:created xsi:type="dcterms:W3CDTF">2012-04-03T17:20:33Z</dcterms:created>
  <dcterms:modified xsi:type="dcterms:W3CDTF">2012-04-03T18:47:01Z</dcterms:modified>
</cp:coreProperties>
</file>