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b="1" dirty="0" sz="2400" lang="en-US"/>
              <a:t>M</a:t>
            </a:r>
            <a:r>
              <a:rPr b="1" dirty="0" sz="2400" lang="en-US"/>
              <a:t>O</a:t>
            </a:r>
            <a:r>
              <a:rPr b="1" dirty="0" sz="2400" lang="en-US"/>
              <a:t>H</a:t>
            </a:r>
            <a:r>
              <a:rPr b="1" dirty="0" sz="2400" lang="en-US"/>
              <a:t>A</a:t>
            </a:r>
            <a:r>
              <a:rPr b="1" dirty="0" sz="2400" lang="en-US"/>
              <a:t>N</a:t>
            </a:r>
            <a:r>
              <a:rPr b="1" dirty="0" sz="2400" lang="en-US"/>
              <a:t>A</a:t>
            </a:r>
            <a:r>
              <a:rPr b="1" dirty="0" sz="2400" lang="en-US"/>
              <a:t> </a:t>
            </a:r>
            <a:r>
              <a:rPr b="1" dirty="0" sz="2400" lang="en-US"/>
              <a:t>P</a:t>
            </a:r>
            <a:r>
              <a:rPr b="1" dirty="0" sz="2400" lang="en-US"/>
              <a:t>R</a:t>
            </a:r>
            <a:r>
              <a:rPr b="1" dirty="0" sz="2400" lang="en-US"/>
              <a:t>I</a:t>
            </a:r>
            <a:r>
              <a:rPr b="1" dirty="0" sz="2400" lang="en-US"/>
              <a:t>Y</a:t>
            </a:r>
            <a:r>
              <a:rPr b="1" dirty="0" sz="2400" lang="en-US"/>
              <a:t>A</a:t>
            </a:r>
            <a:r>
              <a:rPr altLang="en-US" b="1" dirty="0" sz="2400" lang="en-US"/>
              <a:t>.</a:t>
            </a:r>
            <a:r>
              <a:rPr altLang="en-US" b="1" dirty="0" sz="2400" lang="en-US"/>
              <a:t>G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4</a:t>
            </a:r>
            <a:r>
              <a:rPr b="1" dirty="0" sz="2400" lang="en-US"/>
              <a:t>0</a:t>
            </a:r>
            <a:r>
              <a:rPr b="1" dirty="0" sz="2400" lang="en-US"/>
              <a:t>,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2024-03-25T23:07:22Z</dcterms:created>
  <dcterms:modified xsi:type="dcterms:W3CDTF">2024-09-09T15:46:57Z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f066542274404489bbe8420cff81f456</vt:lpwstr>
  </property>
</Properties>
</file>