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E3A87-2F00-841D-61E9-926E31F8BBFD}" v="736" dt="2025-01-04T10:53:10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pic>
        <p:nvPicPr>
          <p:cNvPr id="6" name="Content Placeholder 5" descr="A graph with orange line&#10;&#10;Description automatically generated">
            <a:extLst>
              <a:ext uri="{FF2B5EF4-FFF2-40B4-BE49-F238E27FC236}">
                <a16:creationId xmlns:a16="http://schemas.microsoft.com/office/drawing/2014/main" id="{3B06DD3A-2AA8-12A5-CADB-AE91931A3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A217-21A5-7901-6120-28237D2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3A4204-5FA0-8266-8F40-B1B7C419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09" y="2499396"/>
            <a:ext cx="6172200" cy="13877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758-1198-A982-F141-E7B7353A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56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pic>
        <p:nvPicPr>
          <p:cNvPr id="6" name="Content Placeholder 5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1F093164-2A53-596D-D50E-AC3E9C2EF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738438"/>
            <a:ext cx="6172200" cy="1371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pic>
        <p:nvPicPr>
          <p:cNvPr id="6" name="Content Placeholder 5" descr="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B59F976F-0FF9-CD23-DA00-823CD4117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736787"/>
            <a:ext cx="6172200" cy="1374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  TS=("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heal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repair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heal*")</a:t>
            </a:r>
            <a:endParaRPr lang="en-US" sz="1400"/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  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"concrete*")</a:t>
            </a:r>
            <a:endParaRPr lang="en-GB" sz="14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 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technolog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propert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"performance")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NOT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TS=("biology"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"organic material*"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  "medic*"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 "healthcare"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Lucida Console"/>
                <a:ea typeface="+mn-lt"/>
                <a:cs typeface="+mn-lt"/>
              </a:rPr>
              <a:t>2015-2025</a:t>
            </a:r>
            <a:r>
              <a:rPr lang="en-GB" sz="1400" dirty="0">
                <a:latin typeface="Lucida Console"/>
                <a:ea typeface="+mn-lt"/>
                <a:cs typeface="+mn-lt"/>
              </a:rPr>
              <a:t>)</a:t>
            </a:r>
            <a:endParaRPr lang="en-GB" sz="140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62F72-A1B3-BC0F-DC2C-C5090D1D6455}"/>
              </a:ext>
            </a:extLst>
          </p:cNvPr>
          <p:cNvSpPr txBox="1"/>
          <p:nvPr/>
        </p:nvSpPr>
        <p:spPr>
          <a:xfrm>
            <a:off x="839611" y="3866444"/>
            <a:ext cx="10512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Limit Data to 2015-2025</a:t>
            </a:r>
          </a:p>
        </p:txBody>
      </p:sp>
    </p:spTree>
    <p:extLst>
      <p:ext uri="{BB962C8B-B14F-4D97-AF65-F5344CB8AC3E}">
        <p14:creationId xmlns:p14="http://schemas.microsoft.com/office/powerpoint/2010/main" val="18890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36C7DA0-73CB-4654-7499-9EB717B2F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Yearly Number of Publications is generally rising for all material types. </a:t>
            </a:r>
          </a:p>
          <a:p>
            <a:pPr marL="285750" indent="-285750">
              <a:buChar char="•"/>
            </a:pPr>
            <a:r>
              <a:rPr lang="en-GB" dirty="0"/>
              <a:t>The most amount of research is done regarding self-healing polymer materials</a:t>
            </a:r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non-linearly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6B686A3-463D-C692-5172-C062C418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71625"/>
            <a:ext cx="6172200" cy="3705225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has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on next slide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3" name="Content Placeholder 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BC17D817-8B74-28AE-2893-7787641E7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01547A-C4A8-487D-EB8C-1C7A9354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13" name="Content Placeholder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6A1D2B9B-177A-C221-FF46-6A8EAC97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F394CB4-5B75-EA0E-1CC5-A4BEFEFD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177" y="1574271"/>
            <a:ext cx="5263444" cy="3170766"/>
          </a:xfrm>
        </p:spPr>
      </p:pic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648D-BA5B-91F5-8BC1-1220144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pic>
        <p:nvPicPr>
          <p:cNvPr id="6" name="Content Placeholder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0CEFB6E-7FBC-873C-D07C-D4DA47C2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388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Lucida Console</vt:lpstr>
      <vt:lpstr>office theme</vt:lpstr>
      <vt:lpstr> Data Driven Foresight</vt:lpstr>
      <vt:lpstr>Web of Science Search String</vt:lpstr>
      <vt:lpstr>Number of annual publications for different material types</vt:lpstr>
      <vt:lpstr>Number of annual publications for different material types (cumulative)</vt:lpstr>
      <vt:lpstr>Histogram for number of publications per Institute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</vt:lpstr>
      <vt:lpstr>Espacenet</vt:lpstr>
      <vt:lpstr>WIPO</vt:lpstr>
      <vt:lpstr>WIPO</vt:lpstr>
      <vt:lpstr>WIPO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222</cp:revision>
  <dcterms:created xsi:type="dcterms:W3CDTF">2025-01-04T08:18:30Z</dcterms:created>
  <dcterms:modified xsi:type="dcterms:W3CDTF">2025-01-05T18:12:02Z</dcterms:modified>
</cp:coreProperties>
</file>