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78" r:id="rId12"/>
    <p:sldId id="261" r:id="rId13"/>
    <p:sldId id="277" r:id="rId14"/>
    <p:sldId id="262" r:id="rId15"/>
    <p:sldId id="263" r:id="rId16"/>
    <p:sldId id="265" r:id="rId17"/>
    <p:sldId id="266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E9F8-7762-69A4-839D-98505DAC4062}" v="397" dt="2025-01-09T15:05:35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P" userId="53d5f090c11d6345" providerId="Windows Live" clId="Web-{6901E9F8-7762-69A4-839D-98505DAC4062}"/>
    <pc:docChg chg="addSld modSld sldOrd">
      <pc:chgData name="Georg P" userId="53d5f090c11d6345" providerId="Windows Live" clId="Web-{6901E9F8-7762-69A4-839D-98505DAC4062}" dt="2025-01-09T15:05:34.841" v="373" actId="20577"/>
      <pc:docMkLst>
        <pc:docMk/>
      </pc:docMkLst>
      <pc:sldChg chg="addSp delSp modSp">
        <pc:chgData name="Georg P" userId="53d5f090c11d6345" providerId="Windows Live" clId="Web-{6901E9F8-7762-69A4-839D-98505DAC4062}" dt="2025-01-09T14:49:30.651" v="147" actId="20577"/>
        <pc:sldMkLst>
          <pc:docMk/>
          <pc:sldMk cId="4224963371" sldId="257"/>
        </pc:sldMkLst>
        <pc:spChg chg="mod">
          <ac:chgData name="Georg P" userId="53d5f090c11d6345" providerId="Windows Live" clId="Web-{6901E9F8-7762-69A4-839D-98505DAC4062}" dt="2025-01-09T14:49:30.651" v="147" actId="20577"/>
          <ac:spMkLst>
            <pc:docMk/>
            <pc:sldMk cId="4224963371" sldId="257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5.917" v="3"/>
          <ac:spMkLst>
            <pc:docMk/>
            <pc:sldMk cId="4224963371" sldId="257"/>
            <ac:spMk id="5" creationId="{F1FF5973-5A87-8D03-4264-A82F4475A352}"/>
          </ac:spMkLst>
        </pc:spChg>
        <pc:picChg chg="del">
          <ac:chgData name="Georg P" userId="53d5f090c11d6345" providerId="Windows Live" clId="Web-{6901E9F8-7762-69A4-839D-98505DAC4062}" dt="2025-01-09T14:42:24.417" v="2"/>
          <ac:picMkLst>
            <pc:docMk/>
            <pc:sldMk cId="4224963371" sldId="257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5.917" v="3"/>
          <ac:picMkLst>
            <pc:docMk/>
            <pc:sldMk cId="4224963371" sldId="257"/>
            <ac:picMk id="7" creationId="{9254F509-BE39-54A4-7B2F-A045FAEBC3B2}"/>
          </ac:picMkLst>
        </pc:picChg>
      </pc:sldChg>
      <pc:sldChg chg="addSp delSp modSp">
        <pc:chgData name="Georg P" userId="53d5f090c11d6345" providerId="Windows Live" clId="Web-{6901E9F8-7762-69A4-839D-98505DAC4062}" dt="2025-01-09T14:50:37.169" v="164" actId="20577"/>
        <pc:sldMkLst>
          <pc:docMk/>
          <pc:sldMk cId="2297290928" sldId="259"/>
        </pc:sldMkLst>
        <pc:spChg chg="mod">
          <ac:chgData name="Georg P" userId="53d5f090c11d6345" providerId="Windows Live" clId="Web-{6901E9F8-7762-69A4-839D-98505DAC4062}" dt="2025-01-09T14:50:37.169" v="164" actId="20577"/>
          <ac:spMkLst>
            <pc:docMk/>
            <pc:sldMk cId="2297290928" sldId="259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45.183" v="11"/>
          <ac:spMkLst>
            <pc:docMk/>
            <pc:sldMk cId="2297290928" sldId="259"/>
            <ac:spMk id="4" creationId="{423CDCEF-CBFA-CEE4-3E03-BA7ADA94699C}"/>
          </ac:spMkLst>
        </pc:spChg>
        <pc:picChg chg="add mod ord">
          <ac:chgData name="Georg P" userId="53d5f090c11d6345" providerId="Windows Live" clId="Web-{6901E9F8-7762-69A4-839D-98505DAC4062}" dt="2025-01-09T14:42:45.183" v="11"/>
          <ac:picMkLst>
            <pc:docMk/>
            <pc:sldMk cId="2297290928" sldId="259"/>
            <ac:picMk id="5" creationId="{B4D2E8F1-910B-400A-110A-F3E1ED93E624}"/>
          </ac:picMkLst>
        </pc:picChg>
        <pc:picChg chg="del">
          <ac:chgData name="Georg P" userId="53d5f090c11d6345" providerId="Windows Live" clId="Web-{6901E9F8-7762-69A4-839D-98505DAC4062}" dt="2025-01-09T14:42:43.715" v="10"/>
          <ac:picMkLst>
            <pc:docMk/>
            <pc:sldMk cId="2297290928" sldId="259"/>
            <ac:picMk id="7" creationId="{877150A0-4063-5034-D87C-B34E8F9C6B2E}"/>
          </ac:picMkLst>
        </pc:picChg>
      </pc:sldChg>
      <pc:sldChg chg="modSp">
        <pc:chgData name="Georg P" userId="53d5f090c11d6345" providerId="Windows Live" clId="Web-{6901E9F8-7762-69A4-839D-98505DAC4062}" dt="2025-01-09T14:57:07.058" v="256" actId="20577"/>
        <pc:sldMkLst>
          <pc:docMk/>
          <pc:sldMk cId="1560567676" sldId="260"/>
        </pc:sldMkLst>
        <pc:spChg chg="mod">
          <ac:chgData name="Georg P" userId="53d5f090c11d6345" providerId="Windows Live" clId="Web-{6901E9F8-7762-69A4-839D-98505DAC4062}" dt="2025-01-09T14:55:54.524" v="212" actId="20577"/>
          <ac:spMkLst>
            <pc:docMk/>
            <pc:sldMk cId="1560567676" sldId="260"/>
            <ac:spMk id="2" creationId="{8A738D5E-E749-E8E0-A0EE-47ED215D46EF}"/>
          </ac:spMkLst>
        </pc:spChg>
        <pc:spChg chg="mod">
          <ac:chgData name="Georg P" userId="53d5f090c11d6345" providerId="Windows Live" clId="Web-{6901E9F8-7762-69A4-839D-98505DAC4062}" dt="2025-01-09T14:57:07.058" v="256" actId="20577"/>
          <ac:spMkLst>
            <pc:docMk/>
            <pc:sldMk cId="1560567676" sldId="260"/>
            <ac:spMk id="8" creationId="{A6E5084A-F6BC-6D7F-4C69-E9374639CCDA}"/>
          </ac:spMkLst>
        </pc:spChg>
      </pc:sldChg>
      <pc:sldChg chg="addSp delSp modSp">
        <pc:chgData name="Georg P" userId="53d5f090c11d6345" providerId="Windows Live" clId="Web-{6901E9F8-7762-69A4-839D-98505DAC4062}" dt="2025-01-09T14:57:14.292" v="258"/>
        <pc:sldMkLst>
          <pc:docMk/>
          <pc:sldMk cId="1245074985" sldId="261"/>
        </pc:sldMkLst>
        <pc:spChg chg="add del mod">
          <ac:chgData name="Georg P" userId="53d5f090c11d6345" providerId="Windows Live" clId="Web-{6901E9F8-7762-69A4-839D-98505DAC4062}" dt="2025-01-09T14:57:14.292" v="258"/>
          <ac:spMkLst>
            <pc:docMk/>
            <pc:sldMk cId="1245074985" sldId="261"/>
            <ac:spMk id="4" creationId="{EF4CAF92-1EE7-9B64-2DC4-1955A9B89C7E}"/>
          </ac:spMkLst>
        </pc:spChg>
        <pc:picChg chg="add mod ord">
          <ac:chgData name="Georg P" userId="53d5f090c11d6345" providerId="Windows Live" clId="Web-{6901E9F8-7762-69A4-839D-98505DAC4062}" dt="2025-01-09T14:57:14.292" v="258"/>
          <ac:picMkLst>
            <pc:docMk/>
            <pc:sldMk cId="1245074985" sldId="261"/>
            <ac:picMk id="5" creationId="{520886D8-FDE6-7DA1-8134-13CE69B3EA34}"/>
          </ac:picMkLst>
        </pc:picChg>
        <pc:picChg chg="del">
          <ac:chgData name="Georg P" userId="53d5f090c11d6345" providerId="Windows Live" clId="Web-{6901E9F8-7762-69A4-839D-98505DAC4062}" dt="2025-01-09T14:57:09.261" v="257"/>
          <ac:picMkLst>
            <pc:docMk/>
            <pc:sldMk cId="1245074985" sldId="261"/>
            <ac:picMk id="7" creationId="{30ACB7C0-A576-7C01-C14A-8F97BEDBC501}"/>
          </ac:picMkLst>
        </pc:picChg>
      </pc:sldChg>
      <pc:sldChg chg="addSp delSp modSp">
        <pc:chgData name="Georg P" userId="53d5f090c11d6345" providerId="Windows Live" clId="Web-{6901E9F8-7762-69A4-839D-98505DAC4062}" dt="2025-01-09T15:04:57.621" v="356"/>
        <pc:sldMkLst>
          <pc:docMk/>
          <pc:sldMk cId="4262371085" sldId="262"/>
        </pc:sldMkLst>
        <pc:spChg chg="add del mod">
          <ac:chgData name="Georg P" userId="53d5f090c11d6345" providerId="Windows Live" clId="Web-{6901E9F8-7762-69A4-839D-98505DAC4062}" dt="2025-01-09T15:04:57.621" v="356"/>
          <ac:spMkLst>
            <pc:docMk/>
            <pc:sldMk cId="4262371085" sldId="262"/>
            <ac:spMk id="4" creationId="{0C58BE7A-9ECE-FEF1-EECA-A094B88316E5}"/>
          </ac:spMkLst>
        </pc:spChg>
        <pc:picChg chg="add mod ord">
          <ac:chgData name="Georg P" userId="53d5f090c11d6345" providerId="Windows Live" clId="Web-{6901E9F8-7762-69A4-839D-98505DAC4062}" dt="2025-01-09T15:04:57.621" v="356"/>
          <ac:picMkLst>
            <pc:docMk/>
            <pc:sldMk cId="4262371085" sldId="262"/>
            <ac:picMk id="5" creationId="{5914075A-C816-6CA2-F6AB-4348D64F1C71}"/>
          </ac:picMkLst>
        </pc:picChg>
        <pc:picChg chg="del">
          <ac:chgData name="Georg P" userId="53d5f090c11d6345" providerId="Windows Live" clId="Web-{6901E9F8-7762-69A4-839D-98505DAC4062}" dt="2025-01-09T15:04:56.387" v="355"/>
          <ac:picMkLst>
            <pc:docMk/>
            <pc:sldMk cId="4262371085" sldId="262"/>
            <ac:picMk id="6" creationId="{82690D4E-AA80-F13C-B8CF-EDB4DFD30003}"/>
          </ac:picMkLst>
        </pc:picChg>
      </pc:sldChg>
      <pc:sldChg chg="addSp delSp modSp">
        <pc:chgData name="Georg P" userId="53d5f090c11d6345" providerId="Windows Live" clId="Web-{6901E9F8-7762-69A4-839D-98505DAC4062}" dt="2025-01-09T15:05:34.841" v="373" actId="20577"/>
        <pc:sldMkLst>
          <pc:docMk/>
          <pc:sldMk cId="2163132736" sldId="263"/>
        </pc:sldMkLst>
        <pc:spChg chg="add del mod">
          <ac:chgData name="Georg P" userId="53d5f090c11d6345" providerId="Windows Live" clId="Web-{6901E9F8-7762-69A4-839D-98505DAC4062}" dt="2025-01-09T15:05:04.340" v="359"/>
          <ac:spMkLst>
            <pc:docMk/>
            <pc:sldMk cId="2163132736" sldId="263"/>
            <ac:spMk id="4" creationId="{0516C6D9-C1DB-226C-5CFE-9A189AF53B95}"/>
          </ac:spMkLst>
        </pc:spChg>
        <pc:spChg chg="mod">
          <ac:chgData name="Georg P" userId="53d5f090c11d6345" providerId="Windows Live" clId="Web-{6901E9F8-7762-69A4-839D-98505DAC4062}" dt="2025-01-09T15:05:34.841" v="373" actId="20577"/>
          <ac:spMkLst>
            <pc:docMk/>
            <pc:sldMk cId="2163132736" sldId="263"/>
            <ac:spMk id="8" creationId="{A6E5084A-F6BC-6D7F-4C69-E9374639CCDA}"/>
          </ac:spMkLst>
        </pc:spChg>
        <pc:picChg chg="add mod ord">
          <ac:chgData name="Georg P" userId="53d5f090c11d6345" providerId="Windows Live" clId="Web-{6901E9F8-7762-69A4-839D-98505DAC4062}" dt="2025-01-09T15:05:13.778" v="364" actId="1076"/>
          <ac:picMkLst>
            <pc:docMk/>
            <pc:sldMk cId="2163132736" sldId="263"/>
            <ac:picMk id="5" creationId="{A6E6866C-D4BC-78C8-85B6-7E5BE0B54248}"/>
          </ac:picMkLst>
        </pc:picChg>
        <pc:picChg chg="del">
          <ac:chgData name="Georg P" userId="53d5f090c11d6345" providerId="Windows Live" clId="Web-{6901E9F8-7762-69A4-839D-98505DAC4062}" dt="2025-01-09T15:05:01.746" v="358"/>
          <ac:picMkLst>
            <pc:docMk/>
            <pc:sldMk cId="2163132736" sldId="263"/>
            <ac:picMk id="6" creationId="{E5C2298E-852A-FBF0-2C9F-61CC5D5A58A9}"/>
          </ac:picMkLst>
        </pc:picChg>
        <pc:picChg chg="del">
          <ac:chgData name="Georg P" userId="53d5f090c11d6345" providerId="Windows Live" clId="Web-{6901E9F8-7762-69A4-839D-98505DAC4062}" dt="2025-01-09T15:05:01.496" v="357"/>
          <ac:picMkLst>
            <pc:docMk/>
            <pc:sldMk cId="2163132736" sldId="263"/>
            <ac:picMk id="10" creationId="{C558C557-7972-C7A9-F5D7-43281D2AD907}"/>
          </ac:picMkLst>
        </pc:picChg>
      </pc:sldChg>
      <pc:sldChg chg="addSp delSp modSp">
        <pc:chgData name="Georg P" userId="53d5f090c11d6345" providerId="Windows Live" clId="Web-{6901E9F8-7762-69A4-839D-98505DAC4062}" dt="2025-01-09T14:48:58.181" v="119" actId="20577"/>
        <pc:sldMkLst>
          <pc:docMk/>
          <pc:sldMk cId="2583637851" sldId="272"/>
        </pc:sldMkLst>
        <pc:spChg chg="mod">
          <ac:chgData name="Georg P" userId="53d5f090c11d6345" providerId="Windows Live" clId="Web-{6901E9F8-7762-69A4-839D-98505DAC4062}" dt="2025-01-09T14:48:58.181" v="119" actId="20577"/>
          <ac:spMkLst>
            <pc:docMk/>
            <pc:sldMk cId="2583637851" sldId="272"/>
            <ac:spMk id="2" creationId="{00B2BAF8-5B1E-961D-5B94-0AF612A46044}"/>
          </ac:spMkLst>
        </pc:spChg>
        <pc:spChg chg="add del mod">
          <ac:chgData name="Georg P" userId="53d5f090c11d6345" providerId="Windows Live" clId="Web-{6901E9F8-7762-69A4-839D-98505DAC4062}" dt="2025-01-09T14:42:06.385" v="1"/>
          <ac:spMkLst>
            <pc:docMk/>
            <pc:sldMk cId="2583637851" sldId="272"/>
            <ac:spMk id="4" creationId="{16E14451-AB63-044C-31DF-CC05B786682D}"/>
          </ac:spMkLst>
        </pc:spChg>
        <pc:spChg chg="mod">
          <ac:chgData name="Georg P" userId="53d5f090c11d6345" providerId="Windows Live" clId="Web-{6901E9F8-7762-69A4-839D-98505DAC4062}" dt="2025-01-09T14:47:50.132" v="66" actId="1076"/>
          <ac:spMkLst>
            <pc:docMk/>
            <pc:sldMk cId="2583637851" sldId="272"/>
            <ac:spMk id="8" creationId="{DBC74D7B-5F0F-DD3B-3637-3A5FCF93D79E}"/>
          </ac:spMkLst>
        </pc:spChg>
        <pc:spChg chg="add mod">
          <ac:chgData name="Georg P" userId="53d5f090c11d6345" providerId="Windows Live" clId="Web-{6901E9F8-7762-69A4-839D-98505DAC4062}" dt="2025-01-09T14:48:19.226" v="89" actId="20577"/>
          <ac:spMkLst>
            <pc:docMk/>
            <pc:sldMk cId="2583637851" sldId="272"/>
            <ac:spMk id="10" creationId="{640B3352-CDE3-12EC-2660-793541E53B50}"/>
          </ac:spMkLst>
        </pc:spChg>
        <pc:picChg chg="add mod ord">
          <ac:chgData name="Georg P" userId="53d5f090c11d6345" providerId="Windows Live" clId="Web-{6901E9F8-7762-69A4-839D-98505DAC4062}" dt="2025-01-09T14:45:56.549" v="32" actId="1076"/>
          <ac:picMkLst>
            <pc:docMk/>
            <pc:sldMk cId="2583637851" sldId="272"/>
            <ac:picMk id="5" creationId="{A72C411E-86CF-4452-7353-7D75A1F4FCC6}"/>
          </ac:picMkLst>
        </pc:picChg>
        <pc:picChg chg="add mod">
          <ac:chgData name="Georg P" userId="53d5f090c11d6345" providerId="Windows Live" clId="Web-{6901E9F8-7762-69A4-839D-98505DAC4062}" dt="2025-01-09T14:46:02.612" v="33" actId="1076"/>
          <ac:picMkLst>
            <pc:docMk/>
            <pc:sldMk cId="2583637851" sldId="272"/>
            <ac:picMk id="6" creationId="{444125B9-BEB1-E20A-EA98-B1929EB64818}"/>
          </ac:picMkLst>
        </pc:picChg>
        <pc:picChg chg="del">
          <ac:chgData name="Georg P" userId="53d5f090c11d6345" providerId="Windows Live" clId="Web-{6901E9F8-7762-69A4-839D-98505DAC4062}" dt="2025-01-09T14:42:05.041" v="0"/>
          <ac:picMkLst>
            <pc:docMk/>
            <pc:sldMk cId="2583637851" sldId="272"/>
            <ac:picMk id="9" creationId="{4D1B89E6-3507-606D-9C55-C974AFEADE1D}"/>
          </ac:picMkLst>
        </pc:picChg>
      </pc:sldChg>
      <pc:sldChg chg="addSp delSp modSp">
        <pc:chgData name="Georg P" userId="53d5f090c11d6345" providerId="Windows Live" clId="Web-{6901E9F8-7762-69A4-839D-98505DAC4062}" dt="2025-01-09T14:49:38.292" v="152" actId="20577"/>
        <pc:sldMkLst>
          <pc:docMk/>
          <pc:sldMk cId="338522245" sldId="274"/>
        </pc:sldMkLst>
        <pc:spChg chg="mod">
          <ac:chgData name="Georg P" userId="53d5f090c11d6345" providerId="Windows Live" clId="Web-{6901E9F8-7762-69A4-839D-98505DAC4062}" dt="2025-01-09T14:49:38.292" v="152" actId="20577"/>
          <ac:spMkLst>
            <pc:docMk/>
            <pc:sldMk cId="338522245" sldId="274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8.761" v="9"/>
          <ac:spMkLst>
            <pc:docMk/>
            <pc:sldMk cId="338522245" sldId="274"/>
            <ac:spMk id="5" creationId="{059443D7-BCB9-F1C7-1264-B91264B8D19E}"/>
          </ac:spMkLst>
        </pc:spChg>
        <pc:picChg chg="del">
          <ac:chgData name="Georg P" userId="53d5f090c11d6345" providerId="Windows Live" clId="Web-{6901E9F8-7762-69A4-839D-98505DAC4062}" dt="2025-01-09T14:42:37.417" v="8"/>
          <ac:picMkLst>
            <pc:docMk/>
            <pc:sldMk cId="338522245" sldId="274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8.761" v="9"/>
          <ac:picMkLst>
            <pc:docMk/>
            <pc:sldMk cId="338522245" sldId="274"/>
            <ac:picMk id="7" creationId="{43115BA7-3A9C-CCD7-4678-E0551D02A554}"/>
          </ac:picMkLst>
        </pc:picChg>
      </pc:sldChg>
      <pc:sldChg chg="addSp delSp modSp">
        <pc:chgData name="Georg P" userId="53d5f090c11d6345" providerId="Windows Live" clId="Web-{6901E9F8-7762-69A4-839D-98505DAC4062}" dt="2025-01-09T14:49:33.213" v="149" actId="20577"/>
        <pc:sldMkLst>
          <pc:docMk/>
          <pc:sldMk cId="1829557225" sldId="275"/>
        </pc:sldMkLst>
        <pc:spChg chg="mod">
          <ac:chgData name="Georg P" userId="53d5f090c11d6345" providerId="Windows Live" clId="Web-{6901E9F8-7762-69A4-839D-98505DAC4062}" dt="2025-01-09T14:49:33.213" v="149" actId="20577"/>
          <ac:spMkLst>
            <pc:docMk/>
            <pc:sldMk cId="1829557225" sldId="275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9.042" v="5"/>
          <ac:spMkLst>
            <pc:docMk/>
            <pc:sldMk cId="1829557225" sldId="275"/>
            <ac:spMk id="5" creationId="{5D5DA9FC-CA04-5EE9-22FD-9D93770790FD}"/>
          </ac:spMkLst>
        </pc:spChg>
        <pc:picChg chg="del">
          <ac:chgData name="Georg P" userId="53d5f090c11d6345" providerId="Windows Live" clId="Web-{6901E9F8-7762-69A4-839D-98505DAC4062}" dt="2025-01-09T14:42:27.698" v="4"/>
          <ac:picMkLst>
            <pc:docMk/>
            <pc:sldMk cId="1829557225" sldId="275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9.042" v="5"/>
          <ac:picMkLst>
            <pc:docMk/>
            <pc:sldMk cId="1829557225" sldId="275"/>
            <ac:picMk id="7" creationId="{E0C7B4C6-F9CF-0017-6612-791A26D8DEB8}"/>
          </ac:picMkLst>
        </pc:picChg>
      </pc:sldChg>
      <pc:sldChg chg="addSp delSp modSp">
        <pc:chgData name="Georg P" userId="53d5f090c11d6345" providerId="Windows Live" clId="Web-{6901E9F8-7762-69A4-839D-98505DAC4062}" dt="2025-01-09T14:49:35.464" v="151" actId="20577"/>
        <pc:sldMkLst>
          <pc:docMk/>
          <pc:sldMk cId="2854044737" sldId="276"/>
        </pc:sldMkLst>
        <pc:spChg chg="mod">
          <ac:chgData name="Georg P" userId="53d5f090c11d6345" providerId="Windows Live" clId="Web-{6901E9F8-7762-69A4-839D-98505DAC4062}" dt="2025-01-09T14:49:35.464" v="151" actId="20577"/>
          <ac:spMkLst>
            <pc:docMk/>
            <pc:sldMk cId="2854044737" sldId="276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3.183" v="7"/>
          <ac:spMkLst>
            <pc:docMk/>
            <pc:sldMk cId="2854044737" sldId="276"/>
            <ac:spMk id="5" creationId="{06BFD68F-3E82-BEC2-01A3-42E9595D2A39}"/>
          </ac:spMkLst>
        </pc:spChg>
        <pc:picChg chg="del">
          <ac:chgData name="Georg P" userId="53d5f090c11d6345" providerId="Windows Live" clId="Web-{6901E9F8-7762-69A4-839D-98505DAC4062}" dt="2025-01-09T14:42:31.839" v="6"/>
          <ac:picMkLst>
            <pc:docMk/>
            <pc:sldMk cId="2854044737" sldId="276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3.183" v="7"/>
          <ac:picMkLst>
            <pc:docMk/>
            <pc:sldMk cId="2854044737" sldId="276"/>
            <ac:picMk id="7" creationId="{2DF8D132-91AA-7663-FBDF-C0F316B9C151}"/>
          </ac:picMkLst>
        </pc:picChg>
      </pc:sldChg>
      <pc:sldChg chg="addSp delSp modSp">
        <pc:chgData name="Georg P" userId="53d5f090c11d6345" providerId="Windows Live" clId="Web-{6901E9F8-7762-69A4-839D-98505DAC4062}" dt="2025-01-09T14:57:59.559" v="270"/>
        <pc:sldMkLst>
          <pc:docMk/>
          <pc:sldMk cId="2588729548" sldId="277"/>
        </pc:sldMkLst>
        <pc:spChg chg="add del mod">
          <ac:chgData name="Georg P" userId="53d5f090c11d6345" providerId="Windows Live" clId="Web-{6901E9F8-7762-69A4-839D-98505DAC4062}" dt="2025-01-09T14:57:59.559" v="270"/>
          <ac:spMkLst>
            <pc:docMk/>
            <pc:sldMk cId="2588729548" sldId="277"/>
            <ac:spMk id="4" creationId="{5962FCFF-2DE8-E3BA-86B2-16AC93698AB3}"/>
          </ac:spMkLst>
        </pc:spChg>
        <pc:picChg chg="add mod ord">
          <ac:chgData name="Georg P" userId="53d5f090c11d6345" providerId="Windows Live" clId="Web-{6901E9F8-7762-69A4-839D-98505DAC4062}" dt="2025-01-09T14:57:59.559" v="270"/>
          <ac:picMkLst>
            <pc:docMk/>
            <pc:sldMk cId="2588729548" sldId="277"/>
            <ac:picMk id="5" creationId="{48B9779D-3141-F267-BFD8-5618C9118D7E}"/>
          </ac:picMkLst>
        </pc:picChg>
        <pc:picChg chg="del">
          <ac:chgData name="Georg P" userId="53d5f090c11d6345" providerId="Windows Live" clId="Web-{6901E9F8-7762-69A4-839D-98505DAC4062}" dt="2025-01-09T14:57:56.091" v="269"/>
          <ac:picMkLst>
            <pc:docMk/>
            <pc:sldMk cId="2588729548" sldId="277"/>
            <ac:picMk id="7" creationId="{8B0F8B9B-7C7C-0DF7-92DA-D34F3476EB41}"/>
          </ac:picMkLst>
        </pc:picChg>
      </pc:sldChg>
      <pc:sldChg chg="addSp delSp modSp new mod ord setBg modClrScheme chgLayout">
        <pc:chgData name="Georg P" userId="53d5f090c11d6345" providerId="Windows Live" clId="Web-{6901E9F8-7762-69A4-839D-98505DAC4062}" dt="2025-01-09T15:04:42.058" v="354"/>
        <pc:sldMkLst>
          <pc:docMk/>
          <pc:sldMk cId="2081908271" sldId="278"/>
        </pc:sldMkLst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2" creationId="{C26FA727-A523-B6BC-43A9-4FDA74659C81}"/>
          </ac:spMkLst>
        </pc:spChg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3" creationId="{AAE42C5C-85A3-BA6D-DFA8-A6B88FB8869E}"/>
          </ac:spMkLst>
        </pc:spChg>
        <pc:spChg chg="del">
          <ac:chgData name="Georg P" userId="53d5f090c11d6345" providerId="Windows Live" clId="Web-{6901E9F8-7762-69A4-839D-98505DAC4062}" dt="2025-01-09T14:57:29.762" v="261"/>
          <ac:spMkLst>
            <pc:docMk/>
            <pc:sldMk cId="2081908271" sldId="278"/>
            <ac:spMk id="4" creationId="{C7630074-CF8C-8310-9F55-F448930040FB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9" creationId="{6F828D28-8E09-41CC-8229-3070B5467A96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1" creationId="{D5B012D8-7F27-4758-9AC6-C889B154BD73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3" creationId="{4063B759-00FC-46D1-9898-8E8625268FAF}"/>
          </ac:spMkLst>
        </pc:spChg>
        <pc:picChg chg="add del">
          <ac:chgData name="Georg P" userId="53d5f090c11d6345" providerId="Windows Live" clId="Web-{6901E9F8-7762-69A4-839D-98505DAC4062}" dt="2025-01-09T15:04:42.058" v="354"/>
          <ac:picMkLst>
            <pc:docMk/>
            <pc:sldMk cId="2081908271" sldId="278"/>
            <ac:picMk id="5" creationId="{37E72653-CACD-8BAA-5893-C4212A9BE44B}"/>
          </ac:picMkLst>
        </pc:picChg>
      </pc:sldChg>
      <pc:sldChg chg="addSp delSp modSp new mod modClrScheme chgLayout">
        <pc:chgData name="Georg P" userId="53d5f090c11d6345" providerId="Windows Live" clId="Web-{6901E9F8-7762-69A4-839D-98505DAC4062}" dt="2025-01-09T15:03:41.478" v="352" actId="1076"/>
        <pc:sldMkLst>
          <pc:docMk/>
          <pc:sldMk cId="3686345209" sldId="279"/>
        </pc:sldMkLst>
        <pc:spChg chg="del mod ord">
          <ac:chgData name="Georg P" userId="53d5f090c11d6345" providerId="Windows Live" clId="Web-{6901E9F8-7762-69A4-839D-98505DAC4062}" dt="2025-01-09T15:02:11.912" v="322"/>
          <ac:spMkLst>
            <pc:docMk/>
            <pc:sldMk cId="3686345209" sldId="279"/>
            <ac:spMk id="2" creationId="{0265F586-BB31-D39B-8B16-2B731900A1F8}"/>
          </ac:spMkLst>
        </pc:spChg>
        <pc:spChg chg="del mod ord">
          <ac:chgData name="Georg P" userId="53d5f090c11d6345" providerId="Windows Live" clId="Web-{6901E9F8-7762-69A4-839D-98505DAC4062}" dt="2025-01-09T14:58:25.639" v="275"/>
          <ac:spMkLst>
            <pc:docMk/>
            <pc:sldMk cId="3686345209" sldId="279"/>
            <ac:spMk id="3" creationId="{434101E4-ED82-FCF0-C215-66328C9ACD04}"/>
          </ac:spMkLst>
        </pc:spChg>
        <pc:spChg chg="del">
          <ac:chgData name="Georg P" userId="53d5f090c11d6345" providerId="Windows Live" clId="Web-{6901E9F8-7762-69A4-839D-98505DAC4062}" dt="2025-01-09T14:58:12.372" v="272"/>
          <ac:spMkLst>
            <pc:docMk/>
            <pc:sldMk cId="3686345209" sldId="279"/>
            <ac:spMk id="4" creationId="{34AB08FF-BA85-82BA-4402-DF38B92BAF0D}"/>
          </ac:spMkLst>
        </pc:spChg>
        <pc:spChg chg="add del mod">
          <ac:chgData name="Georg P" userId="53d5f090c11d6345" providerId="Windows Live" clId="Web-{6901E9F8-7762-69A4-839D-98505DAC4062}" dt="2025-01-09T15:00:53.112" v="310"/>
          <ac:spMkLst>
            <pc:docMk/>
            <pc:sldMk cId="3686345209" sldId="279"/>
            <ac:spMk id="12" creationId="{61A88548-1411-72B1-E935-14201FEFF0F9}"/>
          </ac:spMkLst>
        </pc:spChg>
        <pc:spChg chg="add del mod">
          <ac:chgData name="Georg P" userId="53d5f090c11d6345" providerId="Windows Live" clId="Web-{6901E9F8-7762-69A4-839D-98505DAC4062}" dt="2025-01-09T15:02:15.912" v="323"/>
          <ac:spMkLst>
            <pc:docMk/>
            <pc:sldMk cId="3686345209" sldId="279"/>
            <ac:spMk id="15" creationId="{2FB24712-9D00-62B3-8AF4-1F1AFB109350}"/>
          </ac:spMkLst>
        </pc:spChg>
        <pc:graphicFrameChg chg="add del mod ord modGraphic">
          <ac:chgData name="Georg P" userId="53d5f090c11d6345" providerId="Windows Live" clId="Web-{6901E9F8-7762-69A4-839D-98505DAC4062}" dt="2025-01-09T15:00:45.315" v="307"/>
          <ac:graphicFrameMkLst>
            <pc:docMk/>
            <pc:sldMk cId="3686345209" sldId="279"/>
            <ac:graphicFrameMk id="5" creationId="{FE02E577-5431-6692-5146-2A11EBBC8AD0}"/>
          </ac:graphicFrameMkLst>
        </pc:graphicFrameChg>
        <pc:picChg chg="add del mod">
          <ac:chgData name="Georg P" userId="53d5f090c11d6345" providerId="Windows Live" clId="Web-{6901E9F8-7762-69A4-839D-98505DAC4062}" dt="2025-01-09T14:58:51.108" v="281"/>
          <ac:picMkLst>
            <pc:docMk/>
            <pc:sldMk cId="3686345209" sldId="279"/>
            <ac:picMk id="6" creationId="{1BF22E2F-37B3-B47A-00B4-E9BFD8009ACA}"/>
          </ac:picMkLst>
        </pc:picChg>
        <pc:picChg chg="add del mod">
          <ac:chgData name="Georg P" userId="53d5f090c11d6345" providerId="Windows Live" clId="Web-{6901E9F8-7762-69A4-839D-98505DAC4062}" dt="2025-01-09T14:59:01.687" v="283"/>
          <ac:picMkLst>
            <pc:docMk/>
            <pc:sldMk cId="3686345209" sldId="279"/>
            <ac:picMk id="7" creationId="{F29931E5-4080-2CAC-B018-027285BE9637}"/>
          </ac:picMkLst>
        </pc:picChg>
        <pc:picChg chg="add mod">
          <ac:chgData name="Georg P" userId="53d5f090c11d6345" providerId="Windows Live" clId="Web-{6901E9F8-7762-69A4-839D-98505DAC4062}" dt="2025-01-09T15:03:41.259" v="349" actId="1076"/>
          <ac:picMkLst>
            <pc:docMk/>
            <pc:sldMk cId="3686345209" sldId="279"/>
            <ac:picMk id="8" creationId="{2044E551-2EF2-4CA6-A5F0-BA1FACBECEED}"/>
          </ac:picMkLst>
        </pc:picChg>
        <pc:picChg chg="add mod">
          <ac:chgData name="Georg P" userId="53d5f090c11d6345" providerId="Windows Live" clId="Web-{6901E9F8-7762-69A4-839D-98505DAC4062}" dt="2025-01-09T15:03:41.337" v="350" actId="1076"/>
          <ac:picMkLst>
            <pc:docMk/>
            <pc:sldMk cId="3686345209" sldId="279"/>
            <ac:picMk id="9" creationId="{02B295B9-D327-23CE-A83A-8F1CB774B947}"/>
          </ac:picMkLst>
        </pc:picChg>
        <pc:picChg chg="add mod">
          <ac:chgData name="Georg P" userId="53d5f090c11d6345" providerId="Windows Live" clId="Web-{6901E9F8-7762-69A4-839D-98505DAC4062}" dt="2025-01-09T15:03:41.384" v="351" actId="1076"/>
          <ac:picMkLst>
            <pc:docMk/>
            <pc:sldMk cId="3686345209" sldId="279"/>
            <ac:picMk id="10" creationId="{A7695196-A241-2859-8B85-77C1B07A4EE8}"/>
          </ac:picMkLst>
        </pc:picChg>
        <pc:picChg chg="add mod">
          <ac:chgData name="Georg P" userId="53d5f090c11d6345" providerId="Windows Live" clId="Web-{6901E9F8-7762-69A4-839D-98505DAC4062}" dt="2025-01-09T15:03:41.478" v="352" actId="1076"/>
          <ac:picMkLst>
            <pc:docMk/>
            <pc:sldMk cId="3686345209" sldId="279"/>
            <ac:picMk id="13" creationId="{169025DA-1FED-1FE0-9771-38F97A07C6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dirty="0">
                <a:latin typeface="Aptos Display"/>
              </a:rPr>
              <a:t>Detailed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86D8-FDE6-7DA1-8134-13CE69B3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mentioned under variations of CAS are all included in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779D-3141-F267-BFD8-5618C911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914075A-C816-6CA2-F6AB-4348D64F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and the Netherlands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  <a:endParaRPr lang="en-DE" dirty="0"/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Espacenet</a:t>
            </a:r>
            <a:r>
              <a:rPr lang="en-GB" dirty="0"/>
              <a:t> Data: Patent families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before 2015 shown likely due to the earliest publication being before 2015, while current publication of the corresponding patent is from 2015 onward</a:t>
            </a:r>
            <a:endParaRPr lang="en-DE" dirty="0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Unlike </a:t>
            </a:r>
            <a:r>
              <a:rPr lang="en-US" dirty="0" err="1"/>
              <a:t>Espacenet</a:t>
            </a:r>
            <a:r>
              <a:rPr lang="en-US" dirty="0"/>
              <a:t>, WIPO is dominated by the USA</a:t>
            </a:r>
          </a:p>
          <a:p>
            <a:pPr marL="285750" indent="-285750">
              <a:buChar char="•"/>
            </a:pPr>
            <a:r>
              <a:rPr lang="en-US" dirty="0"/>
              <a:t>India, Australia and Canada have a much higher number of patents published compared to </a:t>
            </a:r>
            <a:r>
              <a:rPr lang="en-US" dirty="0" err="1"/>
              <a:t>Espacenet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Visible decline from 2021 onwards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dominance of the USA in WIPO, the decline is likely in large part due to a declining number of patents published in that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links to the Ukraine-Russia conflict that emerged in early 2022 and the economic regression that followed in many Western countries</a:t>
            </a:r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  <a:endParaRPr lang="en-GB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 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technolog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propert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"performance")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   </a:t>
            </a:r>
            <a:r>
              <a:rPr lang="en-GB" sz="1400">
                <a:latin typeface="Consolas"/>
                <a:ea typeface="+mn-lt"/>
                <a:cs typeface="+mn-lt"/>
              </a:rPr>
              <a:t> </a:t>
            </a:r>
            <a:r>
              <a:rPr lang="en-GB" sz="1400" dirty="0">
                <a:latin typeface="Consolas"/>
                <a:ea typeface="+mn-lt"/>
                <a:cs typeface="+mn-lt"/>
              </a:rPr>
              <a:t>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  AND</a:t>
            </a:r>
            <a:r>
              <a:rPr lang="en-GB" sz="1400" dirty="0">
                <a:latin typeface="Consolas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2015-2025</a:t>
            </a:r>
            <a:r>
              <a:rPr lang="en-GB" sz="1400" dirty="0">
                <a:latin typeface="Consolas"/>
                <a:ea typeface="+mn-lt"/>
                <a:cs typeface="+mn-lt"/>
              </a:rPr>
              <a:t>)</a:t>
            </a:r>
            <a:endParaRPr lang="en-GB" sz="1400" dirty="0">
              <a:latin typeface="Consolas"/>
            </a:endParaRPr>
          </a:p>
          <a:p>
            <a:endParaRPr lang="en-GB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80139"/>
              </p:ext>
            </p:extLst>
          </p:nvPr>
        </p:nvGraphicFramePr>
        <p:xfrm>
          <a:off x="1757129" y="1437772"/>
          <a:ext cx="8700603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72763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28798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1867451006"/>
                    </a:ext>
                  </a:extLst>
                </a:gridCol>
                <a:gridCol w="1495385">
                  <a:extLst>
                    <a:ext uri="{9D8B030D-6E8A-4147-A177-3AD203B41FA5}">
                      <a16:colId xmlns:a16="http://schemas.microsoft.com/office/drawing/2014/main" val="1580553824"/>
                    </a:ext>
                  </a:extLst>
                </a:gridCol>
                <a:gridCol w="61565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1552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Application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Technolog*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Propert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Performance*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Organic</a:t>
                      </a:r>
                      <a:r>
                        <a:rPr lang="de-DE" sz="1400" dirty="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Concrete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Healthcare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119182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 dirty="0"/>
                <a:t>OR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dirty="0"/>
              <a:t>Total number of publications regarding self-healing materials is growing fast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Publications per year double roughly every 5 years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number of publications grows roughly quadratically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Polymers are the most researched material regarding </a:t>
            </a:r>
            <a:r>
              <a:rPr lang="en-GB" dirty="0" err="1"/>
              <a:t>self healing</a:t>
            </a:r>
            <a:r>
              <a:rPr lang="en-GB" dirty="0"/>
              <a:t>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 dirty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Polymers are the most researched material regarding </a:t>
            </a:r>
            <a:r>
              <a:rPr lang="en-GB" dirty="0" err="1"/>
              <a:t>self healing</a:t>
            </a:r>
            <a:r>
              <a:rPr lang="en-GB" dirty="0"/>
              <a:t> properties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Polymers are the most researched material regarding </a:t>
            </a:r>
            <a:r>
              <a:rPr lang="en-GB" dirty="0" err="1"/>
              <a:t>self healing</a:t>
            </a:r>
            <a:r>
              <a:rPr lang="en-GB" dirty="0"/>
              <a:t> properties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Polymers are the most researched material regarding </a:t>
            </a:r>
            <a:r>
              <a:rPr lang="en-GB" dirty="0" err="1"/>
              <a:t>self healing</a:t>
            </a:r>
            <a:r>
              <a:rPr lang="en-GB" dirty="0"/>
              <a:t> properties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All institutes that research polymers have published more than 10 papers on the topic already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  <a:endParaRPr lang="en-GB"/>
          </a:p>
          <a:p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931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 Data Driven Foresight</vt:lpstr>
      <vt:lpstr>Web of Science Search String</vt:lpstr>
      <vt:lpstr>Total number of publications regarding self-healing materials is growing fast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Number of annual publications expected to further grow</vt:lpstr>
      <vt:lpstr>Analysis of affiliations</vt:lpstr>
      <vt:lpstr>PowerPoint Presentation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 Presentation</vt:lpstr>
      <vt:lpstr>Espacenet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622</cp:revision>
  <dcterms:created xsi:type="dcterms:W3CDTF">2025-01-04T08:18:30Z</dcterms:created>
  <dcterms:modified xsi:type="dcterms:W3CDTF">2025-01-09T15:05:38Z</dcterms:modified>
</cp:coreProperties>
</file>