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E3A87-2F00-841D-61E9-926E31F8BBFD}" v="736" dt="2025-01-04T10:53:1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heal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repair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36C7DA0-73CB-4654-7499-9EB717B2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Yearly Number of Publications is generally rising for all material types. </a:t>
            </a: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non-linearly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6B686A3-463D-C692-5172-C062C418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1625"/>
            <a:ext cx="6172200" cy="3705225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has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on next slide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3" name="Content Placeholder 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BC17D817-8B74-28AE-2893-7787641E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</a:t>
            </a:r>
            <a:r>
              <a:rPr lang="en-GB" err="1"/>
              <a:t>china</a:t>
            </a:r>
            <a:endParaRPr lang="en-GB"/>
          </a:p>
          <a:p>
            <a:pPr marL="285750" indent="-285750">
              <a:buChar char="•"/>
            </a:pPr>
            <a:r>
              <a:rPr lang="en-GB" dirty="0"/>
              <a:t>The </a:t>
            </a:r>
            <a:r>
              <a:rPr lang="en-GB" dirty="0" err="1"/>
              <a:t>chinese</a:t>
            </a:r>
            <a:r>
              <a:rPr lang="en-GB" dirty="0"/>
              <a:t> academy of sciences (CAS) is listed under three different names, possibly to different translations to </a:t>
            </a:r>
            <a:r>
              <a:rPr lang="en-GB" dirty="0" err="1"/>
              <a:t>english</a:t>
            </a:r>
            <a:r>
              <a:rPr lang="en-GB" dirty="0"/>
              <a:t>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1547A-C4A8-487D-EB8C-1C7A9354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13" name="Content Placeholder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6A1D2B9B-177A-C221-FF46-6A8EAC97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F394CB4-5B75-EA0E-1CC5-A4BEFEFD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177" y="1574271"/>
            <a:ext cx="5263444" cy="3170766"/>
          </a:xfr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 Data Driven Foresight</vt:lpstr>
      <vt:lpstr>Web of Science Search String</vt:lpstr>
      <vt:lpstr>Number of annual publications for different material types</vt:lpstr>
      <vt:lpstr>Number of annual publications for different material types (cumulative)</vt:lpstr>
      <vt:lpstr>Histogram for number of publications per Institute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2025-01-04T08:18:30Z</dcterms:created>
  <dcterms:modified xsi:type="dcterms:W3CDTF">2025-01-04T10:54:31Z</dcterms:modified>
</cp:coreProperties>
</file>