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2" r:id="rId4"/>
    <p:sldId id="257" r:id="rId5"/>
    <p:sldId id="275" r:id="rId6"/>
    <p:sldId id="276" r:id="rId7"/>
    <p:sldId id="274" r:id="rId8"/>
    <p:sldId id="259" r:id="rId9"/>
    <p:sldId id="260" r:id="rId10"/>
    <p:sldId id="279" r:id="rId11"/>
    <p:sldId id="281" r:id="rId12"/>
    <p:sldId id="278" r:id="rId13"/>
    <p:sldId id="261" r:id="rId14"/>
    <p:sldId id="277" r:id="rId15"/>
    <p:sldId id="262" r:id="rId16"/>
    <p:sldId id="263" r:id="rId17"/>
    <p:sldId id="266" r:id="rId18"/>
    <p:sldId id="265" r:id="rId19"/>
    <p:sldId id="280" r:id="rId20"/>
    <p:sldId id="271" r:id="rId2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01E9F8-7762-69A4-839D-98505DAC4062}" v="409" dt="2025-01-09T15:06:13.046"/>
    <p1510:client id="{8CDA426B-F6BE-03CE-D3BE-0C608CE54C7C}" v="12" dt="2025-01-11T10:39:06.523"/>
    <p1510:client id="{E3EB7CE3-B7CF-A62C-CCB9-60DEDDC237EE}" v="203" dt="2025-01-09T15:10:06.3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 P" userId="53d5f090c11d6345" providerId="Windows Live" clId="Web-{6901E9F8-7762-69A4-839D-98505DAC4062}"/>
    <pc:docChg chg="addSld delSld modSld sldOrd">
      <pc:chgData name="Georg P" userId="53d5f090c11d6345" providerId="Windows Live" clId="Web-{6901E9F8-7762-69A4-839D-98505DAC4062}" dt="2025-01-09T15:06:11.561" v="382"/>
      <pc:docMkLst>
        <pc:docMk/>
      </pc:docMkLst>
      <pc:sldChg chg="addSp delSp modSp">
        <pc:chgData name="Georg P" userId="53d5f090c11d6345" providerId="Windows Live" clId="Web-{6901E9F8-7762-69A4-839D-98505DAC4062}" dt="2025-01-09T14:49:30.651" v="147" actId="20577"/>
        <pc:sldMkLst>
          <pc:docMk/>
          <pc:sldMk cId="4224963371" sldId="257"/>
        </pc:sldMkLst>
        <pc:spChg chg="mod">
          <ac:chgData name="Georg P" userId="53d5f090c11d6345" providerId="Windows Live" clId="Web-{6901E9F8-7762-69A4-839D-98505DAC4062}" dt="2025-01-09T14:49:30.651" v="147" actId="20577"/>
          <ac:spMkLst>
            <pc:docMk/>
            <pc:sldMk cId="4224963371" sldId="257"/>
            <ac:spMk id="2" creationId="{8A738D5E-E749-E8E0-A0EE-47ED215D46EF}"/>
          </ac:spMkLst>
        </pc:spChg>
        <pc:spChg chg="add del mod">
          <ac:chgData name="Georg P" userId="53d5f090c11d6345" providerId="Windows Live" clId="Web-{6901E9F8-7762-69A4-839D-98505DAC4062}" dt="2025-01-09T14:42:25.917" v="3"/>
          <ac:spMkLst>
            <pc:docMk/>
            <pc:sldMk cId="4224963371" sldId="257"/>
            <ac:spMk id="5" creationId="{F1FF5973-5A87-8D03-4264-A82F4475A352}"/>
          </ac:spMkLst>
        </pc:spChg>
        <pc:picChg chg="del">
          <ac:chgData name="Georg P" userId="53d5f090c11d6345" providerId="Windows Live" clId="Web-{6901E9F8-7762-69A4-839D-98505DAC4062}" dt="2025-01-09T14:42:24.417" v="2"/>
          <ac:picMkLst>
            <pc:docMk/>
            <pc:sldMk cId="4224963371" sldId="257"/>
            <ac:picMk id="6" creationId="{ED0031ED-5354-027E-95B4-BE0D40A43108}"/>
          </ac:picMkLst>
        </pc:picChg>
        <pc:picChg chg="add mod ord">
          <ac:chgData name="Georg P" userId="53d5f090c11d6345" providerId="Windows Live" clId="Web-{6901E9F8-7762-69A4-839D-98505DAC4062}" dt="2025-01-09T14:42:25.917" v="3"/>
          <ac:picMkLst>
            <pc:docMk/>
            <pc:sldMk cId="4224963371" sldId="257"/>
            <ac:picMk id="7" creationId="{9254F509-BE39-54A4-7B2F-A045FAEBC3B2}"/>
          </ac:picMkLst>
        </pc:picChg>
      </pc:sldChg>
      <pc:sldChg chg="addSp delSp modSp">
        <pc:chgData name="Georg P" userId="53d5f090c11d6345" providerId="Windows Live" clId="Web-{6901E9F8-7762-69A4-839D-98505DAC4062}" dt="2025-01-09T14:50:37.169" v="164" actId="20577"/>
        <pc:sldMkLst>
          <pc:docMk/>
          <pc:sldMk cId="2297290928" sldId="259"/>
        </pc:sldMkLst>
        <pc:spChg chg="mod">
          <ac:chgData name="Georg P" userId="53d5f090c11d6345" providerId="Windows Live" clId="Web-{6901E9F8-7762-69A4-839D-98505DAC4062}" dt="2025-01-09T14:50:37.169" v="164" actId="20577"/>
          <ac:spMkLst>
            <pc:docMk/>
            <pc:sldMk cId="2297290928" sldId="259"/>
            <ac:spMk id="2" creationId="{8A738D5E-E749-E8E0-A0EE-47ED215D46EF}"/>
          </ac:spMkLst>
        </pc:spChg>
        <pc:spChg chg="add del mod">
          <ac:chgData name="Georg P" userId="53d5f090c11d6345" providerId="Windows Live" clId="Web-{6901E9F8-7762-69A4-839D-98505DAC4062}" dt="2025-01-09T14:42:45.183" v="11"/>
          <ac:spMkLst>
            <pc:docMk/>
            <pc:sldMk cId="2297290928" sldId="259"/>
            <ac:spMk id="4" creationId="{423CDCEF-CBFA-CEE4-3E03-BA7ADA94699C}"/>
          </ac:spMkLst>
        </pc:spChg>
        <pc:picChg chg="add mod ord">
          <ac:chgData name="Georg P" userId="53d5f090c11d6345" providerId="Windows Live" clId="Web-{6901E9F8-7762-69A4-839D-98505DAC4062}" dt="2025-01-09T14:42:45.183" v="11"/>
          <ac:picMkLst>
            <pc:docMk/>
            <pc:sldMk cId="2297290928" sldId="259"/>
            <ac:picMk id="5" creationId="{B4D2E8F1-910B-400A-110A-F3E1ED93E624}"/>
          </ac:picMkLst>
        </pc:picChg>
        <pc:picChg chg="del">
          <ac:chgData name="Georg P" userId="53d5f090c11d6345" providerId="Windows Live" clId="Web-{6901E9F8-7762-69A4-839D-98505DAC4062}" dt="2025-01-09T14:42:43.715" v="10"/>
          <ac:picMkLst>
            <pc:docMk/>
            <pc:sldMk cId="2297290928" sldId="259"/>
            <ac:picMk id="7" creationId="{877150A0-4063-5034-D87C-B34E8F9C6B2E}"/>
          </ac:picMkLst>
        </pc:picChg>
      </pc:sldChg>
      <pc:sldChg chg="modSp">
        <pc:chgData name="Georg P" userId="53d5f090c11d6345" providerId="Windows Live" clId="Web-{6901E9F8-7762-69A4-839D-98505DAC4062}" dt="2025-01-09T14:57:07.058" v="256" actId="20577"/>
        <pc:sldMkLst>
          <pc:docMk/>
          <pc:sldMk cId="1560567676" sldId="260"/>
        </pc:sldMkLst>
        <pc:spChg chg="mod">
          <ac:chgData name="Georg P" userId="53d5f090c11d6345" providerId="Windows Live" clId="Web-{6901E9F8-7762-69A4-839D-98505DAC4062}" dt="2025-01-09T14:55:54.524" v="212" actId="20577"/>
          <ac:spMkLst>
            <pc:docMk/>
            <pc:sldMk cId="1560567676" sldId="260"/>
            <ac:spMk id="2" creationId="{8A738D5E-E749-E8E0-A0EE-47ED215D46EF}"/>
          </ac:spMkLst>
        </pc:spChg>
        <pc:spChg chg="mod">
          <ac:chgData name="Georg P" userId="53d5f090c11d6345" providerId="Windows Live" clId="Web-{6901E9F8-7762-69A4-839D-98505DAC4062}" dt="2025-01-09T14:57:07.058" v="256" actId="20577"/>
          <ac:spMkLst>
            <pc:docMk/>
            <pc:sldMk cId="1560567676" sldId="260"/>
            <ac:spMk id="8" creationId="{A6E5084A-F6BC-6D7F-4C69-E9374639CCDA}"/>
          </ac:spMkLst>
        </pc:spChg>
      </pc:sldChg>
      <pc:sldChg chg="addSp delSp modSp">
        <pc:chgData name="Georg P" userId="53d5f090c11d6345" providerId="Windows Live" clId="Web-{6901E9F8-7762-69A4-839D-98505DAC4062}" dt="2025-01-09T14:57:14.292" v="258"/>
        <pc:sldMkLst>
          <pc:docMk/>
          <pc:sldMk cId="1245074985" sldId="261"/>
        </pc:sldMkLst>
        <pc:spChg chg="add del mod">
          <ac:chgData name="Georg P" userId="53d5f090c11d6345" providerId="Windows Live" clId="Web-{6901E9F8-7762-69A4-839D-98505DAC4062}" dt="2025-01-09T14:57:14.292" v="258"/>
          <ac:spMkLst>
            <pc:docMk/>
            <pc:sldMk cId="1245074985" sldId="261"/>
            <ac:spMk id="4" creationId="{EF4CAF92-1EE7-9B64-2DC4-1955A9B89C7E}"/>
          </ac:spMkLst>
        </pc:spChg>
        <pc:picChg chg="add mod ord">
          <ac:chgData name="Georg P" userId="53d5f090c11d6345" providerId="Windows Live" clId="Web-{6901E9F8-7762-69A4-839D-98505DAC4062}" dt="2025-01-09T14:57:14.292" v="258"/>
          <ac:picMkLst>
            <pc:docMk/>
            <pc:sldMk cId="1245074985" sldId="261"/>
            <ac:picMk id="5" creationId="{520886D8-FDE6-7DA1-8134-13CE69B3EA34}"/>
          </ac:picMkLst>
        </pc:picChg>
        <pc:picChg chg="del">
          <ac:chgData name="Georg P" userId="53d5f090c11d6345" providerId="Windows Live" clId="Web-{6901E9F8-7762-69A4-839D-98505DAC4062}" dt="2025-01-09T14:57:09.261" v="257"/>
          <ac:picMkLst>
            <pc:docMk/>
            <pc:sldMk cId="1245074985" sldId="261"/>
            <ac:picMk id="7" creationId="{30ACB7C0-A576-7C01-C14A-8F97BEDBC501}"/>
          </ac:picMkLst>
        </pc:picChg>
      </pc:sldChg>
      <pc:sldChg chg="addSp delSp modSp">
        <pc:chgData name="Georg P" userId="53d5f090c11d6345" providerId="Windows Live" clId="Web-{6901E9F8-7762-69A4-839D-98505DAC4062}" dt="2025-01-09T15:04:57.621" v="356"/>
        <pc:sldMkLst>
          <pc:docMk/>
          <pc:sldMk cId="4262371085" sldId="262"/>
        </pc:sldMkLst>
        <pc:spChg chg="add del mod">
          <ac:chgData name="Georg P" userId="53d5f090c11d6345" providerId="Windows Live" clId="Web-{6901E9F8-7762-69A4-839D-98505DAC4062}" dt="2025-01-09T15:04:57.621" v="356"/>
          <ac:spMkLst>
            <pc:docMk/>
            <pc:sldMk cId="4262371085" sldId="262"/>
            <ac:spMk id="4" creationId="{0C58BE7A-9ECE-FEF1-EECA-A094B88316E5}"/>
          </ac:spMkLst>
        </pc:spChg>
        <pc:picChg chg="add mod ord">
          <ac:chgData name="Georg P" userId="53d5f090c11d6345" providerId="Windows Live" clId="Web-{6901E9F8-7762-69A4-839D-98505DAC4062}" dt="2025-01-09T15:04:57.621" v="356"/>
          <ac:picMkLst>
            <pc:docMk/>
            <pc:sldMk cId="4262371085" sldId="262"/>
            <ac:picMk id="5" creationId="{5914075A-C816-6CA2-F6AB-4348D64F1C71}"/>
          </ac:picMkLst>
        </pc:picChg>
        <pc:picChg chg="del">
          <ac:chgData name="Georg P" userId="53d5f090c11d6345" providerId="Windows Live" clId="Web-{6901E9F8-7762-69A4-839D-98505DAC4062}" dt="2025-01-09T15:04:56.387" v="355"/>
          <ac:picMkLst>
            <pc:docMk/>
            <pc:sldMk cId="4262371085" sldId="262"/>
            <ac:picMk id="6" creationId="{82690D4E-AA80-F13C-B8CF-EDB4DFD30003}"/>
          </ac:picMkLst>
        </pc:picChg>
      </pc:sldChg>
      <pc:sldChg chg="addSp delSp modSp">
        <pc:chgData name="Georg P" userId="53d5f090c11d6345" providerId="Windows Live" clId="Web-{6901E9F8-7762-69A4-839D-98505DAC4062}" dt="2025-01-09T15:05:34.841" v="373" actId="20577"/>
        <pc:sldMkLst>
          <pc:docMk/>
          <pc:sldMk cId="2163132736" sldId="263"/>
        </pc:sldMkLst>
        <pc:spChg chg="add del mod">
          <ac:chgData name="Georg P" userId="53d5f090c11d6345" providerId="Windows Live" clId="Web-{6901E9F8-7762-69A4-839D-98505DAC4062}" dt="2025-01-09T15:05:04.340" v="359"/>
          <ac:spMkLst>
            <pc:docMk/>
            <pc:sldMk cId="2163132736" sldId="263"/>
            <ac:spMk id="4" creationId="{0516C6D9-C1DB-226C-5CFE-9A189AF53B95}"/>
          </ac:spMkLst>
        </pc:spChg>
        <pc:spChg chg="mod">
          <ac:chgData name="Georg P" userId="53d5f090c11d6345" providerId="Windows Live" clId="Web-{6901E9F8-7762-69A4-839D-98505DAC4062}" dt="2025-01-09T15:05:34.841" v="373" actId="20577"/>
          <ac:spMkLst>
            <pc:docMk/>
            <pc:sldMk cId="2163132736" sldId="263"/>
            <ac:spMk id="8" creationId="{A6E5084A-F6BC-6D7F-4C69-E9374639CCDA}"/>
          </ac:spMkLst>
        </pc:spChg>
        <pc:picChg chg="add mod ord">
          <ac:chgData name="Georg P" userId="53d5f090c11d6345" providerId="Windows Live" clId="Web-{6901E9F8-7762-69A4-839D-98505DAC4062}" dt="2025-01-09T15:05:13.778" v="364" actId="1076"/>
          <ac:picMkLst>
            <pc:docMk/>
            <pc:sldMk cId="2163132736" sldId="263"/>
            <ac:picMk id="5" creationId="{A6E6866C-D4BC-78C8-85B6-7E5BE0B54248}"/>
          </ac:picMkLst>
        </pc:picChg>
        <pc:picChg chg="del">
          <ac:chgData name="Georg P" userId="53d5f090c11d6345" providerId="Windows Live" clId="Web-{6901E9F8-7762-69A4-839D-98505DAC4062}" dt="2025-01-09T15:05:01.746" v="358"/>
          <ac:picMkLst>
            <pc:docMk/>
            <pc:sldMk cId="2163132736" sldId="263"/>
            <ac:picMk id="6" creationId="{E5C2298E-852A-FBF0-2C9F-61CC5D5A58A9}"/>
          </ac:picMkLst>
        </pc:picChg>
        <pc:picChg chg="del">
          <ac:chgData name="Georg P" userId="53d5f090c11d6345" providerId="Windows Live" clId="Web-{6901E9F8-7762-69A4-839D-98505DAC4062}" dt="2025-01-09T15:05:01.496" v="357"/>
          <ac:picMkLst>
            <pc:docMk/>
            <pc:sldMk cId="2163132736" sldId="263"/>
            <ac:picMk id="10" creationId="{C558C557-7972-C7A9-F5D7-43281D2AD907}"/>
          </ac:picMkLst>
        </pc:picChg>
      </pc:sldChg>
      <pc:sldChg chg="addSp delSp modSp">
        <pc:chgData name="Georg P" userId="53d5f090c11d6345" providerId="Windows Live" clId="Web-{6901E9F8-7762-69A4-839D-98505DAC4062}" dt="2025-01-09T15:05:46.545" v="375"/>
        <pc:sldMkLst>
          <pc:docMk/>
          <pc:sldMk cId="233784213" sldId="265"/>
        </pc:sldMkLst>
        <pc:spChg chg="add del mod">
          <ac:chgData name="Georg P" userId="53d5f090c11d6345" providerId="Windows Live" clId="Web-{6901E9F8-7762-69A4-839D-98505DAC4062}" dt="2025-01-09T15:05:46.545" v="375"/>
          <ac:spMkLst>
            <pc:docMk/>
            <pc:sldMk cId="233784213" sldId="265"/>
            <ac:spMk id="3" creationId="{370B7CDF-CE2B-4C48-9081-608E798095FF}"/>
          </ac:spMkLst>
        </pc:spChg>
        <pc:picChg chg="add mod ord">
          <ac:chgData name="Georg P" userId="53d5f090c11d6345" providerId="Windows Live" clId="Web-{6901E9F8-7762-69A4-839D-98505DAC4062}" dt="2025-01-09T15:05:46.545" v="375"/>
          <ac:picMkLst>
            <pc:docMk/>
            <pc:sldMk cId="233784213" sldId="265"/>
            <ac:picMk id="5" creationId="{E5140478-E8F8-31CF-8577-F7625D55D1AA}"/>
          </ac:picMkLst>
        </pc:picChg>
        <pc:picChg chg="del">
          <ac:chgData name="Georg P" userId="53d5f090c11d6345" providerId="Windows Live" clId="Web-{6901E9F8-7762-69A4-839D-98505DAC4062}" dt="2025-01-09T15:05:44.060" v="374"/>
          <ac:picMkLst>
            <pc:docMk/>
            <pc:sldMk cId="233784213" sldId="265"/>
            <ac:picMk id="12" creationId="{6FC40EEA-592C-668A-0F4D-CC47AC3839DF}"/>
          </ac:picMkLst>
        </pc:picChg>
      </pc:sldChg>
      <pc:sldChg chg="addSp delSp modSp">
        <pc:chgData name="Georg P" userId="53d5f090c11d6345" providerId="Windows Live" clId="Web-{6901E9F8-7762-69A4-839D-98505DAC4062}" dt="2025-01-09T15:05:54.217" v="377"/>
        <pc:sldMkLst>
          <pc:docMk/>
          <pc:sldMk cId="3666487214" sldId="266"/>
        </pc:sldMkLst>
        <pc:spChg chg="add del mod">
          <ac:chgData name="Georg P" userId="53d5f090c11d6345" providerId="Windows Live" clId="Web-{6901E9F8-7762-69A4-839D-98505DAC4062}" dt="2025-01-09T15:05:54.217" v="377"/>
          <ac:spMkLst>
            <pc:docMk/>
            <pc:sldMk cId="3666487214" sldId="266"/>
            <ac:spMk id="5" creationId="{AB6FE34F-6C35-A582-E4BD-0F243A792637}"/>
          </ac:spMkLst>
        </pc:spChg>
        <pc:picChg chg="add mod ord">
          <ac:chgData name="Georg P" userId="53d5f090c11d6345" providerId="Windows Live" clId="Web-{6901E9F8-7762-69A4-839D-98505DAC4062}" dt="2025-01-09T15:05:54.217" v="377"/>
          <ac:picMkLst>
            <pc:docMk/>
            <pc:sldMk cId="3666487214" sldId="266"/>
            <ac:picMk id="6" creationId="{9D3E5814-5C9A-7F41-EC8B-5C35FFDDB850}"/>
          </ac:picMkLst>
        </pc:picChg>
        <pc:picChg chg="del">
          <ac:chgData name="Georg P" userId="53d5f090c11d6345" providerId="Windows Live" clId="Web-{6901E9F8-7762-69A4-839D-98505DAC4062}" dt="2025-01-09T15:05:52.857" v="376"/>
          <ac:picMkLst>
            <pc:docMk/>
            <pc:sldMk cId="3666487214" sldId="266"/>
            <ac:picMk id="7" creationId="{19EA9D37-D23E-EE12-4ACB-031C10461D17}"/>
          </ac:picMkLst>
        </pc:picChg>
      </pc:sldChg>
      <pc:sldChg chg="del">
        <pc:chgData name="Georg P" userId="53d5f090c11d6345" providerId="Windows Live" clId="Web-{6901E9F8-7762-69A4-839D-98505DAC4062}" dt="2025-01-09T15:06:01.483" v="378"/>
        <pc:sldMkLst>
          <pc:docMk/>
          <pc:sldMk cId="3793083112" sldId="269"/>
        </pc:sldMkLst>
      </pc:sldChg>
      <pc:sldChg chg="del">
        <pc:chgData name="Georg P" userId="53d5f090c11d6345" providerId="Windows Live" clId="Web-{6901E9F8-7762-69A4-839D-98505DAC4062}" dt="2025-01-09T15:06:02.405" v="379"/>
        <pc:sldMkLst>
          <pc:docMk/>
          <pc:sldMk cId="1780811718" sldId="270"/>
        </pc:sldMkLst>
      </pc:sldChg>
      <pc:sldChg chg="addSp delSp modSp">
        <pc:chgData name="Georg P" userId="53d5f090c11d6345" providerId="Windows Live" clId="Web-{6901E9F8-7762-69A4-839D-98505DAC4062}" dt="2025-01-09T14:48:58.181" v="119" actId="20577"/>
        <pc:sldMkLst>
          <pc:docMk/>
          <pc:sldMk cId="2583637851" sldId="272"/>
        </pc:sldMkLst>
        <pc:spChg chg="mod">
          <ac:chgData name="Georg P" userId="53d5f090c11d6345" providerId="Windows Live" clId="Web-{6901E9F8-7762-69A4-839D-98505DAC4062}" dt="2025-01-09T14:48:58.181" v="119" actId="20577"/>
          <ac:spMkLst>
            <pc:docMk/>
            <pc:sldMk cId="2583637851" sldId="272"/>
            <ac:spMk id="2" creationId="{00B2BAF8-5B1E-961D-5B94-0AF612A46044}"/>
          </ac:spMkLst>
        </pc:spChg>
        <pc:spChg chg="add del mod">
          <ac:chgData name="Georg P" userId="53d5f090c11d6345" providerId="Windows Live" clId="Web-{6901E9F8-7762-69A4-839D-98505DAC4062}" dt="2025-01-09T14:42:06.385" v="1"/>
          <ac:spMkLst>
            <pc:docMk/>
            <pc:sldMk cId="2583637851" sldId="272"/>
            <ac:spMk id="4" creationId="{16E14451-AB63-044C-31DF-CC05B786682D}"/>
          </ac:spMkLst>
        </pc:spChg>
        <pc:spChg chg="mod">
          <ac:chgData name="Georg P" userId="53d5f090c11d6345" providerId="Windows Live" clId="Web-{6901E9F8-7762-69A4-839D-98505DAC4062}" dt="2025-01-09T14:47:50.132" v="66" actId="1076"/>
          <ac:spMkLst>
            <pc:docMk/>
            <pc:sldMk cId="2583637851" sldId="272"/>
            <ac:spMk id="8" creationId="{DBC74D7B-5F0F-DD3B-3637-3A5FCF93D79E}"/>
          </ac:spMkLst>
        </pc:spChg>
        <pc:spChg chg="add mod">
          <ac:chgData name="Georg P" userId="53d5f090c11d6345" providerId="Windows Live" clId="Web-{6901E9F8-7762-69A4-839D-98505DAC4062}" dt="2025-01-09T14:48:19.226" v="89" actId="20577"/>
          <ac:spMkLst>
            <pc:docMk/>
            <pc:sldMk cId="2583637851" sldId="272"/>
            <ac:spMk id="10" creationId="{640B3352-CDE3-12EC-2660-793541E53B50}"/>
          </ac:spMkLst>
        </pc:spChg>
        <pc:picChg chg="add mod ord">
          <ac:chgData name="Georg P" userId="53d5f090c11d6345" providerId="Windows Live" clId="Web-{6901E9F8-7762-69A4-839D-98505DAC4062}" dt="2025-01-09T14:45:56.549" v="32" actId="1076"/>
          <ac:picMkLst>
            <pc:docMk/>
            <pc:sldMk cId="2583637851" sldId="272"/>
            <ac:picMk id="5" creationId="{A72C411E-86CF-4452-7353-7D75A1F4FCC6}"/>
          </ac:picMkLst>
        </pc:picChg>
        <pc:picChg chg="add mod">
          <ac:chgData name="Georg P" userId="53d5f090c11d6345" providerId="Windows Live" clId="Web-{6901E9F8-7762-69A4-839D-98505DAC4062}" dt="2025-01-09T14:46:02.612" v="33" actId="1076"/>
          <ac:picMkLst>
            <pc:docMk/>
            <pc:sldMk cId="2583637851" sldId="272"/>
            <ac:picMk id="6" creationId="{444125B9-BEB1-E20A-EA98-B1929EB64818}"/>
          </ac:picMkLst>
        </pc:picChg>
        <pc:picChg chg="del">
          <ac:chgData name="Georg P" userId="53d5f090c11d6345" providerId="Windows Live" clId="Web-{6901E9F8-7762-69A4-839D-98505DAC4062}" dt="2025-01-09T14:42:05.041" v="0"/>
          <ac:picMkLst>
            <pc:docMk/>
            <pc:sldMk cId="2583637851" sldId="272"/>
            <ac:picMk id="9" creationId="{4D1B89E6-3507-606D-9C55-C974AFEADE1D}"/>
          </ac:picMkLst>
        </pc:picChg>
      </pc:sldChg>
      <pc:sldChg chg="addSp delSp modSp">
        <pc:chgData name="Georg P" userId="53d5f090c11d6345" providerId="Windows Live" clId="Web-{6901E9F8-7762-69A4-839D-98505DAC4062}" dt="2025-01-09T14:49:38.292" v="152" actId="20577"/>
        <pc:sldMkLst>
          <pc:docMk/>
          <pc:sldMk cId="338522245" sldId="274"/>
        </pc:sldMkLst>
        <pc:spChg chg="mod">
          <ac:chgData name="Georg P" userId="53d5f090c11d6345" providerId="Windows Live" clId="Web-{6901E9F8-7762-69A4-839D-98505DAC4062}" dt="2025-01-09T14:49:38.292" v="152" actId="20577"/>
          <ac:spMkLst>
            <pc:docMk/>
            <pc:sldMk cId="338522245" sldId="274"/>
            <ac:spMk id="2" creationId="{8A738D5E-E749-E8E0-A0EE-47ED215D46EF}"/>
          </ac:spMkLst>
        </pc:spChg>
        <pc:spChg chg="add del mod">
          <ac:chgData name="Georg P" userId="53d5f090c11d6345" providerId="Windows Live" clId="Web-{6901E9F8-7762-69A4-839D-98505DAC4062}" dt="2025-01-09T14:42:38.761" v="9"/>
          <ac:spMkLst>
            <pc:docMk/>
            <pc:sldMk cId="338522245" sldId="274"/>
            <ac:spMk id="5" creationId="{059443D7-BCB9-F1C7-1264-B91264B8D19E}"/>
          </ac:spMkLst>
        </pc:spChg>
        <pc:picChg chg="del">
          <ac:chgData name="Georg P" userId="53d5f090c11d6345" providerId="Windows Live" clId="Web-{6901E9F8-7762-69A4-839D-98505DAC4062}" dt="2025-01-09T14:42:37.417" v="8"/>
          <ac:picMkLst>
            <pc:docMk/>
            <pc:sldMk cId="338522245" sldId="274"/>
            <ac:picMk id="6" creationId="{ED0031ED-5354-027E-95B4-BE0D40A43108}"/>
          </ac:picMkLst>
        </pc:picChg>
        <pc:picChg chg="add mod ord">
          <ac:chgData name="Georg P" userId="53d5f090c11d6345" providerId="Windows Live" clId="Web-{6901E9F8-7762-69A4-839D-98505DAC4062}" dt="2025-01-09T14:42:38.761" v="9"/>
          <ac:picMkLst>
            <pc:docMk/>
            <pc:sldMk cId="338522245" sldId="274"/>
            <ac:picMk id="7" creationId="{43115BA7-3A9C-CCD7-4678-E0551D02A554}"/>
          </ac:picMkLst>
        </pc:picChg>
      </pc:sldChg>
      <pc:sldChg chg="addSp delSp modSp">
        <pc:chgData name="Georg P" userId="53d5f090c11d6345" providerId="Windows Live" clId="Web-{6901E9F8-7762-69A4-839D-98505DAC4062}" dt="2025-01-09T14:49:33.213" v="149" actId="20577"/>
        <pc:sldMkLst>
          <pc:docMk/>
          <pc:sldMk cId="1829557225" sldId="275"/>
        </pc:sldMkLst>
        <pc:spChg chg="mod">
          <ac:chgData name="Georg P" userId="53d5f090c11d6345" providerId="Windows Live" clId="Web-{6901E9F8-7762-69A4-839D-98505DAC4062}" dt="2025-01-09T14:49:33.213" v="149" actId="20577"/>
          <ac:spMkLst>
            <pc:docMk/>
            <pc:sldMk cId="1829557225" sldId="275"/>
            <ac:spMk id="2" creationId="{8A738D5E-E749-E8E0-A0EE-47ED215D46EF}"/>
          </ac:spMkLst>
        </pc:spChg>
        <pc:spChg chg="add del mod">
          <ac:chgData name="Georg P" userId="53d5f090c11d6345" providerId="Windows Live" clId="Web-{6901E9F8-7762-69A4-839D-98505DAC4062}" dt="2025-01-09T14:42:29.042" v="5"/>
          <ac:spMkLst>
            <pc:docMk/>
            <pc:sldMk cId="1829557225" sldId="275"/>
            <ac:spMk id="5" creationId="{5D5DA9FC-CA04-5EE9-22FD-9D93770790FD}"/>
          </ac:spMkLst>
        </pc:spChg>
        <pc:picChg chg="del">
          <ac:chgData name="Georg P" userId="53d5f090c11d6345" providerId="Windows Live" clId="Web-{6901E9F8-7762-69A4-839D-98505DAC4062}" dt="2025-01-09T14:42:27.698" v="4"/>
          <ac:picMkLst>
            <pc:docMk/>
            <pc:sldMk cId="1829557225" sldId="275"/>
            <ac:picMk id="6" creationId="{ED0031ED-5354-027E-95B4-BE0D40A43108}"/>
          </ac:picMkLst>
        </pc:picChg>
        <pc:picChg chg="add mod ord">
          <ac:chgData name="Georg P" userId="53d5f090c11d6345" providerId="Windows Live" clId="Web-{6901E9F8-7762-69A4-839D-98505DAC4062}" dt="2025-01-09T14:42:29.042" v="5"/>
          <ac:picMkLst>
            <pc:docMk/>
            <pc:sldMk cId="1829557225" sldId="275"/>
            <ac:picMk id="7" creationId="{E0C7B4C6-F9CF-0017-6612-791A26D8DEB8}"/>
          </ac:picMkLst>
        </pc:picChg>
      </pc:sldChg>
      <pc:sldChg chg="addSp delSp modSp">
        <pc:chgData name="Georg P" userId="53d5f090c11d6345" providerId="Windows Live" clId="Web-{6901E9F8-7762-69A4-839D-98505DAC4062}" dt="2025-01-09T14:49:35.464" v="151" actId="20577"/>
        <pc:sldMkLst>
          <pc:docMk/>
          <pc:sldMk cId="2854044737" sldId="276"/>
        </pc:sldMkLst>
        <pc:spChg chg="mod">
          <ac:chgData name="Georg P" userId="53d5f090c11d6345" providerId="Windows Live" clId="Web-{6901E9F8-7762-69A4-839D-98505DAC4062}" dt="2025-01-09T14:49:35.464" v="151" actId="20577"/>
          <ac:spMkLst>
            <pc:docMk/>
            <pc:sldMk cId="2854044737" sldId="276"/>
            <ac:spMk id="2" creationId="{8A738D5E-E749-E8E0-A0EE-47ED215D46EF}"/>
          </ac:spMkLst>
        </pc:spChg>
        <pc:spChg chg="add del mod">
          <ac:chgData name="Georg P" userId="53d5f090c11d6345" providerId="Windows Live" clId="Web-{6901E9F8-7762-69A4-839D-98505DAC4062}" dt="2025-01-09T14:42:33.183" v="7"/>
          <ac:spMkLst>
            <pc:docMk/>
            <pc:sldMk cId="2854044737" sldId="276"/>
            <ac:spMk id="5" creationId="{06BFD68F-3E82-BEC2-01A3-42E9595D2A39}"/>
          </ac:spMkLst>
        </pc:spChg>
        <pc:picChg chg="del">
          <ac:chgData name="Georg P" userId="53d5f090c11d6345" providerId="Windows Live" clId="Web-{6901E9F8-7762-69A4-839D-98505DAC4062}" dt="2025-01-09T14:42:31.839" v="6"/>
          <ac:picMkLst>
            <pc:docMk/>
            <pc:sldMk cId="2854044737" sldId="276"/>
            <ac:picMk id="6" creationId="{ED0031ED-5354-027E-95B4-BE0D40A43108}"/>
          </ac:picMkLst>
        </pc:picChg>
        <pc:picChg chg="add mod ord">
          <ac:chgData name="Georg P" userId="53d5f090c11d6345" providerId="Windows Live" clId="Web-{6901E9F8-7762-69A4-839D-98505DAC4062}" dt="2025-01-09T14:42:33.183" v="7"/>
          <ac:picMkLst>
            <pc:docMk/>
            <pc:sldMk cId="2854044737" sldId="276"/>
            <ac:picMk id="7" creationId="{2DF8D132-91AA-7663-FBDF-C0F316B9C151}"/>
          </ac:picMkLst>
        </pc:picChg>
      </pc:sldChg>
      <pc:sldChg chg="addSp delSp modSp">
        <pc:chgData name="Georg P" userId="53d5f090c11d6345" providerId="Windows Live" clId="Web-{6901E9F8-7762-69A4-839D-98505DAC4062}" dt="2025-01-09T14:57:59.559" v="270"/>
        <pc:sldMkLst>
          <pc:docMk/>
          <pc:sldMk cId="2588729548" sldId="277"/>
        </pc:sldMkLst>
        <pc:spChg chg="add del mod">
          <ac:chgData name="Georg P" userId="53d5f090c11d6345" providerId="Windows Live" clId="Web-{6901E9F8-7762-69A4-839D-98505DAC4062}" dt="2025-01-09T14:57:59.559" v="270"/>
          <ac:spMkLst>
            <pc:docMk/>
            <pc:sldMk cId="2588729548" sldId="277"/>
            <ac:spMk id="4" creationId="{5962FCFF-2DE8-E3BA-86B2-16AC93698AB3}"/>
          </ac:spMkLst>
        </pc:spChg>
        <pc:picChg chg="add mod ord">
          <ac:chgData name="Georg P" userId="53d5f090c11d6345" providerId="Windows Live" clId="Web-{6901E9F8-7762-69A4-839D-98505DAC4062}" dt="2025-01-09T14:57:59.559" v="270"/>
          <ac:picMkLst>
            <pc:docMk/>
            <pc:sldMk cId="2588729548" sldId="277"/>
            <ac:picMk id="5" creationId="{48B9779D-3141-F267-BFD8-5618C9118D7E}"/>
          </ac:picMkLst>
        </pc:picChg>
        <pc:picChg chg="del">
          <ac:chgData name="Georg P" userId="53d5f090c11d6345" providerId="Windows Live" clId="Web-{6901E9F8-7762-69A4-839D-98505DAC4062}" dt="2025-01-09T14:57:56.091" v="269"/>
          <ac:picMkLst>
            <pc:docMk/>
            <pc:sldMk cId="2588729548" sldId="277"/>
            <ac:picMk id="7" creationId="{8B0F8B9B-7C7C-0DF7-92DA-D34F3476EB41}"/>
          </ac:picMkLst>
        </pc:picChg>
      </pc:sldChg>
      <pc:sldChg chg="addSp delSp modSp new mod ord setBg modClrScheme chgLayout">
        <pc:chgData name="Georg P" userId="53d5f090c11d6345" providerId="Windows Live" clId="Web-{6901E9F8-7762-69A4-839D-98505DAC4062}" dt="2025-01-09T15:04:42.058" v="354"/>
        <pc:sldMkLst>
          <pc:docMk/>
          <pc:sldMk cId="2081908271" sldId="278"/>
        </pc:sldMkLst>
        <pc:spChg chg="mod ord">
          <ac:chgData name="Georg P" userId="53d5f090c11d6345" providerId="Windows Live" clId="Web-{6901E9F8-7762-69A4-839D-98505DAC4062}" dt="2025-01-09T15:04:42.058" v="354"/>
          <ac:spMkLst>
            <pc:docMk/>
            <pc:sldMk cId="2081908271" sldId="278"/>
            <ac:spMk id="2" creationId="{C26FA727-A523-B6BC-43A9-4FDA74659C81}"/>
          </ac:spMkLst>
        </pc:spChg>
        <pc:spChg chg="mod ord">
          <ac:chgData name="Georg P" userId="53d5f090c11d6345" providerId="Windows Live" clId="Web-{6901E9F8-7762-69A4-839D-98505DAC4062}" dt="2025-01-09T15:04:42.058" v="354"/>
          <ac:spMkLst>
            <pc:docMk/>
            <pc:sldMk cId="2081908271" sldId="278"/>
            <ac:spMk id="3" creationId="{AAE42C5C-85A3-BA6D-DFA8-A6B88FB8869E}"/>
          </ac:spMkLst>
        </pc:spChg>
        <pc:spChg chg="del">
          <ac:chgData name="Georg P" userId="53d5f090c11d6345" providerId="Windows Live" clId="Web-{6901E9F8-7762-69A4-839D-98505DAC4062}" dt="2025-01-09T14:57:29.762" v="261"/>
          <ac:spMkLst>
            <pc:docMk/>
            <pc:sldMk cId="2081908271" sldId="278"/>
            <ac:spMk id="4" creationId="{C7630074-CF8C-8310-9F55-F448930040FB}"/>
          </ac:spMkLst>
        </pc:spChg>
        <pc:spChg chg="add del">
          <ac:chgData name="Georg P" userId="53d5f090c11d6345" providerId="Windows Live" clId="Web-{6901E9F8-7762-69A4-839D-98505DAC4062}" dt="2025-01-09T15:04:42.058" v="354"/>
          <ac:spMkLst>
            <pc:docMk/>
            <pc:sldMk cId="2081908271" sldId="278"/>
            <ac:spMk id="9" creationId="{6F828D28-8E09-41CC-8229-3070B5467A96}"/>
          </ac:spMkLst>
        </pc:spChg>
        <pc:spChg chg="add del">
          <ac:chgData name="Georg P" userId="53d5f090c11d6345" providerId="Windows Live" clId="Web-{6901E9F8-7762-69A4-839D-98505DAC4062}" dt="2025-01-09T15:04:42.058" v="354"/>
          <ac:spMkLst>
            <pc:docMk/>
            <pc:sldMk cId="2081908271" sldId="278"/>
            <ac:spMk id="11" creationId="{D5B012D8-7F27-4758-9AC6-C889B154BD73}"/>
          </ac:spMkLst>
        </pc:spChg>
        <pc:spChg chg="add del">
          <ac:chgData name="Georg P" userId="53d5f090c11d6345" providerId="Windows Live" clId="Web-{6901E9F8-7762-69A4-839D-98505DAC4062}" dt="2025-01-09T15:04:42.058" v="354"/>
          <ac:spMkLst>
            <pc:docMk/>
            <pc:sldMk cId="2081908271" sldId="278"/>
            <ac:spMk id="13" creationId="{4063B759-00FC-46D1-9898-8E8625268FAF}"/>
          </ac:spMkLst>
        </pc:spChg>
        <pc:picChg chg="add del">
          <ac:chgData name="Georg P" userId="53d5f090c11d6345" providerId="Windows Live" clId="Web-{6901E9F8-7762-69A4-839D-98505DAC4062}" dt="2025-01-09T15:04:42.058" v="354"/>
          <ac:picMkLst>
            <pc:docMk/>
            <pc:sldMk cId="2081908271" sldId="278"/>
            <ac:picMk id="5" creationId="{37E72653-CACD-8BAA-5893-C4212A9BE44B}"/>
          </ac:picMkLst>
        </pc:picChg>
      </pc:sldChg>
      <pc:sldChg chg="addSp delSp modSp new mod modClrScheme chgLayout">
        <pc:chgData name="Georg P" userId="53d5f090c11d6345" providerId="Windows Live" clId="Web-{6901E9F8-7762-69A4-839D-98505DAC4062}" dt="2025-01-09T15:03:41.478" v="352" actId="1076"/>
        <pc:sldMkLst>
          <pc:docMk/>
          <pc:sldMk cId="3686345209" sldId="279"/>
        </pc:sldMkLst>
        <pc:spChg chg="del mod ord">
          <ac:chgData name="Georg P" userId="53d5f090c11d6345" providerId="Windows Live" clId="Web-{6901E9F8-7762-69A4-839D-98505DAC4062}" dt="2025-01-09T15:02:11.912" v="322"/>
          <ac:spMkLst>
            <pc:docMk/>
            <pc:sldMk cId="3686345209" sldId="279"/>
            <ac:spMk id="2" creationId="{0265F586-BB31-D39B-8B16-2B731900A1F8}"/>
          </ac:spMkLst>
        </pc:spChg>
        <pc:spChg chg="del mod ord">
          <ac:chgData name="Georg P" userId="53d5f090c11d6345" providerId="Windows Live" clId="Web-{6901E9F8-7762-69A4-839D-98505DAC4062}" dt="2025-01-09T14:58:25.639" v="275"/>
          <ac:spMkLst>
            <pc:docMk/>
            <pc:sldMk cId="3686345209" sldId="279"/>
            <ac:spMk id="3" creationId="{434101E4-ED82-FCF0-C215-66328C9ACD04}"/>
          </ac:spMkLst>
        </pc:spChg>
        <pc:spChg chg="del">
          <ac:chgData name="Georg P" userId="53d5f090c11d6345" providerId="Windows Live" clId="Web-{6901E9F8-7762-69A4-839D-98505DAC4062}" dt="2025-01-09T14:58:12.372" v="272"/>
          <ac:spMkLst>
            <pc:docMk/>
            <pc:sldMk cId="3686345209" sldId="279"/>
            <ac:spMk id="4" creationId="{34AB08FF-BA85-82BA-4402-DF38B92BAF0D}"/>
          </ac:spMkLst>
        </pc:spChg>
        <pc:spChg chg="add del mod">
          <ac:chgData name="Georg P" userId="53d5f090c11d6345" providerId="Windows Live" clId="Web-{6901E9F8-7762-69A4-839D-98505DAC4062}" dt="2025-01-09T15:00:53.112" v="310"/>
          <ac:spMkLst>
            <pc:docMk/>
            <pc:sldMk cId="3686345209" sldId="279"/>
            <ac:spMk id="12" creationId="{61A88548-1411-72B1-E935-14201FEFF0F9}"/>
          </ac:spMkLst>
        </pc:spChg>
        <pc:spChg chg="add del mod">
          <ac:chgData name="Georg P" userId="53d5f090c11d6345" providerId="Windows Live" clId="Web-{6901E9F8-7762-69A4-839D-98505DAC4062}" dt="2025-01-09T15:02:15.912" v="323"/>
          <ac:spMkLst>
            <pc:docMk/>
            <pc:sldMk cId="3686345209" sldId="279"/>
            <ac:spMk id="15" creationId="{2FB24712-9D00-62B3-8AF4-1F1AFB109350}"/>
          </ac:spMkLst>
        </pc:spChg>
        <pc:graphicFrameChg chg="add del mod ord modGraphic">
          <ac:chgData name="Georg P" userId="53d5f090c11d6345" providerId="Windows Live" clId="Web-{6901E9F8-7762-69A4-839D-98505DAC4062}" dt="2025-01-09T15:00:45.315" v="307"/>
          <ac:graphicFrameMkLst>
            <pc:docMk/>
            <pc:sldMk cId="3686345209" sldId="279"/>
            <ac:graphicFrameMk id="5" creationId="{FE02E577-5431-6692-5146-2A11EBBC8AD0}"/>
          </ac:graphicFrameMkLst>
        </pc:graphicFrameChg>
        <pc:picChg chg="add del mod">
          <ac:chgData name="Georg P" userId="53d5f090c11d6345" providerId="Windows Live" clId="Web-{6901E9F8-7762-69A4-839D-98505DAC4062}" dt="2025-01-09T14:58:51.108" v="281"/>
          <ac:picMkLst>
            <pc:docMk/>
            <pc:sldMk cId="3686345209" sldId="279"/>
            <ac:picMk id="6" creationId="{1BF22E2F-37B3-B47A-00B4-E9BFD8009ACA}"/>
          </ac:picMkLst>
        </pc:picChg>
        <pc:picChg chg="add del mod">
          <ac:chgData name="Georg P" userId="53d5f090c11d6345" providerId="Windows Live" clId="Web-{6901E9F8-7762-69A4-839D-98505DAC4062}" dt="2025-01-09T14:59:01.687" v="283"/>
          <ac:picMkLst>
            <pc:docMk/>
            <pc:sldMk cId="3686345209" sldId="279"/>
            <ac:picMk id="7" creationId="{F29931E5-4080-2CAC-B018-027285BE9637}"/>
          </ac:picMkLst>
        </pc:picChg>
        <pc:picChg chg="add mod">
          <ac:chgData name="Georg P" userId="53d5f090c11d6345" providerId="Windows Live" clId="Web-{6901E9F8-7762-69A4-839D-98505DAC4062}" dt="2025-01-09T15:03:41.259" v="349" actId="1076"/>
          <ac:picMkLst>
            <pc:docMk/>
            <pc:sldMk cId="3686345209" sldId="279"/>
            <ac:picMk id="8" creationId="{2044E551-2EF2-4CA6-A5F0-BA1FACBECEED}"/>
          </ac:picMkLst>
        </pc:picChg>
        <pc:picChg chg="add mod">
          <ac:chgData name="Georg P" userId="53d5f090c11d6345" providerId="Windows Live" clId="Web-{6901E9F8-7762-69A4-839D-98505DAC4062}" dt="2025-01-09T15:03:41.337" v="350" actId="1076"/>
          <ac:picMkLst>
            <pc:docMk/>
            <pc:sldMk cId="3686345209" sldId="279"/>
            <ac:picMk id="9" creationId="{02B295B9-D327-23CE-A83A-8F1CB774B947}"/>
          </ac:picMkLst>
        </pc:picChg>
        <pc:picChg chg="add mod">
          <ac:chgData name="Georg P" userId="53d5f090c11d6345" providerId="Windows Live" clId="Web-{6901E9F8-7762-69A4-839D-98505DAC4062}" dt="2025-01-09T15:03:41.384" v="351" actId="1076"/>
          <ac:picMkLst>
            <pc:docMk/>
            <pc:sldMk cId="3686345209" sldId="279"/>
            <ac:picMk id="10" creationId="{A7695196-A241-2859-8B85-77C1B07A4EE8}"/>
          </ac:picMkLst>
        </pc:picChg>
        <pc:picChg chg="add mod">
          <ac:chgData name="Georg P" userId="53d5f090c11d6345" providerId="Windows Live" clId="Web-{6901E9F8-7762-69A4-839D-98505DAC4062}" dt="2025-01-09T15:03:41.478" v="352" actId="1076"/>
          <ac:picMkLst>
            <pc:docMk/>
            <pc:sldMk cId="3686345209" sldId="279"/>
            <ac:picMk id="13" creationId="{169025DA-1FED-1FE0-9771-38F97A07C62B}"/>
          </ac:picMkLst>
        </pc:picChg>
      </pc:sldChg>
      <pc:sldChg chg="addSp delSp modSp add replId">
        <pc:chgData name="Georg P" userId="53d5f090c11d6345" providerId="Windows Live" clId="Web-{6901E9F8-7762-69A4-839D-98505DAC4062}" dt="2025-01-09T15:06:11.561" v="382"/>
        <pc:sldMkLst>
          <pc:docMk/>
          <pc:sldMk cId="247480324" sldId="280"/>
        </pc:sldMkLst>
        <pc:spChg chg="add del mod">
          <ac:chgData name="Georg P" userId="53d5f090c11d6345" providerId="Windows Live" clId="Web-{6901E9F8-7762-69A4-839D-98505DAC4062}" dt="2025-01-09T15:06:11.561" v="382"/>
          <ac:spMkLst>
            <pc:docMk/>
            <pc:sldMk cId="247480324" sldId="280"/>
            <ac:spMk id="5" creationId="{8A82E71C-A802-AF6C-0C60-B1465F76E234}"/>
          </ac:spMkLst>
        </pc:spChg>
        <pc:picChg chg="del">
          <ac:chgData name="Georg P" userId="53d5f090c11d6345" providerId="Windows Live" clId="Web-{6901E9F8-7762-69A4-839D-98505DAC4062}" dt="2025-01-09T15:06:07.920" v="381"/>
          <ac:picMkLst>
            <pc:docMk/>
            <pc:sldMk cId="247480324" sldId="280"/>
            <ac:picMk id="6" creationId="{9D3E5814-5C9A-7F41-EC8B-5C35FFDDB850}"/>
          </ac:picMkLst>
        </pc:picChg>
        <pc:picChg chg="add mod ord">
          <ac:chgData name="Georg P" userId="53d5f090c11d6345" providerId="Windows Live" clId="Web-{6901E9F8-7762-69A4-839D-98505DAC4062}" dt="2025-01-09T15:06:11.561" v="382"/>
          <ac:picMkLst>
            <pc:docMk/>
            <pc:sldMk cId="247480324" sldId="280"/>
            <ac:picMk id="7" creationId="{2E12B85E-2AB5-43B1-0DA4-A44F1B6A085E}"/>
          </ac:picMkLst>
        </pc:picChg>
      </pc:sldChg>
    </pc:docChg>
  </pc:docChgLst>
  <pc:docChgLst>
    <pc:chgData name="Georg P" userId="53d5f090c11d6345" providerId="Windows Live" clId="Web-{8CDA426B-F6BE-03CE-D3BE-0C608CE54C7C}"/>
    <pc:docChg chg="modSld sldOrd">
      <pc:chgData name="Georg P" userId="53d5f090c11d6345" providerId="Windows Live" clId="Web-{8CDA426B-F6BE-03CE-D3BE-0C608CE54C7C}" dt="2025-01-11T10:39:06.523" v="11" actId="20577"/>
      <pc:docMkLst>
        <pc:docMk/>
      </pc:docMkLst>
      <pc:sldChg chg="ord">
        <pc:chgData name="Georg P" userId="53d5f090c11d6345" providerId="Windows Live" clId="Web-{8CDA426B-F6BE-03CE-D3BE-0C608CE54C7C}" dt="2025-01-11T10:38:30.943" v="0"/>
        <pc:sldMkLst>
          <pc:docMk/>
          <pc:sldMk cId="3666487214" sldId="266"/>
        </pc:sldMkLst>
      </pc:sldChg>
      <pc:sldChg chg="modSp">
        <pc:chgData name="Georg P" userId="53d5f090c11d6345" providerId="Windows Live" clId="Web-{8CDA426B-F6BE-03CE-D3BE-0C608CE54C7C}" dt="2025-01-11T10:39:06.523" v="11" actId="20577"/>
        <pc:sldMkLst>
          <pc:docMk/>
          <pc:sldMk cId="767064345" sldId="273"/>
        </pc:sldMkLst>
        <pc:spChg chg="mod">
          <ac:chgData name="Georg P" userId="53d5f090c11d6345" providerId="Windows Live" clId="Web-{8CDA426B-F6BE-03CE-D3BE-0C608CE54C7C}" dt="2025-01-11T10:39:06.523" v="11" actId="20577"/>
          <ac:spMkLst>
            <pc:docMk/>
            <pc:sldMk cId="767064345" sldId="273"/>
            <ac:spMk id="3" creationId="{4CE6DA70-5ED9-740E-8B84-BA7E3A128781}"/>
          </ac:spMkLst>
        </pc:spChg>
      </pc:sldChg>
    </pc:docChg>
  </pc:docChgLst>
  <pc:docChgLst>
    <pc:chgData name="Georg P" userId="53d5f090c11d6345" providerId="Windows Live" clId="Web-{E3EB7CE3-B7CF-A62C-CCB9-60DEDDC237EE}"/>
    <pc:docChg chg="addSld modSld sldOrd">
      <pc:chgData name="Georg P" userId="53d5f090c11d6345" providerId="Windows Live" clId="Web-{E3EB7CE3-B7CF-A62C-CCB9-60DEDDC237EE}" dt="2025-01-09T15:10:04.901" v="120" actId="20577"/>
      <pc:docMkLst>
        <pc:docMk/>
      </pc:docMkLst>
      <pc:sldChg chg="addSp modSp">
        <pc:chgData name="Georg P" userId="53d5f090c11d6345" providerId="Windows Live" clId="Web-{E3EB7CE3-B7CF-A62C-CCB9-60DEDDC237EE}" dt="2025-01-09T15:09:53.119" v="103" actId="1076"/>
        <pc:sldMkLst>
          <pc:docMk/>
          <pc:sldMk cId="3666487214" sldId="266"/>
        </pc:sldMkLst>
        <pc:spChg chg="add mod">
          <ac:chgData name="Georg P" userId="53d5f090c11d6345" providerId="Windows Live" clId="Web-{E3EB7CE3-B7CF-A62C-CCB9-60DEDDC237EE}" dt="2025-01-09T15:09:53.119" v="103" actId="1076"/>
          <ac:spMkLst>
            <pc:docMk/>
            <pc:sldMk cId="3666487214" sldId="266"/>
            <ac:spMk id="5" creationId="{9FE5F8D1-AC54-3C3F-FF5D-3996FB214FDD}"/>
          </ac:spMkLst>
        </pc:spChg>
      </pc:sldChg>
      <pc:sldChg chg="addSp modSp">
        <pc:chgData name="Georg P" userId="53d5f090c11d6345" providerId="Windows Live" clId="Web-{E3EB7CE3-B7CF-A62C-CCB9-60DEDDC237EE}" dt="2025-01-09T15:10:04.901" v="120" actId="20577"/>
        <pc:sldMkLst>
          <pc:docMk/>
          <pc:sldMk cId="2724192011" sldId="271"/>
        </pc:sldMkLst>
        <pc:spChg chg="add mod">
          <ac:chgData name="Georg P" userId="53d5f090c11d6345" providerId="Windows Live" clId="Web-{E3EB7CE3-B7CF-A62C-CCB9-60DEDDC237EE}" dt="2025-01-09T15:10:04.901" v="120" actId="20577"/>
          <ac:spMkLst>
            <pc:docMk/>
            <pc:sldMk cId="2724192011" sldId="271"/>
            <ac:spMk id="5" creationId="{ACD473AE-AD85-438B-5D31-23FA612120E3}"/>
          </ac:spMkLst>
        </pc:spChg>
      </pc:sldChg>
      <pc:sldChg chg="addSp modSp">
        <pc:chgData name="Georg P" userId="53d5f090c11d6345" providerId="Windows Live" clId="Web-{E3EB7CE3-B7CF-A62C-CCB9-60DEDDC237EE}" dt="2025-01-09T15:09:01.071" v="34" actId="1076"/>
        <pc:sldMkLst>
          <pc:docMk/>
          <pc:sldMk cId="767064345" sldId="273"/>
        </pc:sldMkLst>
        <pc:spChg chg="mod">
          <ac:chgData name="Georg P" userId="53d5f090c11d6345" providerId="Windows Live" clId="Web-{E3EB7CE3-B7CF-A62C-CCB9-60DEDDC237EE}" dt="2025-01-09T15:08:11.663" v="10" actId="1076"/>
          <ac:spMkLst>
            <pc:docMk/>
            <pc:sldMk cId="767064345" sldId="273"/>
            <ac:spMk id="2" creationId="{20FC69B5-48D2-4C14-C348-CFC4931FD38A}"/>
          </ac:spMkLst>
        </pc:spChg>
        <pc:spChg chg="mod">
          <ac:chgData name="Georg P" userId="53d5f090c11d6345" providerId="Windows Live" clId="Web-{E3EB7CE3-B7CF-A62C-CCB9-60DEDDC237EE}" dt="2025-01-09T15:08:24.789" v="15" actId="20577"/>
          <ac:spMkLst>
            <pc:docMk/>
            <pc:sldMk cId="767064345" sldId="273"/>
            <ac:spMk id="3" creationId="{4CE6DA70-5ED9-740E-8B84-BA7E3A128781}"/>
          </ac:spMkLst>
        </pc:spChg>
        <pc:spChg chg="add mod">
          <ac:chgData name="Georg P" userId="53d5f090c11d6345" providerId="Windows Live" clId="Web-{E3EB7CE3-B7CF-A62C-CCB9-60DEDDC237EE}" dt="2025-01-09T15:09:01.071" v="34" actId="1076"/>
          <ac:spMkLst>
            <pc:docMk/>
            <pc:sldMk cId="767064345" sldId="273"/>
            <ac:spMk id="6" creationId="{8DBD5D5B-06F5-213F-4F9C-2CD752AA9F26}"/>
          </ac:spMkLst>
        </pc:spChg>
        <pc:grpChg chg="mod">
          <ac:chgData name="Georg P" userId="53d5f090c11d6345" providerId="Windows Live" clId="Web-{E3EB7CE3-B7CF-A62C-CCB9-60DEDDC237EE}" dt="2025-01-09T15:08:22.023" v="12" actId="1076"/>
          <ac:grpSpMkLst>
            <pc:docMk/>
            <pc:sldMk cId="767064345" sldId="273"/>
            <ac:grpSpMk id="5" creationId="{334D4C06-04BE-E866-15BB-83A88A253F92}"/>
          </ac:grpSpMkLst>
        </pc:grpChg>
        <pc:graphicFrameChg chg="mod modGraphic">
          <ac:chgData name="Georg P" userId="53d5f090c11d6345" providerId="Windows Live" clId="Web-{E3EB7CE3-B7CF-A62C-CCB9-60DEDDC237EE}" dt="2025-01-09T15:08:21.976" v="11" actId="1076"/>
          <ac:graphicFrameMkLst>
            <pc:docMk/>
            <pc:sldMk cId="767064345" sldId="273"/>
            <ac:graphicFrameMk id="4" creationId="{2D65E9D7-338B-87D8-49A4-7D5A32E7A8ED}"/>
          </ac:graphicFrameMkLst>
        </pc:graphicFrameChg>
      </pc:sldChg>
      <pc:sldChg chg="addSp modSp">
        <pc:chgData name="Georg P" userId="53d5f090c11d6345" providerId="Windows Live" clId="Web-{E3EB7CE3-B7CF-A62C-CCB9-60DEDDC237EE}" dt="2025-01-09T15:09:56.354" v="105" actId="1076"/>
        <pc:sldMkLst>
          <pc:docMk/>
          <pc:sldMk cId="247480324" sldId="280"/>
        </pc:sldMkLst>
        <pc:spChg chg="add mod">
          <ac:chgData name="Georg P" userId="53d5f090c11d6345" providerId="Windows Live" clId="Web-{E3EB7CE3-B7CF-A62C-CCB9-60DEDDC237EE}" dt="2025-01-09T15:09:56.354" v="105" actId="1076"/>
          <ac:spMkLst>
            <pc:docMk/>
            <pc:sldMk cId="247480324" sldId="280"/>
            <ac:spMk id="5" creationId="{37A8797B-7C54-DF99-34BB-B5AD38258131}"/>
          </ac:spMkLst>
        </pc:spChg>
      </pc:sldChg>
      <pc:sldChg chg="addSp modSp new ord">
        <pc:chgData name="Georg P" userId="53d5f090c11d6345" providerId="Windows Live" clId="Web-{E3EB7CE3-B7CF-A62C-CCB9-60DEDDC237EE}" dt="2025-01-09T15:09:42.994" v="101" actId="1076"/>
        <pc:sldMkLst>
          <pc:docMk/>
          <pc:sldMk cId="341005238" sldId="281"/>
        </pc:sldMkLst>
        <pc:spChg chg="add mod">
          <ac:chgData name="Georg P" userId="53d5f090c11d6345" providerId="Windows Live" clId="Web-{E3EB7CE3-B7CF-A62C-CCB9-60DEDDC237EE}" dt="2025-01-09T15:09:42.994" v="101" actId="1076"/>
          <ac:spMkLst>
            <pc:docMk/>
            <pc:sldMk cId="341005238" sldId="281"/>
            <ac:spMk id="5" creationId="{1DB0201F-29C5-2B46-8740-EC9900921B7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census.gov" TargetMode="Externa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 Data Driven Foresight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 dirty="0"/>
              <a:t>Topic: Self-Healing Materials </a:t>
            </a:r>
          </a:p>
          <a:p>
            <a:endParaRPr lang="en-GB" sz="3200" dirty="0"/>
          </a:p>
          <a:p>
            <a:r>
              <a:rPr lang="en-GB" sz="2000" dirty="0"/>
              <a:t>Presentation by Liang, </a:t>
            </a:r>
            <a:r>
              <a:rPr lang="en-GB" sz="2000" dirty="0" err="1"/>
              <a:t>Puntigam</a:t>
            </a:r>
            <a:r>
              <a:rPr lang="en-GB" sz="2000" dirty="0"/>
              <a:t>, </a:t>
            </a:r>
            <a:r>
              <a:rPr lang="en-GB" sz="2000" dirty="0" err="1"/>
              <a:t>Yousofi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with green and white bars&#10;&#10;Description automatically generated">
            <a:extLst>
              <a:ext uri="{FF2B5EF4-FFF2-40B4-BE49-F238E27FC236}">
                <a16:creationId xmlns:a16="http://schemas.microsoft.com/office/drawing/2014/main" id="{2044E551-2EF2-4CA6-A5F0-BA1FACBEC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28" y="337983"/>
            <a:ext cx="5088193" cy="2986550"/>
          </a:xfrm>
          <a:prstGeom prst="rect">
            <a:avLst/>
          </a:prstGeom>
        </p:spPr>
      </p:pic>
      <p:pic>
        <p:nvPicPr>
          <p:cNvPr id="9" name="Picture 8" descr="A graph with red squares&#10;&#10;Description automatically generated">
            <a:extLst>
              <a:ext uri="{FF2B5EF4-FFF2-40B4-BE49-F238E27FC236}">
                <a16:creationId xmlns:a16="http://schemas.microsoft.com/office/drawing/2014/main" id="{02B295B9-D327-23CE-A83A-8F1CB774B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710" y="337985"/>
            <a:ext cx="5088194" cy="2986548"/>
          </a:xfrm>
          <a:prstGeom prst="rect">
            <a:avLst/>
          </a:prstGeom>
        </p:spPr>
      </p:pic>
      <p:pic>
        <p:nvPicPr>
          <p:cNvPr id="10" name="Picture 9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A7695196-A241-2859-8B85-77C1B07A4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629" y="3385984"/>
            <a:ext cx="5088195" cy="3066434"/>
          </a:xfrm>
          <a:prstGeom prst="rect">
            <a:avLst/>
          </a:prstGeom>
        </p:spPr>
      </p:pic>
      <p:pic>
        <p:nvPicPr>
          <p:cNvPr id="13" name="Picture 12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169025DA-1FED-1FE0-9771-38F97A07C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587" y="3388442"/>
            <a:ext cx="5088194" cy="306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45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E3DED-F345-A856-D255-A151064C3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73137-6F7F-12C4-D4AE-E176F5F22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B0201F-29C5-2B46-8740-EC9900921B7F}"/>
              </a:ext>
            </a:extLst>
          </p:cNvPr>
          <p:cNvSpPr txBox="1"/>
          <p:nvPr/>
        </p:nvSpPr>
        <p:spPr>
          <a:xfrm>
            <a:off x="1855838" y="1157924"/>
            <a:ext cx="8354126" cy="378565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6000" err="1">
                <a:solidFill>
                  <a:srgbClr val="FF0000"/>
                </a:solidFill>
              </a:rPr>
              <a:t>Ggf</a:t>
            </a:r>
            <a:r>
              <a:rPr lang="en-GB" sz="6000">
                <a:solidFill>
                  <a:srgbClr val="FF0000"/>
                </a:solidFill>
              </a:rPr>
              <a:t>. </a:t>
            </a:r>
            <a:r>
              <a:rPr lang="en-GB" sz="6000" err="1">
                <a:solidFill>
                  <a:srgbClr val="FF0000"/>
                </a:solidFill>
              </a:rPr>
              <a:t>Zusammenfassung</a:t>
            </a:r>
            <a:r>
              <a:rPr lang="en-GB" sz="6000">
                <a:solidFill>
                  <a:srgbClr val="FF0000"/>
                </a:solidFill>
              </a:rPr>
              <a:t> </a:t>
            </a:r>
            <a:r>
              <a:rPr lang="en-GB" sz="6000" err="1">
                <a:solidFill>
                  <a:srgbClr val="FF0000"/>
                </a:solidFill>
              </a:rPr>
              <a:t>Publikationsdynamik</a:t>
            </a:r>
          </a:p>
          <a:p>
            <a:r>
              <a:rPr lang="en-GB" sz="6000">
                <a:solidFill>
                  <a:srgbClr val="FF0000"/>
                </a:solidFill>
              </a:rPr>
              <a:t>Statt </a:t>
            </a:r>
            <a:r>
              <a:rPr lang="en-GB" sz="6000" err="1">
                <a:solidFill>
                  <a:srgbClr val="FF0000"/>
                </a:solidFill>
              </a:rPr>
              <a:t>einzelne</a:t>
            </a:r>
            <a:r>
              <a:rPr lang="en-GB" sz="6000">
                <a:solidFill>
                  <a:srgbClr val="FF0000"/>
                </a:solidFill>
              </a:rPr>
              <a:t> </a:t>
            </a:r>
            <a:r>
              <a:rPr lang="en-GB" sz="6000" err="1">
                <a:solidFill>
                  <a:srgbClr val="FF0000"/>
                </a:solidFill>
              </a:rPr>
              <a:t>Stichpunkte</a:t>
            </a:r>
            <a:r>
              <a:rPr lang="en-GB" sz="600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005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FA727-A523-B6BC-43A9-4FDA74659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Polymers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42C5C-85A3-BA6D-DFA8-A6B88FB886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6000">
                <a:latin typeface="Aptos Display"/>
              </a:rPr>
              <a:t>Detailed Analysis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08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Institutes with most publications affiliated to them regarding polymer materials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The institute with the most affiliations has more than twice the number of affiliations as the institute with the second-highest number</a:t>
            </a:r>
          </a:p>
          <a:p>
            <a:pPr marL="285750" indent="-285750">
              <a:buChar char="•"/>
            </a:pPr>
            <a:r>
              <a:rPr lang="en-GB" dirty="0"/>
              <a:t>Most institutes are located in China</a:t>
            </a:r>
          </a:p>
          <a:p>
            <a:pPr marL="285750" indent="-285750">
              <a:buChar char="•"/>
            </a:pPr>
            <a:r>
              <a:rPr lang="en-GB" dirty="0"/>
              <a:t>The Chinese Academy of Sciences (CAS) appears under three different names, possibly due to translation variations: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 dirty="0"/>
              <a:t>Chinese Academy of Sciences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 dirty="0"/>
              <a:t>University of Chinese Academy of Sciences CAS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 dirty="0"/>
              <a:t>University of Science Technology of China CAS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0886D8-FDE6-7DA1-8134-13CE69B3E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4451C2C-4C55-64A3-F611-5BFECB5AB527}"/>
              </a:ext>
            </a:extLst>
          </p:cNvPr>
          <p:cNvSpPr/>
          <p:nvPr/>
        </p:nvSpPr>
        <p:spPr>
          <a:xfrm>
            <a:off x="9229059" y="4476307"/>
            <a:ext cx="1711843" cy="4146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074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6BECD-2FD1-5593-3959-E631DAC2C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5337-1510-3A3A-AC84-ECB5D723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Institutes with most publications affiliated to them regarding polymer materials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2A8A15-72E6-1E72-2821-653C89629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Chinese Academy of Science is a research organization, while others are university branches situated in Beijing and Hefei respectively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Publications attributed to variations of CAS have been consolidated under “Chinese Academy of Sciences”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others have thus been omitted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B9779D-3141-F267-BFD8-5618C9118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E1DD1361-40E0-E9FE-9FAC-A7CF19F22741}"/>
              </a:ext>
            </a:extLst>
          </p:cNvPr>
          <p:cNvSpPr/>
          <p:nvPr/>
        </p:nvSpPr>
        <p:spPr>
          <a:xfrm>
            <a:off x="9229059" y="4476307"/>
            <a:ext cx="1711843" cy="4146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729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Countries with most publications affiliated to them regarding polymer materials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Most papers are </a:t>
            </a:r>
            <a:r>
              <a:rPr lang="de-DE" dirty="0" err="1"/>
              <a:t>affiliated</a:t>
            </a:r>
            <a:r>
              <a:rPr lang="en-GB" dirty="0"/>
              <a:t> with institutions in </a:t>
            </a:r>
            <a:r>
              <a:rPr lang="en-GB" b="1" dirty="0"/>
              <a:t>China</a:t>
            </a:r>
            <a:r>
              <a:rPr lang="en-GB" dirty="0"/>
              <a:t> and the </a:t>
            </a:r>
            <a:r>
              <a:rPr lang="en-GB" b="1" dirty="0"/>
              <a:t>USA</a:t>
            </a:r>
            <a:endParaRPr lang="en-US" b="1" dirty="0"/>
          </a:p>
          <a:p>
            <a:pPr marL="285750" indent="-285750">
              <a:buChar char="•"/>
            </a:pPr>
            <a:endParaRPr lang="en-GB" dirty="0"/>
          </a:p>
          <a:p>
            <a:pPr marL="285750" indent="-285750">
              <a:buChar char="•"/>
            </a:pPr>
            <a:endParaRPr lang="en-GB" dirty="0"/>
          </a:p>
        </p:txBody>
      </p:sp>
      <p:pic>
        <p:nvPicPr>
          <p:cNvPr id="5" name="Content Placeholder 4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5914075A-C816-6CA2-F6AB-4348D64F1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id="{08AE3B92-1828-21B7-6C79-DA33F6F1FEBC}"/>
              </a:ext>
            </a:extLst>
          </p:cNvPr>
          <p:cNvCxnSpPr>
            <a:cxnSpLocks/>
          </p:cNvCxnSpPr>
          <p:nvPr/>
        </p:nvCxnSpPr>
        <p:spPr>
          <a:xfrm>
            <a:off x="5306348" y="4508204"/>
            <a:ext cx="0" cy="3240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371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Countries with most publications affiliated to them regarding polymer materials, scaled by population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2733" y="4749180"/>
            <a:ext cx="10529181" cy="15543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When adjusted for population size, Singapore, Belgium, and the Netherlands have the highest number of publications affiliated to them</a:t>
            </a:r>
          </a:p>
          <a:p>
            <a:pPr marL="285750" indent="-285750">
              <a:buChar char="•"/>
            </a:pPr>
            <a:r>
              <a:rPr lang="en-GB" dirty="0"/>
              <a:t>Population data is sourced from </a:t>
            </a:r>
            <a:r>
              <a:rPr lang="en-GB" dirty="0">
                <a:ea typeface="+mn-lt"/>
                <a:cs typeface="+mn-lt"/>
                <a:hlinkClick r:id="rId2"/>
              </a:rPr>
              <a:t>www.census.gov</a:t>
            </a:r>
            <a:r>
              <a:rPr lang="en-GB" dirty="0">
                <a:ea typeface="+mn-lt"/>
                <a:cs typeface="+mn-lt"/>
              </a:rPr>
              <a:t> (January 2025)</a:t>
            </a:r>
            <a:endParaRPr lang="en-GB" dirty="0"/>
          </a:p>
        </p:txBody>
      </p:sp>
      <p:pic>
        <p:nvPicPr>
          <p:cNvPr id="5" name="Content Placeholder 4" descr="A graph of a number of people&#10;&#10;Description automatically generated">
            <a:extLst>
              <a:ext uri="{FF2B5EF4-FFF2-40B4-BE49-F238E27FC236}">
                <a16:creationId xmlns:a16="http://schemas.microsoft.com/office/drawing/2014/main" id="{A6E6866C-D4BC-78C8-85B6-7E5BE0B54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0431" y="1652588"/>
            <a:ext cx="11110230" cy="3332388"/>
          </a:xfrm>
        </p:spPr>
      </p:pic>
    </p:spTree>
    <p:extLst>
      <p:ext uri="{BB962C8B-B14F-4D97-AF65-F5344CB8AC3E}">
        <p14:creationId xmlns:p14="http://schemas.microsoft.com/office/powerpoint/2010/main" val="2163132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FB28-5B8C-BCFB-04B3-54966AAE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61" y="1244006"/>
            <a:ext cx="3937464" cy="643270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Espacenet</a:t>
            </a:r>
            <a:r>
              <a:rPr lang="en-US" sz="2400" b="1" dirty="0"/>
              <a:t> data:</a:t>
            </a:r>
            <a:endParaRPr lang="en-DE" sz="2800" b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1FC60-B060-12B2-5E82-55544DE04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Noticable</a:t>
            </a:r>
            <a:r>
              <a:rPr lang="en-US" dirty="0"/>
              <a:t> increase in activity began in 2005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Exponential growth</a:t>
            </a:r>
            <a:r>
              <a:rPr lang="en-US" dirty="0"/>
              <a:t> from 2014 onward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drop occurred in 2022 in an otherwise steep upward trajectory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likely due to </a:t>
            </a:r>
            <a:r>
              <a:rPr lang="en-US" b="1" dirty="0">
                <a:sym typeface="Wingdings" panose="05000000000000000000" pitchFamily="2" charset="2"/>
              </a:rPr>
              <a:t>COVID-19</a:t>
            </a:r>
            <a:endParaRPr lang="en-DE" b="1" dirty="0"/>
          </a:p>
        </p:txBody>
      </p:sp>
      <p:pic>
        <p:nvPicPr>
          <p:cNvPr id="6" name="Content Placeholder 5" descr="A graph with a line going up&#10;&#10;Description automatically generated">
            <a:extLst>
              <a:ext uri="{FF2B5EF4-FFF2-40B4-BE49-F238E27FC236}">
                <a16:creationId xmlns:a16="http://schemas.microsoft.com/office/drawing/2014/main" id="{9D3E5814-5C9A-7F41-EC8B-5C35FFDDB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5D8F28F-5F05-9710-C8A7-3EDBEE7074D6}"/>
              </a:ext>
            </a:extLst>
          </p:cNvPr>
          <p:cNvSpPr txBox="1">
            <a:spLocks/>
          </p:cNvSpPr>
          <p:nvPr/>
        </p:nvSpPr>
        <p:spPr>
          <a:xfrm>
            <a:off x="839788" y="457200"/>
            <a:ext cx="10517651" cy="1048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 err="1"/>
              <a:t>Exponential</a:t>
            </a:r>
            <a:r>
              <a:rPr lang="de-DE" b="1" dirty="0"/>
              <a:t> </a:t>
            </a:r>
            <a:r>
              <a:rPr lang="de-DE" b="1" dirty="0" err="1"/>
              <a:t>growth</a:t>
            </a:r>
            <a:r>
              <a:rPr lang="de-DE" b="1" dirty="0"/>
              <a:t> in patent </a:t>
            </a:r>
            <a:r>
              <a:rPr lang="de-DE" b="1" dirty="0" err="1"/>
              <a:t>activity</a:t>
            </a:r>
            <a:endParaRPr lang="en-GB" b="1" dirty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DDAD23BE-4942-23FD-4252-4AA40D2DDC5D}"/>
              </a:ext>
            </a:extLst>
          </p:cNvPr>
          <p:cNvCxnSpPr>
            <a:cxnSpLocks/>
          </p:cNvCxnSpPr>
          <p:nvPr/>
        </p:nvCxnSpPr>
        <p:spPr>
          <a:xfrm>
            <a:off x="9781953" y="1887276"/>
            <a:ext cx="0" cy="3024000"/>
          </a:xfrm>
          <a:prstGeom prst="line">
            <a:avLst/>
          </a:prstGeom>
          <a:ln w="19050" cap="flat" cmpd="sng" algn="ctr">
            <a:solidFill>
              <a:srgbClr val="FF0000">
                <a:alpha val="39581"/>
              </a:srgb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487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21876-0FFB-AD28-4A1F-84768DB13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de-DE" b="1" dirty="0"/>
              <a:t>China </a:t>
            </a:r>
            <a:r>
              <a:rPr lang="de-DE" b="1" dirty="0" err="1"/>
              <a:t>leads</a:t>
            </a:r>
            <a:r>
              <a:rPr lang="de-DE" b="1" dirty="0"/>
              <a:t> </a:t>
            </a:r>
            <a:r>
              <a:rPr lang="de-DE" b="1" dirty="0" err="1"/>
              <a:t>globally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patent </a:t>
            </a:r>
            <a:r>
              <a:rPr lang="de-DE" dirty="0" err="1"/>
              <a:t>activity</a:t>
            </a:r>
            <a:r>
              <a:rPr lang="de-DE" dirty="0"/>
              <a:t> in </a:t>
            </a:r>
            <a:r>
              <a:rPr lang="de-DE" dirty="0" err="1"/>
              <a:t>self-healing</a:t>
            </a:r>
            <a:r>
              <a:rPr lang="de-DE" dirty="0"/>
              <a:t> </a:t>
            </a:r>
            <a:r>
              <a:rPr lang="de-DE" dirty="0" err="1"/>
              <a:t>materials</a:t>
            </a:r>
            <a:r>
              <a:rPr lang="de-DE" dirty="0"/>
              <a:t>, 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strong </a:t>
            </a:r>
            <a:r>
              <a:rPr lang="de-DE" dirty="0" err="1"/>
              <a:t>innovation</a:t>
            </a:r>
            <a:r>
              <a:rPr lang="de-DE" dirty="0"/>
              <a:t> </a:t>
            </a:r>
            <a:r>
              <a:rPr lang="de-DE" dirty="0" err="1"/>
              <a:t>efforts</a:t>
            </a:r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de-DE" b="1" dirty="0"/>
              <a:t>USA, South Korea, and Japan</a:t>
            </a:r>
            <a:r>
              <a:rPr lang="de-DE" dirty="0"/>
              <a:t> follow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contributors</a:t>
            </a:r>
            <a:r>
              <a:rPr lang="de-DE" dirty="0"/>
              <a:t>, but </a:t>
            </a:r>
            <a:r>
              <a:rPr lang="de-DE" dirty="0" err="1"/>
              <a:t>far</a:t>
            </a:r>
            <a:r>
              <a:rPr lang="de-DE" dirty="0"/>
              <a:t> </a:t>
            </a:r>
            <a:r>
              <a:rPr lang="de-DE" dirty="0" err="1"/>
              <a:t>behind</a:t>
            </a:r>
            <a:r>
              <a:rPr lang="de-DE" dirty="0"/>
              <a:t> China</a:t>
            </a:r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de-DE" b="1" dirty="0"/>
              <a:t>Europe lags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limited patent </a:t>
            </a:r>
            <a:r>
              <a:rPr lang="de-DE" dirty="0" err="1"/>
              <a:t>activity</a:t>
            </a:r>
            <a:r>
              <a:rPr lang="de-DE" dirty="0"/>
              <a:t>, </a:t>
            </a:r>
            <a:r>
              <a:rPr lang="de-DE" dirty="0" err="1"/>
              <a:t>suggesting</a:t>
            </a:r>
            <a:r>
              <a:rPr lang="de-DE" dirty="0"/>
              <a:t> a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priorities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academic</a:t>
            </a:r>
            <a:r>
              <a:rPr lang="de-DE" dirty="0"/>
              <a:t> </a:t>
            </a:r>
            <a:r>
              <a:rPr lang="de-DE" dirty="0" err="1"/>
              <a:t>research</a:t>
            </a:r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de-DE" b="1" dirty="0"/>
              <a:t>Strategic </a:t>
            </a:r>
            <a:r>
              <a:rPr lang="de-DE" b="1" dirty="0" err="1"/>
              <a:t>focus</a:t>
            </a:r>
            <a:r>
              <a:rPr lang="de-DE" b="1" dirty="0"/>
              <a:t> on China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crucial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track </a:t>
            </a:r>
            <a:r>
              <a:rPr lang="de-DE" dirty="0" err="1"/>
              <a:t>emerging</a:t>
            </a:r>
            <a:r>
              <a:rPr lang="de-DE" dirty="0"/>
              <a:t> </a:t>
            </a:r>
            <a:r>
              <a:rPr lang="de-DE" dirty="0" err="1"/>
              <a:t>trends</a:t>
            </a:r>
            <a:r>
              <a:rPr lang="de-DE" dirty="0"/>
              <a:t> and </a:t>
            </a:r>
            <a:r>
              <a:rPr lang="de-DE" dirty="0" err="1"/>
              <a:t>opportunities</a:t>
            </a:r>
            <a:r>
              <a:rPr lang="de-DE" dirty="0"/>
              <a:t>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field</a:t>
            </a:r>
            <a:endParaRPr lang="en-DE"/>
          </a:p>
        </p:txBody>
      </p:sp>
      <p:pic>
        <p:nvPicPr>
          <p:cNvPr id="5" name="Content Placeholder 4" descr="A graph of a number of families&#10;&#10;Description automatically generated">
            <a:extLst>
              <a:ext uri="{FF2B5EF4-FFF2-40B4-BE49-F238E27FC236}">
                <a16:creationId xmlns:a16="http://schemas.microsoft.com/office/drawing/2014/main" id="{E5140478-E8F8-31CF-8577-F7625D55D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6A2411-CD66-5298-380E-4AE43ACB9986}"/>
              </a:ext>
            </a:extLst>
          </p:cNvPr>
          <p:cNvSpPr txBox="1">
            <a:spLocks/>
          </p:cNvSpPr>
          <p:nvPr/>
        </p:nvSpPr>
        <p:spPr>
          <a:xfrm>
            <a:off x="839788" y="457200"/>
            <a:ext cx="10517651" cy="1048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/>
              <a:t>China </a:t>
            </a:r>
            <a:r>
              <a:rPr lang="de-DE" b="1" dirty="0" err="1"/>
              <a:t>dominates</a:t>
            </a:r>
            <a:r>
              <a:rPr lang="de-DE" b="1" dirty="0"/>
              <a:t> patent </a:t>
            </a:r>
            <a:r>
              <a:rPr lang="de-DE" b="1" dirty="0" err="1"/>
              <a:t>activity</a:t>
            </a:r>
            <a:r>
              <a:rPr lang="de-DE" b="1" dirty="0"/>
              <a:t> in </a:t>
            </a:r>
            <a:r>
              <a:rPr lang="de-DE" b="1" dirty="0" err="1"/>
              <a:t>self-healing</a:t>
            </a:r>
            <a:r>
              <a:rPr lang="de-DE" b="1" dirty="0"/>
              <a:t> </a:t>
            </a:r>
            <a:r>
              <a:rPr lang="de-DE" b="1" dirty="0" err="1"/>
              <a:t>materials</a:t>
            </a:r>
            <a:r>
              <a:rPr lang="de-DE" b="1" dirty="0"/>
              <a:t> - </a:t>
            </a:r>
            <a:r>
              <a:rPr lang="de-DE" b="1" dirty="0" err="1"/>
              <a:t>strategic</a:t>
            </a:r>
            <a:r>
              <a:rPr lang="de-DE" b="1" dirty="0"/>
              <a:t> </a:t>
            </a:r>
            <a:r>
              <a:rPr lang="de-DE" b="1" dirty="0" err="1"/>
              <a:t>focus</a:t>
            </a:r>
            <a:r>
              <a:rPr lang="de-DE" b="1" dirty="0"/>
              <a:t> </a:t>
            </a:r>
            <a:r>
              <a:rPr lang="de-DE" b="1" dirty="0" err="1"/>
              <a:t>is</a:t>
            </a:r>
            <a:r>
              <a:rPr lang="de-DE" b="1" dirty="0"/>
              <a:t> </a:t>
            </a:r>
            <a:r>
              <a:rPr lang="de-DE" b="1" dirty="0" err="1"/>
              <a:t>needed</a:t>
            </a:r>
            <a:endParaRPr lang="de-DE" dirty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3B0E5AED-9688-EC47-EE7D-BDBDA7B7A77C}"/>
              </a:ext>
            </a:extLst>
          </p:cNvPr>
          <p:cNvCxnSpPr>
            <a:cxnSpLocks/>
          </p:cNvCxnSpPr>
          <p:nvPr/>
        </p:nvCxnSpPr>
        <p:spPr>
          <a:xfrm flipH="1">
            <a:off x="5911702" y="4810939"/>
            <a:ext cx="311538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84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1FC60-B060-12B2-5E82-55544DE04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Starting from 2013 the number of publications dominate the number of patents significantly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Research largely unaffected by COVID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patents is expected to follow the upward trajectory in the coming years</a:t>
            </a:r>
            <a:endParaRPr lang="en-DE" dirty="0"/>
          </a:p>
        </p:txBody>
      </p:sp>
      <p:pic>
        <p:nvPicPr>
          <p:cNvPr id="7" name="Content Placeholder 6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2E12B85E-2AB5-43B1-0DA4-A44F1B6A0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6BA7668-1C29-FBBE-2932-D9238B71CE7F}"/>
              </a:ext>
            </a:extLst>
          </p:cNvPr>
          <p:cNvSpPr txBox="1">
            <a:spLocks/>
          </p:cNvSpPr>
          <p:nvPr/>
        </p:nvSpPr>
        <p:spPr>
          <a:xfrm>
            <a:off x="839788" y="457200"/>
            <a:ext cx="10517651" cy="1048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/>
              <a:t>Publications </a:t>
            </a:r>
            <a:r>
              <a:rPr lang="de-DE" b="1" dirty="0" err="1"/>
              <a:t>outpacing</a:t>
            </a:r>
            <a:r>
              <a:rPr lang="de-DE" b="1" dirty="0"/>
              <a:t> </a:t>
            </a:r>
            <a:r>
              <a:rPr lang="de-DE" b="1" dirty="0" err="1"/>
              <a:t>patents</a:t>
            </a:r>
            <a:r>
              <a:rPr lang="de-DE" b="1" dirty="0"/>
              <a:t> - </a:t>
            </a:r>
            <a:r>
              <a:rPr lang="de-DE" b="1" dirty="0" err="1"/>
              <a:t>continued</a:t>
            </a:r>
            <a:r>
              <a:rPr lang="de-DE" b="1" dirty="0"/>
              <a:t> </a:t>
            </a:r>
            <a:r>
              <a:rPr lang="de-DE" b="1" dirty="0" err="1"/>
              <a:t>growth</a:t>
            </a:r>
            <a:r>
              <a:rPr lang="de-DE" b="1" dirty="0"/>
              <a:t> </a:t>
            </a:r>
            <a:r>
              <a:rPr lang="de-DE" b="1" dirty="0" err="1"/>
              <a:t>expected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4748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69B5-48D2-4C14-C348-CFC4931F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Web of Science Search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6DA70-5ED9-740E-8B84-BA7E3A128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82828"/>
            <a:ext cx="10515600" cy="18576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1400" dirty="0">
                <a:latin typeface="Consolas"/>
                <a:ea typeface="+mn-lt"/>
                <a:cs typeface="+mn-lt"/>
              </a:rPr>
              <a:t>  TS=("self heal*"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"self repair*"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</a:t>
            </a:r>
            <a:r>
              <a:rPr lang="en-GB" sz="1400" dirty="0" err="1">
                <a:latin typeface="Consolas"/>
                <a:ea typeface="+mn-lt"/>
                <a:cs typeface="+mn-lt"/>
              </a:rPr>
              <a:t>autonom</a:t>
            </a:r>
            <a:r>
              <a:rPr lang="en-GB" sz="1400" dirty="0">
                <a:latin typeface="Consolas"/>
                <a:ea typeface="+mn-lt"/>
                <a:cs typeface="+mn-lt"/>
              </a:rPr>
              <a:t>* repair*"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</a:t>
            </a:r>
            <a:r>
              <a:rPr lang="en-GB" sz="1400" dirty="0" err="1">
                <a:latin typeface="Consolas"/>
                <a:ea typeface="+mn-lt"/>
                <a:cs typeface="+mn-lt"/>
              </a:rPr>
              <a:t>autonom</a:t>
            </a:r>
            <a:r>
              <a:rPr lang="en-GB" sz="1400" dirty="0">
                <a:latin typeface="Consolas"/>
                <a:ea typeface="+mn-lt"/>
                <a:cs typeface="+mn-lt"/>
              </a:rPr>
              <a:t>* heal*")</a:t>
            </a: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GB" sz="1400" dirty="0">
                <a:latin typeface="Consolas"/>
                <a:ea typeface="+mn-lt"/>
                <a:cs typeface="+mn-lt"/>
              </a:rPr>
              <a:t>  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AND</a:t>
            </a:r>
            <a:r>
              <a:rPr lang="en-GB" sz="1400" dirty="0">
                <a:latin typeface="Consolas"/>
                <a:ea typeface="+mn-lt"/>
                <a:cs typeface="+mn-lt"/>
              </a:rPr>
              <a:t> TS=("material*"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"polymer*"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"composite*"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"ceramic*"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"metal*"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 "alloy*"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"cement*" 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  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  OR</a:t>
            </a:r>
            <a:r>
              <a:rPr lang="en-GB" sz="1400" dirty="0">
                <a:latin typeface="Consolas"/>
                <a:ea typeface="+mn-lt"/>
                <a:cs typeface="+mn-lt"/>
              </a:rPr>
              <a:t> "concrete*")</a:t>
            </a:r>
          </a:p>
          <a:p>
            <a:pPr marL="0" indent="0">
              <a:buNone/>
            </a:pP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  NOT</a:t>
            </a:r>
            <a:r>
              <a:rPr lang="en-GB" sz="1400" dirty="0">
                <a:latin typeface="Consolas"/>
                <a:ea typeface="+mn-lt"/>
                <a:cs typeface="+mn-lt"/>
              </a:rPr>
              <a:t> TS=("biology"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"biological system*"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"organic material*"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"wound heal*"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 </a:t>
            </a:r>
            <a:r>
              <a:rPr lang="en-GB" sz="1400" dirty="0">
                <a:latin typeface="Consolas"/>
                <a:ea typeface="+mn-lt"/>
                <a:cs typeface="+mn-lt"/>
              </a:rPr>
              <a:t>"medic*"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            "healthcare"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"spirit*")  </a:t>
            </a:r>
            <a:endParaRPr lang="en-GB" sz="1400" dirty="0">
              <a:solidFill>
                <a:srgbClr val="000000"/>
              </a:solidFill>
              <a:latin typeface="Consolas"/>
              <a:ea typeface="+mn-lt"/>
              <a:cs typeface="+mn-lt"/>
            </a:endParaRP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D65E9D7-338B-87D8-49A4-7D5A32E7A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572583"/>
              </p:ext>
            </p:extLst>
          </p:nvPr>
        </p:nvGraphicFramePr>
        <p:xfrm>
          <a:off x="2722521" y="1677898"/>
          <a:ext cx="6400732" cy="2536514"/>
        </p:xfrm>
        <a:graphic>
          <a:graphicData uri="http://schemas.openxmlformats.org/drawingml/2006/table">
            <a:tbl>
              <a:tblPr bandCol="1">
                <a:tableStyleId>{7E9639D4-E3E2-4D34-9284-5A2195B3D0D7}</a:tableStyleId>
              </a:tblPr>
              <a:tblGrid>
                <a:gridCol w="2081350">
                  <a:extLst>
                    <a:ext uri="{9D8B030D-6E8A-4147-A177-3AD203B41FA5}">
                      <a16:colId xmlns:a16="http://schemas.microsoft.com/office/drawing/2014/main" val="2294655383"/>
                    </a:ext>
                  </a:extLst>
                </a:gridCol>
                <a:gridCol w="638875">
                  <a:extLst>
                    <a:ext uri="{9D8B030D-6E8A-4147-A177-3AD203B41FA5}">
                      <a16:colId xmlns:a16="http://schemas.microsoft.com/office/drawing/2014/main" val="2338996259"/>
                    </a:ext>
                  </a:extLst>
                </a:gridCol>
                <a:gridCol w="1334303">
                  <a:extLst>
                    <a:ext uri="{9D8B030D-6E8A-4147-A177-3AD203B41FA5}">
                      <a16:colId xmlns:a16="http://schemas.microsoft.com/office/drawing/2014/main" val="4176836242"/>
                    </a:ext>
                  </a:extLst>
                </a:gridCol>
                <a:gridCol w="618204">
                  <a:extLst>
                    <a:ext uri="{9D8B030D-6E8A-4147-A177-3AD203B41FA5}">
                      <a16:colId xmlns:a16="http://schemas.microsoft.com/office/drawing/2014/main" val="254465487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690576278"/>
                    </a:ext>
                  </a:extLst>
                </a:gridCol>
              </a:tblGrid>
              <a:tr h="317102">
                <a:tc>
                  <a:txBody>
                    <a:bodyPr/>
                    <a:lstStyle/>
                    <a:p>
                      <a:r>
                        <a:rPr lang="de-DE" sz="1400"/>
                        <a:t>Self </a:t>
                      </a:r>
                      <a:r>
                        <a:rPr lang="de-DE" sz="1400" err="1"/>
                        <a:t>heal</a:t>
                      </a:r>
                      <a:r>
                        <a:rPr lang="de-DE" sz="1400"/>
                        <a:t>*</a:t>
                      </a:r>
                    </a:p>
                  </a:txBody>
                  <a:tcPr marL="90000"/>
                </a:tc>
                <a:tc rowSpan="8">
                  <a:txBody>
                    <a:bodyPr/>
                    <a:lstStyle/>
                    <a:p>
                      <a:r>
                        <a:rPr lang="de-DE" sz="1400" b="1" dirty="0"/>
                        <a:t>AND</a:t>
                      </a: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Material*</a:t>
                      </a:r>
                    </a:p>
                  </a:txBody>
                  <a:tcPr marL="90000"/>
                </a:tc>
                <a:tc rowSpan="8">
                  <a:txBody>
                    <a:bodyPr/>
                    <a:lstStyle/>
                    <a:p>
                      <a:r>
                        <a:rPr lang="de-DE" sz="1400" b="1"/>
                        <a:t>NOT</a:t>
                      </a: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Biology</a:t>
                      </a:r>
                      <a:endParaRPr lang="de-DE" sz="1400"/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212383862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r>
                        <a:rPr lang="de-DE" sz="1400"/>
                        <a:t>Self </a:t>
                      </a:r>
                      <a:r>
                        <a:rPr lang="de-DE" sz="1400" err="1"/>
                        <a:t>repair</a:t>
                      </a:r>
                      <a:r>
                        <a:rPr lang="de-DE" sz="140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Polymer*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Biological </a:t>
                      </a:r>
                      <a:r>
                        <a:rPr lang="de-DE" sz="1400" err="1"/>
                        <a:t>system</a:t>
                      </a:r>
                      <a:r>
                        <a:rPr lang="de-DE" sz="1400"/>
                        <a:t>*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1175503715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r>
                        <a:rPr lang="de-DE" sz="1400" dirty="0"/>
                        <a:t>Autonom* repair*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Composite*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Organic material*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3867287500"/>
                  </a:ext>
                </a:extLst>
              </a:tr>
              <a:tr h="316800">
                <a:tc>
                  <a:txBody>
                    <a:bodyPr/>
                    <a:lstStyle/>
                    <a:p>
                      <a:r>
                        <a:rPr lang="de-DE" sz="1400" dirty="0"/>
                        <a:t>Autonom* heal*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Ceramic</a:t>
                      </a:r>
                      <a:r>
                        <a:rPr lang="de-DE" sz="140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Wound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heal</a:t>
                      </a:r>
                      <a:r>
                        <a:rPr lang="de-DE" sz="1400" dirty="0"/>
                        <a:t>*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3195697292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Metal</a:t>
                      </a:r>
                      <a:r>
                        <a:rPr lang="de-DE" sz="140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Medic*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230727640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Alloy</a:t>
                      </a:r>
                      <a:r>
                        <a:rPr lang="de-DE" sz="140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Healthcare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365619972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Cement</a:t>
                      </a:r>
                      <a:r>
                        <a:rPr lang="de-DE" sz="140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Spirit*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11538731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Concrete*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2374768205"/>
                  </a:ext>
                </a:extLst>
              </a:tr>
            </a:tbl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334D4C06-04BE-E866-15BB-83A88A253F92}"/>
              </a:ext>
            </a:extLst>
          </p:cNvPr>
          <p:cNvGrpSpPr/>
          <p:nvPr/>
        </p:nvGrpSpPr>
        <p:grpSpPr>
          <a:xfrm>
            <a:off x="2156611" y="2292889"/>
            <a:ext cx="553878" cy="1337310"/>
            <a:chOff x="872490" y="4401996"/>
            <a:chExt cx="553878" cy="1337310"/>
          </a:xfrm>
        </p:grpSpPr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D049C26A-8463-CE8B-F386-4F1167F80B72}"/>
                </a:ext>
              </a:extLst>
            </p:cNvPr>
            <p:cNvCxnSpPr/>
            <p:nvPr/>
          </p:nvCxnSpPr>
          <p:spPr>
            <a:xfrm>
              <a:off x="1115139" y="4401996"/>
              <a:ext cx="0" cy="1337310"/>
            </a:xfrm>
            <a:prstGeom prst="straightConnector1">
              <a:avLst/>
            </a:prstGeom>
            <a:ln w="25400" cap="flat">
              <a:solidFill>
                <a:schemeClr val="dk1"/>
              </a:solidFill>
              <a:headEnd type="triangle" w="lg" len="lg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ADD40E20-582F-0E8B-8172-FAD03A2E2C84}"/>
                </a:ext>
              </a:extLst>
            </p:cNvPr>
            <p:cNvSpPr txBox="1"/>
            <p:nvPr/>
          </p:nvSpPr>
          <p:spPr>
            <a:xfrm>
              <a:off x="872490" y="4885985"/>
              <a:ext cx="553878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de-DE" sz="1600" b="1"/>
                <a:t>OR</a:t>
              </a:r>
              <a:endParaRPr lang="de-DE" sz="1600"/>
            </a:p>
          </p:txBody>
        </p:sp>
      </p:grpSp>
    </p:spTree>
    <p:extLst>
      <p:ext uri="{BB962C8B-B14F-4D97-AF65-F5344CB8AC3E}">
        <p14:creationId xmlns:p14="http://schemas.microsoft.com/office/powerpoint/2010/main" val="767064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490C6-193D-122B-4565-06AD1D2A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Summary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E36CB5-CFDD-D18D-B31B-2501F85DC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annual </a:t>
            </a:r>
            <a:r>
              <a:rPr lang="de-DE" dirty="0" err="1"/>
              <a:t>publications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expected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b="1" dirty="0" err="1"/>
              <a:t>grow</a:t>
            </a:r>
            <a:r>
              <a:rPr lang="de-DE" b="1" dirty="0"/>
              <a:t> </a:t>
            </a:r>
            <a:r>
              <a:rPr lang="de-DE" b="1" dirty="0" err="1"/>
              <a:t>further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The total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publications</a:t>
            </a:r>
            <a:r>
              <a:rPr lang="de-DE" dirty="0"/>
              <a:t> </a:t>
            </a:r>
            <a:r>
              <a:rPr lang="de-DE" dirty="0" err="1"/>
              <a:t>shows</a:t>
            </a:r>
            <a:r>
              <a:rPr lang="de-DE" dirty="0"/>
              <a:t> a </a:t>
            </a:r>
            <a:r>
              <a:rPr lang="de-DE" dirty="0" err="1"/>
              <a:t>roughly</a:t>
            </a:r>
            <a:r>
              <a:rPr lang="de-DE" dirty="0"/>
              <a:t> </a:t>
            </a:r>
            <a:r>
              <a:rPr lang="de-DE" dirty="0" err="1"/>
              <a:t>quadratic</a:t>
            </a:r>
            <a:r>
              <a:rPr lang="de-DE" dirty="0"/>
              <a:t> </a:t>
            </a:r>
            <a:r>
              <a:rPr lang="de-DE" dirty="0" err="1"/>
              <a:t>growth</a:t>
            </a:r>
            <a:r>
              <a:rPr lang="de-DE" dirty="0"/>
              <a:t> </a:t>
            </a:r>
            <a:r>
              <a:rPr lang="de-DE" dirty="0" err="1"/>
              <a:t>pattern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Research </a:t>
            </a:r>
            <a:r>
              <a:rPr lang="de-DE" dirty="0" err="1"/>
              <a:t>efforts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concentrated</a:t>
            </a:r>
            <a:r>
              <a:rPr lang="de-DE" dirty="0"/>
              <a:t> on </a:t>
            </a:r>
            <a:r>
              <a:rPr lang="de-DE" b="1" dirty="0" err="1"/>
              <a:t>polymers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b="1" dirty="0"/>
              <a:t>China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/>
              <a:t>USA</a:t>
            </a:r>
            <a:r>
              <a:rPr lang="de-DE" dirty="0"/>
              <a:t> </a:t>
            </a:r>
            <a:r>
              <a:rPr lang="de-DE" dirty="0" err="1"/>
              <a:t>leading</a:t>
            </a:r>
            <a:r>
              <a:rPr lang="de-DE" dirty="0"/>
              <a:t> </a:t>
            </a:r>
            <a:r>
              <a:rPr lang="de-DE" dirty="0" err="1"/>
              <a:t>globally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Patent </a:t>
            </a:r>
            <a:r>
              <a:rPr lang="de-DE" dirty="0" err="1"/>
              <a:t>activity</a:t>
            </a:r>
            <a:r>
              <a:rPr lang="de-DE" dirty="0"/>
              <a:t>, </a:t>
            </a:r>
            <a:r>
              <a:rPr lang="de-DE" dirty="0" err="1"/>
              <a:t>particularly</a:t>
            </a:r>
            <a:r>
              <a:rPr lang="de-DE" dirty="0"/>
              <a:t> in China, </a:t>
            </a:r>
            <a:r>
              <a:rPr lang="de-DE" dirty="0" err="1"/>
              <a:t>highlights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 err="1"/>
              <a:t>strategic</a:t>
            </a:r>
            <a:r>
              <a:rPr lang="de-DE" b="1" dirty="0"/>
              <a:t> </a:t>
            </a:r>
            <a:r>
              <a:rPr lang="de-DE" b="1" dirty="0" err="1"/>
              <a:t>importance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region</a:t>
            </a:r>
            <a:endParaRPr lang="de-DE" dirty="0"/>
          </a:p>
          <a:p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473AE-AD85-438B-5D31-23FA612120E3}"/>
              </a:ext>
            </a:extLst>
          </p:cNvPr>
          <p:cNvSpPr txBox="1"/>
          <p:nvPr/>
        </p:nvSpPr>
        <p:spPr>
          <a:xfrm>
            <a:off x="6096000" y="365125"/>
            <a:ext cx="5693272" cy="1015663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Summary </a:t>
            </a:r>
            <a:r>
              <a:rPr lang="en-GB" sz="6000" dirty="0" err="1">
                <a:solidFill>
                  <a:srgbClr val="FF0000"/>
                </a:solidFill>
              </a:rPr>
              <a:t>fehlt</a:t>
            </a:r>
            <a:endParaRPr lang="en-GB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92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8BFF9-DE05-DAAC-6ACC-438907B13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BAF8-5B1E-961D-5B94-0AF612A46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GB" b="1" dirty="0"/>
              <a:t>The total number of publications regarding self-healing materials is growing fast</a:t>
            </a:r>
            <a:endParaRPr lang="en-US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C74D7B-5F0F-DD3B-3637-3A5FCF93D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1400" y="4837261"/>
            <a:ext cx="3932237" cy="9716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Publications per year </a:t>
            </a:r>
            <a:r>
              <a:rPr lang="de-DE" dirty="0" err="1"/>
              <a:t>roughly</a:t>
            </a:r>
            <a:r>
              <a:rPr lang="de-DE" dirty="0"/>
              <a:t> double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five</a:t>
            </a:r>
            <a:r>
              <a:rPr lang="de-DE" dirty="0"/>
              <a:t> </a:t>
            </a:r>
            <a:r>
              <a:rPr lang="de-DE" dirty="0" err="1"/>
              <a:t>years</a:t>
            </a:r>
            <a:endParaRPr lang="de-DE" dirty="0"/>
          </a:p>
          <a:p>
            <a:pPr marL="285750" indent="-285750">
              <a:buChar char="•"/>
            </a:pPr>
            <a:endParaRPr lang="en-GB" dirty="0"/>
          </a:p>
        </p:txBody>
      </p:sp>
      <p:pic>
        <p:nvPicPr>
          <p:cNvPr id="5" name="Content Placeholder 4" descr="A graph with blue dotted line&#10;&#10;Description automatically generated">
            <a:extLst>
              <a:ext uri="{FF2B5EF4-FFF2-40B4-BE49-F238E27FC236}">
                <a16:creationId xmlns:a16="http://schemas.microsoft.com/office/drawing/2014/main" id="{A72C411E-86CF-4452-7353-7D75A1F4F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789" y="1540131"/>
            <a:ext cx="4916130" cy="2950907"/>
          </a:xfrm>
        </p:spPr>
      </p:pic>
      <p:pic>
        <p:nvPicPr>
          <p:cNvPr id="6" name="Picture 5" descr="A graph with a line graph&#10;&#10;Description automatically generated">
            <a:extLst>
              <a:ext uri="{FF2B5EF4-FFF2-40B4-BE49-F238E27FC236}">
                <a16:creationId xmlns:a16="http://schemas.microsoft.com/office/drawing/2014/main" id="{444125B9-BEB1-E20A-EA98-B1929EB64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812" y="1543138"/>
            <a:ext cx="4916130" cy="2950907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40B3352-CDE3-12EC-2660-793541E53B50}"/>
              </a:ext>
            </a:extLst>
          </p:cNvPr>
          <p:cNvSpPr txBox="1">
            <a:spLocks/>
          </p:cNvSpPr>
          <p:nvPr/>
        </p:nvSpPr>
        <p:spPr>
          <a:xfrm>
            <a:off x="6928413" y="4836032"/>
            <a:ext cx="3932237" cy="971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Total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publications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increasing</a:t>
            </a:r>
            <a:r>
              <a:rPr lang="de-DE" dirty="0"/>
              <a:t> at an </a:t>
            </a:r>
            <a:r>
              <a:rPr lang="de-DE" dirty="0" err="1"/>
              <a:t>approximately</a:t>
            </a:r>
            <a:r>
              <a:rPr lang="de-DE" dirty="0"/>
              <a:t> </a:t>
            </a:r>
            <a:r>
              <a:rPr lang="de-DE" dirty="0" err="1"/>
              <a:t>quadratic</a:t>
            </a:r>
            <a:r>
              <a:rPr lang="de-DE" dirty="0"/>
              <a:t> rate.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363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Polymers are the most researched material regarding self- healing properties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largest amount of research </a:t>
            </a:r>
            <a:r>
              <a:rPr lang="de-DE" dirty="0" err="1"/>
              <a:t>focuses</a:t>
            </a:r>
            <a:r>
              <a:rPr lang="de-DE" dirty="0"/>
              <a:t> on </a:t>
            </a:r>
            <a:r>
              <a:rPr lang="de-DE" dirty="0" err="1"/>
              <a:t>self-healing</a:t>
            </a:r>
            <a:r>
              <a:rPr lang="de-DE" dirty="0"/>
              <a:t> polymer </a:t>
            </a:r>
            <a:r>
              <a:rPr lang="de-DE" dirty="0" err="1"/>
              <a:t>materials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Yearly number of publications is generally rising across all material types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52414B-8212-4E79-D435-D34BDE5DD8A7}"/>
              </a:ext>
            </a:extLst>
          </p:cNvPr>
          <p:cNvSpPr txBox="1"/>
          <p:nvPr/>
        </p:nvSpPr>
        <p:spPr>
          <a:xfrm>
            <a:off x="799557" y="5340803"/>
            <a:ext cx="105214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b="1" baseline="0">
                <a:solidFill>
                  <a:srgbClr val="000080"/>
                </a:solidFill>
                <a:latin typeface="Consolas"/>
                <a:ea typeface="Arial"/>
                <a:cs typeface="Arial"/>
              </a:rPr>
              <a:t>AND</a:t>
            </a:r>
            <a:r>
              <a:rPr lang="en-GB" sz="1600" baseline="0">
                <a:latin typeface="Consolas"/>
                <a:ea typeface="Arial"/>
                <a:cs typeface="Arial"/>
              </a:rPr>
              <a:t> TS=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(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"material*"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</a:t>
            </a:r>
            <a:r>
              <a:rPr lang="en-GB" sz="1600" baseline="0">
                <a:solidFill>
                  <a:srgbClr val="205C96"/>
                </a:solidFill>
                <a:latin typeface="Consolas"/>
                <a:ea typeface="Arial"/>
                <a:cs typeface="Arial"/>
              </a:rPr>
              <a:t>"polymer*"</a:t>
            </a:r>
            <a:r>
              <a:rPr lang="en-GB" sz="1600" baseline="0">
                <a:solidFill>
                  <a:srgbClr val="FF0000"/>
                </a:solidFill>
                <a:latin typeface="Consolas"/>
                <a:ea typeface="Arial"/>
                <a:cs typeface="Arial"/>
              </a:rPr>
              <a:t>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"composite*"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"ceramic*"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"metal*"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 "alloy*"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"cement*"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"concrete*“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)</a:t>
            </a:r>
            <a:endParaRPr lang="en-GB" sz="1600">
              <a:solidFill>
                <a:schemeClr val="bg1">
                  <a:lumMod val="76000"/>
                </a:schemeClr>
              </a:solidFill>
              <a:latin typeface="Consolas"/>
              <a:cs typeface="Arial"/>
            </a:endParaRPr>
          </a:p>
        </p:txBody>
      </p:sp>
      <p:pic>
        <p:nvPicPr>
          <p:cNvPr id="7" name="Content Placeholder 6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9254F509-BE39-54A4-7B2F-A045FAEBC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422496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Polymers are the most researched material regarding self- healing properties</a:t>
            </a:r>
            <a:endParaRPr lang="en-US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largest amount of research </a:t>
            </a:r>
            <a:r>
              <a:rPr lang="de-DE" dirty="0" err="1"/>
              <a:t>focuses</a:t>
            </a:r>
            <a:r>
              <a:rPr lang="de-DE" dirty="0"/>
              <a:t> on </a:t>
            </a:r>
            <a:r>
              <a:rPr lang="de-DE" dirty="0" err="1"/>
              <a:t>self-healing</a:t>
            </a:r>
            <a:r>
              <a:rPr lang="de-DE" dirty="0"/>
              <a:t> polymer </a:t>
            </a:r>
            <a:r>
              <a:rPr lang="de-DE" dirty="0" err="1"/>
              <a:t>materials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Yearly number of publications is generally rising across all material types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52414B-8212-4E79-D435-D34BDE5DD8A7}"/>
              </a:ext>
            </a:extLst>
          </p:cNvPr>
          <p:cNvSpPr txBox="1"/>
          <p:nvPr/>
        </p:nvSpPr>
        <p:spPr>
          <a:xfrm>
            <a:off x="799557" y="5340803"/>
            <a:ext cx="105214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b="1" baseline="0">
                <a:solidFill>
                  <a:srgbClr val="000080"/>
                </a:solidFill>
                <a:latin typeface="Consolas"/>
                <a:ea typeface="Arial"/>
                <a:cs typeface="Arial"/>
              </a:rPr>
              <a:t>AND</a:t>
            </a:r>
            <a:r>
              <a:rPr lang="en-GB" sz="1600" baseline="0">
                <a:latin typeface="Consolas"/>
                <a:ea typeface="Arial"/>
                <a:cs typeface="Arial"/>
              </a:rPr>
              <a:t> TS=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(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"material*"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"polymer*"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"composite*"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"ceramic*"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baseline="0">
                <a:solidFill>
                  <a:srgbClr val="FFC000"/>
                </a:solidFill>
                <a:latin typeface="Consolas"/>
                <a:ea typeface="Arial"/>
                <a:cs typeface="Arial"/>
              </a:rPr>
              <a:t> "metal*"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 "alloy*"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"cement*"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"concrete*“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)</a:t>
            </a:r>
            <a:endParaRPr lang="en-GB" sz="1600">
              <a:solidFill>
                <a:schemeClr val="bg1">
                  <a:lumMod val="76000"/>
                </a:schemeClr>
              </a:solidFill>
              <a:latin typeface="Consolas"/>
              <a:cs typeface="Arial"/>
            </a:endParaRPr>
          </a:p>
        </p:txBody>
      </p:sp>
      <p:pic>
        <p:nvPicPr>
          <p:cNvPr id="7" name="Content Placeholder 6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E0C7B4C6-F9CF-0017-6612-791A26D8D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1829557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Polymers are the most researched material regarding self- healing properties</a:t>
            </a:r>
            <a:endParaRPr lang="en-US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largest amount of research </a:t>
            </a:r>
            <a:r>
              <a:rPr lang="de-DE" dirty="0" err="1"/>
              <a:t>focuses</a:t>
            </a:r>
            <a:r>
              <a:rPr lang="de-DE" dirty="0"/>
              <a:t> on </a:t>
            </a:r>
            <a:r>
              <a:rPr lang="de-DE" dirty="0" err="1"/>
              <a:t>self-healing</a:t>
            </a:r>
            <a:r>
              <a:rPr lang="de-DE" dirty="0"/>
              <a:t> polymer </a:t>
            </a:r>
            <a:r>
              <a:rPr lang="de-DE" dirty="0" err="1"/>
              <a:t>materials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Yearly number of publications is generally rising across all material types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52414B-8212-4E79-D435-D34BDE5DD8A7}"/>
              </a:ext>
            </a:extLst>
          </p:cNvPr>
          <p:cNvSpPr txBox="1"/>
          <p:nvPr/>
        </p:nvSpPr>
        <p:spPr>
          <a:xfrm>
            <a:off x="799557" y="5340803"/>
            <a:ext cx="105214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b="1" baseline="0">
                <a:solidFill>
                  <a:srgbClr val="000080"/>
                </a:solidFill>
                <a:latin typeface="Consolas"/>
                <a:ea typeface="Arial"/>
                <a:cs typeface="Arial"/>
              </a:rPr>
              <a:t>AND</a:t>
            </a:r>
            <a:r>
              <a:rPr lang="en-GB" sz="1600" baseline="0">
                <a:latin typeface="Consolas"/>
                <a:ea typeface="Arial"/>
                <a:cs typeface="Arial"/>
              </a:rPr>
              <a:t> TS=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(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"material*"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"polymer*"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"composite*"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"ceramic*"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"metal*"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 "alloy*"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baseline="0">
                <a:solidFill>
                  <a:schemeClr val="accent6"/>
                </a:solidFill>
                <a:latin typeface="Consolas"/>
                <a:ea typeface="Arial"/>
                <a:cs typeface="Arial"/>
              </a:rPr>
              <a:t> "cement*"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"concrete*“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)</a:t>
            </a:r>
            <a:endParaRPr lang="en-GB" sz="1600">
              <a:solidFill>
                <a:schemeClr val="bg1">
                  <a:lumMod val="76000"/>
                </a:schemeClr>
              </a:solidFill>
              <a:latin typeface="Consolas"/>
              <a:cs typeface="Arial"/>
            </a:endParaRPr>
          </a:p>
        </p:txBody>
      </p:sp>
      <p:pic>
        <p:nvPicPr>
          <p:cNvPr id="7" name="Content Placeholder 6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2DF8D132-91AA-7663-FBDF-C0F316B9C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2854044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Polymers are the most researched material regarding self- healing properties</a:t>
            </a:r>
            <a:endParaRPr lang="en-US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largest amount of research </a:t>
            </a:r>
            <a:r>
              <a:rPr lang="de-DE" dirty="0" err="1"/>
              <a:t>focuses</a:t>
            </a:r>
            <a:r>
              <a:rPr lang="de-DE" dirty="0"/>
              <a:t> on </a:t>
            </a:r>
            <a:r>
              <a:rPr lang="de-DE" dirty="0" err="1"/>
              <a:t>self-healing</a:t>
            </a:r>
            <a:r>
              <a:rPr lang="de-DE" dirty="0"/>
              <a:t> polymer </a:t>
            </a:r>
            <a:r>
              <a:rPr lang="de-DE" dirty="0" err="1"/>
              <a:t>materials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Yearly number of publications is generally rising across all material types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52414B-8212-4E79-D435-D34BDE5DD8A7}"/>
              </a:ext>
            </a:extLst>
          </p:cNvPr>
          <p:cNvSpPr txBox="1"/>
          <p:nvPr/>
        </p:nvSpPr>
        <p:spPr>
          <a:xfrm>
            <a:off x="799557" y="5340803"/>
            <a:ext cx="105214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b="1" baseline="0">
                <a:solidFill>
                  <a:srgbClr val="000080"/>
                </a:solidFill>
                <a:latin typeface="Consolas"/>
                <a:ea typeface="Arial"/>
                <a:cs typeface="Arial"/>
              </a:rPr>
              <a:t>AND</a:t>
            </a:r>
            <a:r>
              <a:rPr lang="en-GB" sz="1600" baseline="0">
                <a:latin typeface="Consolas"/>
                <a:ea typeface="Arial"/>
                <a:cs typeface="Arial"/>
              </a:rPr>
              <a:t> TS=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(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"material*"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"polymer*"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"composite*"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baseline="0">
                <a:solidFill>
                  <a:srgbClr val="FF0000"/>
                </a:solidFill>
                <a:latin typeface="Consolas"/>
                <a:ea typeface="Arial"/>
                <a:cs typeface="Arial"/>
              </a:rPr>
              <a:t> "ceramic*"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"metal*"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 "alloy*"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"cement*"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"concrete*“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)</a:t>
            </a:r>
            <a:endParaRPr lang="en-GB" sz="1600">
              <a:solidFill>
                <a:schemeClr val="bg1">
                  <a:lumMod val="76000"/>
                </a:schemeClr>
              </a:solidFill>
              <a:latin typeface="Consolas"/>
              <a:cs typeface="Arial"/>
            </a:endParaRPr>
          </a:p>
        </p:txBody>
      </p:sp>
      <p:pic>
        <p:nvPicPr>
          <p:cNvPr id="7" name="Content Placeholder 6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43115BA7-3A9C-CCD7-4678-E0551D02A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33852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Number of annual publications expected to further grow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Total number of publications is currently growing at an approximately quadratic rate</a:t>
            </a:r>
          </a:p>
          <a:p>
            <a:pPr marL="285750" indent="-285750">
              <a:buChar char="•"/>
            </a:pPr>
            <a:r>
              <a:rPr lang="en-GB" dirty="0"/>
              <a:t>Using the given data, we can roughly forecast the number of publications for the coming years</a:t>
            </a:r>
          </a:p>
          <a:p>
            <a:pPr marL="285750" indent="-285750">
              <a:buChar char="•"/>
            </a:pPr>
            <a:r>
              <a:rPr lang="en-GB" dirty="0"/>
              <a:t>Research on metals and cement was comparable up to 2020. Since then, more research has focused on metals</a:t>
            </a:r>
          </a:p>
          <a:p>
            <a:pPr marL="285750" indent="-285750">
              <a:buChar char="•"/>
            </a:pPr>
            <a:endParaRPr lang="en-GB" dirty="0"/>
          </a:p>
        </p:txBody>
      </p:sp>
      <p:pic>
        <p:nvPicPr>
          <p:cNvPr id="5" name="Content Placeholder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B4D2E8F1-910B-400A-110A-F3E1ED93E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2297290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Analysis of affiliations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majority of institutes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fewer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25 </a:t>
            </a:r>
            <a:r>
              <a:rPr lang="de-DE" dirty="0" err="1"/>
              <a:t>published</a:t>
            </a:r>
            <a:r>
              <a:rPr lang="de-DE" dirty="0"/>
              <a:t> </a:t>
            </a:r>
            <a:r>
              <a:rPr lang="de-DE" dirty="0" err="1"/>
              <a:t>papers</a:t>
            </a:r>
            <a:r>
              <a:rPr lang="de-DE" dirty="0"/>
              <a:t> </a:t>
            </a:r>
            <a:r>
              <a:rPr lang="de-DE" dirty="0" err="1"/>
              <a:t>affiliated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them</a:t>
            </a:r>
            <a:endParaRPr lang="de-DE" dirty="0"/>
          </a:p>
          <a:p>
            <a:pPr marL="285750" indent="-285750">
              <a:buChar char="•"/>
            </a:pPr>
            <a:r>
              <a:rPr lang="en-GB" dirty="0"/>
              <a:t>The institute with the highest number of affiliations has more than 300 papers linked to it</a:t>
            </a:r>
          </a:p>
          <a:p>
            <a:pPr marL="285750" indent="-285750">
              <a:buChar char="•"/>
            </a:pPr>
            <a:r>
              <a:rPr lang="en-GB" dirty="0"/>
              <a:t>All institutes researching polymers have published more than 10 papers on the topic </a:t>
            </a:r>
          </a:p>
          <a:p>
            <a:pPr marL="285750" indent="-285750">
              <a:buChar char="•"/>
            </a:pPr>
            <a:r>
              <a:rPr lang="en-GB" dirty="0"/>
              <a:t>Look at top institutes for polymer research on the next slides</a:t>
            </a:r>
          </a:p>
          <a:p>
            <a:endParaRPr lang="en-GB" dirty="0"/>
          </a:p>
          <a:p>
            <a:pPr marL="285750" indent="-285750">
              <a:buChar char="•"/>
            </a:pPr>
            <a:endParaRPr lang="en-GB" dirty="0"/>
          </a:p>
        </p:txBody>
      </p:sp>
      <p:pic>
        <p:nvPicPr>
          <p:cNvPr id="7" name="Inhaltsplatzhalter 6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4CD85222-5961-2963-B92E-99298D207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156056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972</Words>
  <Application>Microsoft Macintosh PowerPoint</Application>
  <PresentationFormat>Breitbild</PresentationFormat>
  <Paragraphs>97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7" baseType="lpstr">
      <vt:lpstr>Aptos</vt:lpstr>
      <vt:lpstr>Aptos Display</vt:lpstr>
      <vt:lpstr>Arial</vt:lpstr>
      <vt:lpstr>Arial,Sans-Serif</vt:lpstr>
      <vt:lpstr>Consolas</vt:lpstr>
      <vt:lpstr>Courier New</vt:lpstr>
      <vt:lpstr>office theme</vt:lpstr>
      <vt:lpstr> Data Driven Foresight</vt:lpstr>
      <vt:lpstr>Web of Science Search String</vt:lpstr>
      <vt:lpstr>The total number of publications regarding self-healing materials is growing fast</vt:lpstr>
      <vt:lpstr>Polymers are the most researched material regarding self- healing properties</vt:lpstr>
      <vt:lpstr>Polymers are the most researched material regarding self- healing properties</vt:lpstr>
      <vt:lpstr>Polymers are the most researched material regarding self- healing properties</vt:lpstr>
      <vt:lpstr>Polymers are the most researched material regarding self- healing properties</vt:lpstr>
      <vt:lpstr>Number of annual publications expected to further grow</vt:lpstr>
      <vt:lpstr>Analysis of affiliations</vt:lpstr>
      <vt:lpstr>PowerPoint-Präsentation</vt:lpstr>
      <vt:lpstr>PowerPoint-Präsentation</vt:lpstr>
      <vt:lpstr>Polymers</vt:lpstr>
      <vt:lpstr>Institutes with most publications affiliated to them regarding polymer materials</vt:lpstr>
      <vt:lpstr>Institutes with most publications affiliated to them regarding polymer materials</vt:lpstr>
      <vt:lpstr>Countries with most publications affiliated to them regarding polymer materials</vt:lpstr>
      <vt:lpstr>Countries with most publications affiliated to them regarding polymer materials, scaled by population</vt:lpstr>
      <vt:lpstr>Espacenet data:</vt:lpstr>
      <vt:lpstr>PowerPoint-Präsentation</vt:lpstr>
      <vt:lpstr>PowerPoint-Präsentation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 Data Driven Foresight</dc:title>
  <dc:creator/>
  <cp:lastModifiedBy>Seiar Yousofi</cp:lastModifiedBy>
  <cp:revision>25</cp:revision>
  <dcterms:created xsi:type="dcterms:W3CDTF">2025-01-04T08:18:30Z</dcterms:created>
  <dcterms:modified xsi:type="dcterms:W3CDTF">2025-01-12T19:07:41Z</dcterms:modified>
</cp:coreProperties>
</file>