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6" roundtripDataSignature="AMtx7mgppkxpzqtQaKiK6NH6JknBNavv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2.jpg"/><Relationship Id="rId5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essoa em pé com chapéu&#10;&#10;Descrição gerada automaticamente" id="84" name="Google Shape;8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22497" y="0"/>
            <a:ext cx="4779249" cy="6647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10510" y="1137206"/>
            <a:ext cx="2543175" cy="180022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"/>
          <p:cNvSpPr txBox="1"/>
          <p:nvPr/>
        </p:nvSpPr>
        <p:spPr>
          <a:xfrm>
            <a:off x="1" y="117100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Cpt. Juris Milgrave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"/>
          <p:cNvSpPr txBox="1"/>
          <p:nvPr/>
        </p:nvSpPr>
        <p:spPr>
          <a:xfrm>
            <a:off x="110686" y="836990"/>
            <a:ext cx="3882683" cy="59093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Capitão Juris Milgrave é um dos personagens secundários do livro. Ele é veterano da guerra de 1905 do Império Russo contra o Japão e agora é capitão do 2º regimento de rifles na Primeira Guerra Mundial. Ele é o comandante das forças na Ilha da Morte, em 1916.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livro, ele é descrito como um capitão bem competente, apesar de passar a maior parte do tempo alcoolizado. Ele é conhecido pelo seu humor sarcástico e sorriso torto.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uniforme histórico está ali ao lado e você pode usar a foto do capitão Thomsen (do Das Boot) como 100% da face dele. Talvez só deixar ele com um sorriso um pouco mais torto/sarcástico.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"/>
          <p:cNvSpPr txBox="1"/>
          <p:nvPr/>
        </p:nvSpPr>
        <p:spPr>
          <a:xfrm>
            <a:off x="4441683" y="2937431"/>
            <a:ext cx="188082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Foto da ilha da morte em 1916</a:t>
            </a:r>
            <a:endParaRPr/>
          </a:p>
        </p:txBody>
      </p:sp>
      <p:pic>
        <p:nvPicPr>
          <p:cNvPr descr="Homem de chapéu com a boca aberta&#10;&#10;Descrição gerada automaticamente" id="89" name="Google Shape;89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286474" y="1137200"/>
            <a:ext cx="2030125" cy="281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2022-01-09T18:37:56Z</dcterms:created>
  <dc:creator>Andreis Purim</dc:creator>
</cp:coreProperties>
</file>