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16455-CC31-4FBE-AF52-64CAC95CE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D03BCE-D875-4CE3-A9DC-7DEC07477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EF98AC-DA00-43A7-83B5-C5555082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C316-41B5-4547-9D2E-621633E714FF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032620-B67A-430A-A604-9DA8D2B1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FB26C6-245B-4EC5-B1A0-D17CFD19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14B4-C77F-4059-845E-CE1E5F3C3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0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EE47F-1DA3-41C9-9F46-2377F8AB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E73632-BE24-41D3-8989-274BD4809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E1E8F2-FC11-4614-A6FE-8FB000F4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C316-41B5-4547-9D2E-621633E714FF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2154B9-A5C7-4539-9BBE-63BB43E7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129E73-97D8-46AB-8130-BE355C87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14B4-C77F-4059-845E-CE1E5F3C3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59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78126C-5C54-48FA-AFD0-A13F51E6D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1CD938-E0DA-4ED7-A61F-129C930A1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2C3C52-977B-4C2C-B45E-86A06446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C316-41B5-4547-9D2E-621633E714FF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5A49F6-90BF-480E-A53C-8231B6C6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9E1CC3-DFBE-4E37-B1CC-C45DB197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14B4-C77F-4059-845E-CE1E5F3C3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33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AF70D-0FAA-4A5F-A581-21701E09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873ED1-8E25-499C-B187-6314993B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3E1195-9EE8-4D17-993E-A14208BE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C316-41B5-4547-9D2E-621633E714FF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872DDD-8567-4CF9-B484-3E5C41D1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D8D691-451C-4B71-B0B7-5A30BF44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14B4-C77F-4059-845E-CE1E5F3C3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4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9B1D1-8A6D-48BB-9B64-90DF3477E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B2C9E6-5AEF-41A9-89CD-590C18174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1392BB-118D-4F48-82AD-926E3B20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C316-41B5-4547-9D2E-621633E714FF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650D3-2782-4F98-AD7B-4F392928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5ABA8F-F823-4A0F-AF55-D33C3F23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14B4-C77F-4059-845E-CE1E5F3C3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57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900F0-7276-44E2-88D2-110A3B08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416CD0-4420-457A-942B-1B2A3E0B4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092124-07E4-42B5-84EE-6C486B04C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50E567-D3E0-46BB-B923-FE834B23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C316-41B5-4547-9D2E-621633E714FF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F952E5-57A4-4493-85B1-795FA8DD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A19DAD-87D2-42D9-AB04-00C495DA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14B4-C77F-4059-845E-CE1E5F3C3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13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AB973-EC64-441C-AD88-65BAFA35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11121-08D0-46D7-A250-C1778721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B0F1BE-14D6-4552-8D1A-B4D1D5742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4D366F-1A95-43EE-9C30-4ED55EBC4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5B447F-929E-4C77-822D-5659164D2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E3A965-5436-46C0-8E38-7DF39C8C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C316-41B5-4547-9D2E-621633E714FF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DE39B8-FE3E-41FB-A473-239F076E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AA2DA6-1F8E-483A-8750-FF2F809A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14B4-C77F-4059-845E-CE1E5F3C3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63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0FAB3-9878-4679-BF29-06E10481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9C721E-97AB-4351-BF4C-81B94A6A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C316-41B5-4547-9D2E-621633E714FF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E4E031-378A-4C73-8CD7-638FA918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827ECE-8178-4631-B3BA-81C1BDF8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14B4-C77F-4059-845E-CE1E5F3C3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91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FE6049-5D66-4104-B9D8-B3DEDD32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C316-41B5-4547-9D2E-621633E714FF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275BE2-AB23-4370-949A-3BAA4AAC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2E4962-059C-46A3-A7C0-1C9C2DC0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14B4-C77F-4059-845E-CE1E5F3C3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97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42C01-D98E-480D-B0CA-480425A2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363180-7F3C-4960-82A7-222E2525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8F0DEC-4EB5-4C76-AB32-CDA109C13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9C3625-48EA-467A-BEB0-9BB5B068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C316-41B5-4547-9D2E-621633E714FF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CF604A-4FC1-44ED-9589-2A6C621D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E97942-35EA-4A2F-A2B7-34CB98B3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14B4-C77F-4059-845E-CE1E5F3C3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16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066D5-9EC1-462C-B69B-631A2473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ED075F-8801-4A10-8F25-935B9B529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B11D53-0740-4470-A8D6-15461F8B6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4AFC37-5445-4C9D-B11D-633606C9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C316-41B5-4547-9D2E-621633E714FF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6830DA-4F23-4A71-B511-2D500E46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4C2A5C-71D8-43D5-A5D2-F63B072D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14B4-C77F-4059-845E-CE1E5F3C3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16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968B5F-AC24-45A9-AF92-B8510A4A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E25B3D-F970-4093-AC4B-650EFC0D2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7BAA72-8933-4B78-B372-84B99B73F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3C316-41B5-4547-9D2E-621633E714FF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C9A99A-EABA-4462-8F2D-9DBE69F1B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D6D7F2-8975-4705-954F-A653EFF37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714B4-C77F-4059-845E-CE1E5F3C3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09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255079A-3BF6-4516-A6A6-3A74C81BE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133" y1="60267" x2="63333" y2="47733"/>
                        <a14:foregroundMark x1="58667" y1="32800" x2="56133" y2="31467"/>
                        <a14:foregroundMark x1="60267" y1="35333" x2="59867" y2="35333"/>
                        <a14:backgroundMark x1="32000" y1="33200" x2="24667" y2="42933"/>
                        <a14:backgroundMark x1="24667" y1="42933" x2="24667" y2="42933"/>
                        <a14:backgroundMark x1="35467" y1="34000" x2="28133" y2="37067"/>
                        <a14:backgroundMark x1="28133" y1="37067" x2="28000" y2="37333"/>
                        <a14:backgroundMark x1="31067" y1="37867" x2="33200" y2="34533"/>
                        <a14:backgroundMark x1="32800" y1="36533" x2="30667" y2="38667"/>
                        <a14:backgroundMark x1="52267" y1="39600" x2="45333" y2="30933"/>
                        <a14:backgroundMark x1="62400" y1="34267" x2="62000" y2="39067"/>
                        <a14:backgroundMark x1="62800" y1="40133" x2="65600" y2="47333"/>
                        <a14:backgroundMark x1="64667" y1="50400" x2="63867" y2="67200"/>
                        <a14:backgroundMark x1="74933" y1="62000" x2="79467" y2="56267"/>
                        <a14:backgroundMark x1="79467" y1="56267" x2="77467" y2="58133"/>
                        <a14:backgroundMark x1="54667" y1="38267" x2="54667" y2="38267"/>
                        <a14:backgroundMark x1="54267" y1="38133" x2="52267" y2="37333"/>
                        <a14:backgroundMark x1="64267" y1="50667" x2="65067" y2="47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8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6133420-D9E6-4292-BA0A-01ED4555B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423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Andreis Purim</dc:creator>
  <cp:lastModifiedBy>Andreis Purim</cp:lastModifiedBy>
  <cp:revision>2</cp:revision>
  <dcterms:created xsi:type="dcterms:W3CDTF">2021-08-28T08:18:21Z</dcterms:created>
  <dcterms:modified xsi:type="dcterms:W3CDTF">2021-11-02T13:40:31Z</dcterms:modified>
</cp:coreProperties>
</file>