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D9410-ED99-4C0B-9DF7-405C83F20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61F0AB-8AFF-4CD0-80CD-A972E2FD8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785E1E-28BB-4B17-ABC8-4F496E12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2D63-8329-4075-8580-F378D09B3FBF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3B257-7BF2-40D1-8209-B24D76C4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502C6C-8740-493C-B9DE-8AEC5D06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525-7613-4ED4-8345-A5EB6074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04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0CF57-53A1-472C-99E6-22E5C15C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6A3CCE-6E90-4988-8127-448CC3EC4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A19D70-06BA-482F-B90B-83E8266F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2D63-8329-4075-8580-F378D09B3FBF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A2FD00-9793-404D-B07A-0F5237CB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23DFCA-29BC-4748-9062-9C3DAD3B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525-7613-4ED4-8345-A5EB6074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89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D6710B-9CFE-4A92-BB33-C83CF12DA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90BA81-56FE-482D-9C72-EEA8D083C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F5948-E8D0-43AC-83EA-E54F0942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2D63-8329-4075-8580-F378D09B3FBF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F12DBF-2D7F-477F-9276-A081BE4D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EC19A3-BED8-41FF-8A9D-19A2151C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525-7613-4ED4-8345-A5EB6074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95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FFA4B-801E-4967-A844-E984C9F1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A0889-E8AF-4BAC-8AE3-A3CF06E6A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D11EEB-924E-41BA-BD13-1C254454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2D63-8329-4075-8580-F378D09B3FBF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C132DC-F654-4353-B7CC-5DD19767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2F965A-B253-436F-96A3-2C021009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525-7613-4ED4-8345-A5EB6074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55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63DC-F38C-4953-BC65-2BB06B29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E5183A-CAE9-4CB6-A70C-A8754C0FD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722895-6800-4008-8CBC-A4D3BB3E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2D63-8329-4075-8580-F378D09B3FBF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555141-A563-451B-82E2-FFB81203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5B0073-9A2C-4BB6-AFC0-BCD1CAB5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525-7613-4ED4-8345-A5EB6074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38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5C8B6-836A-4370-8EFF-7D26F4B8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0D6E00-3532-46CB-911F-0AB60B9DD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198852-55C6-4BE5-9BD5-88DCBB77A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999B02-E87E-48A9-8E54-DD923D44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2D63-8329-4075-8580-F378D09B3FBF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537F2F-70D9-4EA7-A598-07589799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6F3EE7-6779-4FE6-8D54-4B1B4986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525-7613-4ED4-8345-A5EB6074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92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43EF7-5B54-4A36-9AA4-DD5B78AD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6C5D22-D858-4460-A249-04997A99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52F58F-AC94-4CE9-80DC-263E3A9F7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B915BD-B780-4EE7-B648-AF34E49A4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2CF13B-D0EE-4BED-B35C-BADE8338A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E8420E-B385-4DA5-8DF1-B3BC5A9F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2D63-8329-4075-8580-F378D09B3FBF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5D2409-48C2-4828-8D3B-39F1EDE0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FE5B31D-22A5-49B4-AB3A-AB197409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525-7613-4ED4-8345-A5EB6074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90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50B89-B2FF-493B-945C-C8015519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B197DE-9190-4576-9F59-DECE7B99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2D63-8329-4075-8580-F378D09B3FBF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378DB9-6A0E-4A66-8F6E-0FD63E06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FA7433-E8A7-48E5-BD73-169FCBD2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525-7613-4ED4-8345-A5EB6074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81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03FD00-D731-4961-8F39-B79E9E6F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2D63-8329-4075-8580-F378D09B3FBF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0B6A97-6C7F-4A2C-9757-1D270964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11D030-9D84-43D2-BC4F-399D432C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525-7613-4ED4-8345-A5EB6074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72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51EF2-7577-4F67-8592-60C9A643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5662A6-3178-43D3-AD75-3ED3A4FC9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9AE0BB-BED6-4704-BF9B-84815CB2E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FB5433-3167-44A4-A27F-CAF1C554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2D63-8329-4075-8580-F378D09B3FBF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835D1B-EE56-4422-ADA8-ACD97354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2D5D36-4D51-4E6A-B340-982EF6B0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525-7613-4ED4-8345-A5EB6074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56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FBDB3-FFBC-47AC-B4B6-698B72FE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A968DC-39C9-4649-AA9D-CEA00B690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73D10C-4EB2-47F5-908F-AF42D6168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597377-2AD3-4EAA-BDF2-C7270738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2D63-8329-4075-8580-F378D09B3FBF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0A96A6-94D5-49B3-BFEF-133ECB3A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D90C26-E7ED-457E-BDCC-E08E9424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525-7613-4ED4-8345-A5EB6074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52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E183912-4DA0-4E83-A8D4-064CF56A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650C9C-BD3B-490A-9035-C1C7DA94E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AAC14E-F5EC-445E-827C-46C1E6200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F2D63-8329-4075-8580-F378D09B3FBF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893FC7-5908-4547-8062-0FA07CB1D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66348B-0A49-46BA-8B3F-0630BF889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AD525-7613-4ED4-8345-A5EB6074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22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essoa em pé com chapéu&#10;&#10;Descrição gerada automaticamente">
            <a:extLst>
              <a:ext uri="{FF2B5EF4-FFF2-40B4-BE49-F238E27FC236}">
                <a16:creationId xmlns:a16="http://schemas.microsoft.com/office/drawing/2014/main" id="{AC73F218-8158-439B-B433-3B6539E31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14" y="2225563"/>
            <a:ext cx="3330692" cy="46324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81EB000-E720-407F-B4BA-D90B36B7F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510" y="1137206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3560709-78FB-4FF1-BEBC-B2BA720BD990}"/>
              </a:ext>
            </a:extLst>
          </p:cNvPr>
          <p:cNvSpPr txBox="1"/>
          <p:nvPr/>
        </p:nvSpPr>
        <p:spPr>
          <a:xfrm>
            <a:off x="1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/>
              <a:t>Cpt</a:t>
            </a:r>
            <a:r>
              <a:rPr lang="pt-BR" sz="3600" dirty="0"/>
              <a:t>. Juris </a:t>
            </a:r>
            <a:r>
              <a:rPr lang="pt-BR" sz="3600" dirty="0" err="1"/>
              <a:t>Milgrave</a:t>
            </a:r>
            <a:endParaRPr lang="pt-BR" sz="3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7B3CCF-84E2-4FAF-BA44-70FE6DFD6505}"/>
              </a:ext>
            </a:extLst>
          </p:cNvPr>
          <p:cNvSpPr txBox="1"/>
          <p:nvPr/>
        </p:nvSpPr>
        <p:spPr>
          <a:xfrm>
            <a:off x="110686" y="836990"/>
            <a:ext cx="38826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Capitão Juris </a:t>
            </a:r>
            <a:r>
              <a:rPr lang="pt-BR" dirty="0" err="1"/>
              <a:t>Milgrave</a:t>
            </a:r>
            <a:r>
              <a:rPr lang="pt-BR" dirty="0"/>
              <a:t> é um dos personagens secundários do livro. Ele é veterano da guerra de 1905 do Império Russo contra o Japão e agora é capitão do 2º regimento de rifles na Primeira Guerra Mundial. Ele é o comandante das forças na Ilha da Morte, em 1916.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 livro, ele é descrito como um capitão bem competente, apesar de passar a maior parte do tempo alcoolizado. Ele é conhecido pelo seu humor sarcástico e sorriso torto.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uniforme histórico está ali ao lado e você pode usar a foto do capitão </a:t>
            </a:r>
            <a:r>
              <a:rPr lang="pt-BR" dirty="0" err="1"/>
              <a:t>Thomsen</a:t>
            </a:r>
            <a:r>
              <a:rPr lang="pt-BR" dirty="0"/>
              <a:t> (do Das Boot) como 100% da face dele. Talvez só deixar ele com um sorriso um pouco mais torto/sarcástico.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EE5C2E-C8BC-4683-9768-55F207CA0762}"/>
              </a:ext>
            </a:extLst>
          </p:cNvPr>
          <p:cNvSpPr txBox="1"/>
          <p:nvPr/>
        </p:nvSpPr>
        <p:spPr>
          <a:xfrm>
            <a:off x="4441683" y="2937431"/>
            <a:ext cx="1880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Foto da ilha da morte em 1916</a:t>
            </a:r>
          </a:p>
        </p:txBody>
      </p:sp>
      <p:pic>
        <p:nvPicPr>
          <p:cNvPr id="5" name="Imagem 4" descr="Homem de chapéu com a boca aberta&#10;&#10;Descrição gerada automaticamente">
            <a:extLst>
              <a:ext uri="{FF2B5EF4-FFF2-40B4-BE49-F238E27FC236}">
                <a16:creationId xmlns:a16="http://schemas.microsoft.com/office/drawing/2014/main" id="{E5CD1B13-FAD1-4D79-975E-AB84D9A87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597" y="0"/>
            <a:ext cx="2940717" cy="40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10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139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Andreis Purim</dc:creator>
  <cp:lastModifiedBy>Andreis Purim</cp:lastModifiedBy>
  <cp:revision>2</cp:revision>
  <dcterms:created xsi:type="dcterms:W3CDTF">2022-01-09T18:37:56Z</dcterms:created>
  <dcterms:modified xsi:type="dcterms:W3CDTF">2022-01-11T14:17:15Z</dcterms:modified>
</cp:coreProperties>
</file>