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Colisões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 err="1"/>
            <a:t>Debbuging</a:t>
          </a:r>
          <a:endParaRPr lang="pt-B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Linguagem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cânico de Automóveis estrutura de tópicos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to com preenchimento sólido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ário estrutura de tópicos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Renderizar imagens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Colisões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Carros inimigos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Colisões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 err="1"/>
            <a:t>Debbuging</a:t>
          </a:r>
          <a:endParaRPr lang="pt-BR" sz="3600" kern="1200" noProof="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Linguagem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Renderizar imagens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Colisões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Carros inimigos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04/05/2022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04/05/2022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04/05/2022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sv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Projeto aplicativo – </a:t>
            </a:r>
            <a:r>
              <a:rPr lang="pt-BR" sz="4800" dirty="0" err="1">
                <a:solidFill>
                  <a:schemeClr val="bg1"/>
                </a:solidFill>
              </a:rPr>
              <a:t>road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r>
              <a:rPr lang="pt-BR" sz="4800" dirty="0" err="1">
                <a:solidFill>
                  <a:schemeClr val="bg1"/>
                </a:solidFill>
              </a:rPr>
              <a:t>fighter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Aluno: Gustavo m. </a:t>
            </a:r>
            <a:r>
              <a:rPr lang="pt-BR" dirty="0" err="1">
                <a:solidFill>
                  <a:srgbClr val="7CEBFF"/>
                </a:solidFill>
              </a:rPr>
              <a:t>tonnera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Dificuldades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16115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Estratégias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52562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Gráfico 3" descr="Imagem com preenchimento sólido">
            <a:extLst>
              <a:ext uri="{FF2B5EF4-FFF2-40B4-BE49-F238E27FC236}">
                <a16:creationId xmlns:a16="http://schemas.microsoft.com/office/drawing/2014/main" id="{E04A56D5-B562-452E-4C7D-F5DF034557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626" y="2583030"/>
            <a:ext cx="673588" cy="673588"/>
          </a:xfrm>
          <a:prstGeom prst="rect">
            <a:avLst/>
          </a:prstGeom>
        </p:spPr>
      </p:pic>
      <p:pic>
        <p:nvPicPr>
          <p:cNvPr id="7" name="Gráfico 6" descr="Conversível com preenchimento sólido">
            <a:extLst>
              <a:ext uri="{FF2B5EF4-FFF2-40B4-BE49-F238E27FC236}">
                <a16:creationId xmlns:a16="http://schemas.microsoft.com/office/drawing/2014/main" id="{FECFB405-023D-9D5A-C80B-61906C314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626" y="4702751"/>
            <a:ext cx="673588" cy="673588"/>
          </a:xfrm>
          <a:prstGeom prst="rect">
            <a:avLst/>
          </a:prstGeom>
        </p:spPr>
      </p:pic>
      <p:pic>
        <p:nvPicPr>
          <p:cNvPr id="10" name="Gráfico 9" descr="Mecânico de Automóveis com preenchimento sólido">
            <a:extLst>
              <a:ext uri="{FF2B5EF4-FFF2-40B4-BE49-F238E27FC236}">
                <a16:creationId xmlns:a16="http://schemas.microsoft.com/office/drawing/2014/main" id="{FBC8DB9A-BFE4-0CED-91A4-92F61227E1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4771" y="3650109"/>
            <a:ext cx="616270" cy="6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rgbClr val="FFFFFF"/>
                </a:solidFill>
              </a:rPr>
              <a:t>Demonstração do jogo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8B2A3D8A-1E39-9D25-F82E-2F49AC120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11</TotalTime>
  <Words>29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Dividendo</vt:lpstr>
      <vt:lpstr>Projeto aplicativo – road fighter</vt:lpstr>
      <vt:lpstr>Dificuldades</vt:lpstr>
      <vt:lpstr>Estratégias</vt:lpstr>
      <vt:lpstr>Demonstração do jogo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aplicativo – road fighter</dc:title>
  <dc:creator>Gustavo Mello Tonnera</dc:creator>
  <cp:lastModifiedBy>Gustavo Mello Tonnera</cp:lastModifiedBy>
  <cp:revision>1</cp:revision>
  <dcterms:created xsi:type="dcterms:W3CDTF">2022-05-05T02:59:22Z</dcterms:created>
  <dcterms:modified xsi:type="dcterms:W3CDTF">2022-05-05T03:10:44Z</dcterms:modified>
</cp:coreProperties>
</file>