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09"/>
  </p:normalViewPr>
  <p:slideViewPr>
    <p:cSldViewPr snapToGrid="0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8AFE-F3FB-77CD-FC1D-8257A4B2EF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Minority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D40BD-3494-D205-83B1-2BCF55D962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Members: Christopher Yi, Jim Banya, Shafiullah Hashimi, and Rohit Barua</a:t>
            </a:r>
          </a:p>
        </p:txBody>
      </p:sp>
    </p:spTree>
    <p:extLst>
      <p:ext uri="{BB962C8B-B14F-4D97-AF65-F5344CB8AC3E}">
        <p14:creationId xmlns:p14="http://schemas.microsoft.com/office/powerpoint/2010/main" val="3133815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7742A-1F33-F46E-F781-5C5DFE22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References/citations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0EFCA-A1DD-72D1-0C01-D4C2F6950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1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8DD2-C29F-D7B1-BFA3-31F77E18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B63DD-AF08-5BD2-26E7-F28761622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minority backgrounds</a:t>
            </a:r>
          </a:p>
        </p:txBody>
      </p:sp>
    </p:spTree>
    <p:extLst>
      <p:ext uri="{BB962C8B-B14F-4D97-AF65-F5344CB8AC3E}">
        <p14:creationId xmlns:p14="http://schemas.microsoft.com/office/powerpoint/2010/main" val="279676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95BD-8956-86B8-47CD-9ECF308B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388BE-F948-0A63-5381-B05B3E594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and correct discriminatory hiring and recruiting practices</a:t>
            </a:r>
          </a:p>
          <a:p>
            <a:r>
              <a:rPr lang="en-US" dirty="0"/>
              <a:t>As seniors, this is important to us as we enter a very competitive job market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8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A1FC-9999-B55F-B783-13240322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45415-7AF2-BA8E-A51E-8A95313C5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Gathering appropriate sources</a:t>
            </a:r>
          </a:p>
          <a:p>
            <a:r>
              <a:rPr lang="en-US" dirty="0"/>
              <a:t>Consistent team meeting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4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16C9-3134-E20D-ED63-B0A1A9FB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A6D68-E848-EA0C-4237-1D91A48E8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could be broken into however many branches we want.</a:t>
            </a:r>
          </a:p>
        </p:txBody>
      </p:sp>
    </p:spTree>
    <p:extLst>
      <p:ext uri="{BB962C8B-B14F-4D97-AF65-F5344CB8AC3E}">
        <p14:creationId xmlns:p14="http://schemas.microsoft.com/office/powerpoint/2010/main" val="354369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9826-5AC1-98FE-3FA0-92D4970B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97B12-A841-644C-3750-5EE23C136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 notations/formulas/algorithms</a:t>
            </a:r>
          </a:p>
        </p:txBody>
      </p:sp>
    </p:spTree>
    <p:extLst>
      <p:ext uri="{BB962C8B-B14F-4D97-AF65-F5344CB8AC3E}">
        <p14:creationId xmlns:p14="http://schemas.microsoft.com/office/powerpoint/2010/main" val="386609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17E4-D5B5-7F5A-BFDB-F638F81E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E6313-F198-9B3B-48A2-546EC2DD4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method, can be broken into many branches.</a:t>
            </a:r>
          </a:p>
        </p:txBody>
      </p:sp>
    </p:spTree>
    <p:extLst>
      <p:ext uri="{BB962C8B-B14F-4D97-AF65-F5344CB8AC3E}">
        <p14:creationId xmlns:p14="http://schemas.microsoft.com/office/powerpoint/2010/main" val="415760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E280-640A-0CE6-3EEC-883AE81D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A857E-3A9D-E400-1E75-B8F16A606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Graphs/findings (accuracy, macro, and micro scores, etc.)</a:t>
            </a:r>
          </a:p>
        </p:txBody>
      </p:sp>
    </p:spTree>
    <p:extLst>
      <p:ext uri="{BB962C8B-B14F-4D97-AF65-F5344CB8AC3E}">
        <p14:creationId xmlns:p14="http://schemas.microsoft.com/office/powerpoint/2010/main" val="2864856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24A7-1C89-6A10-51B0-EA029464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8B63E-32EC-5E13-FBBB-386D250FB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18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</TotalTime>
  <Words>109</Words>
  <Application>Microsoft Macintosh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The Minority Report</vt:lpstr>
      <vt:lpstr>Background</vt:lpstr>
      <vt:lpstr>Motivations</vt:lpstr>
      <vt:lpstr>Challenges</vt:lpstr>
      <vt:lpstr>Method</vt:lpstr>
      <vt:lpstr>Method (cont.)</vt:lpstr>
      <vt:lpstr>Experiment</vt:lpstr>
      <vt:lpstr>Experiment (cont.)</vt:lpstr>
      <vt:lpstr>Conclusions</vt:lpstr>
      <vt:lpstr>References/citations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Minority Report</dc:title>
  <dc:creator>rbarua3</dc:creator>
  <cp:lastModifiedBy>rbarua3</cp:lastModifiedBy>
  <cp:revision>6</cp:revision>
  <dcterms:created xsi:type="dcterms:W3CDTF">2023-05-07T07:06:53Z</dcterms:created>
  <dcterms:modified xsi:type="dcterms:W3CDTF">2023-05-07T07:20:27Z</dcterms:modified>
</cp:coreProperties>
</file>