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6" r:id="rId5"/>
    <p:sldId id="276" r:id="rId6"/>
    <p:sldId id="265" r:id="rId7"/>
    <p:sldId id="272" r:id="rId8"/>
    <p:sldId id="273" r:id="rId9"/>
    <p:sldId id="271" r:id="rId10"/>
    <p:sldId id="270" r:id="rId11"/>
    <p:sldId id="274" r:id="rId12"/>
    <p:sldId id="275" r:id="rId13"/>
  </p:sldIdLst>
  <p:sldSz cx="9906000" cy="6858000" type="A4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C158554-50AB-883D-C8F9-2B22B9474458}" name="Gérald LE CORRE" initials="GLC" userId="S::gerald.lecorre@etudis.fr::9e45739b-96ab-4ff5-9a5e-2db1c157c43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257F"/>
    <a:srgbClr val="F1A3B0"/>
    <a:srgbClr val="EEA6E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A9491A-BA36-469C-B2DD-03523540AF51}" v="4" dt="2023-05-23T15:08:55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6229" autoAdjust="0"/>
  </p:normalViewPr>
  <p:slideViewPr>
    <p:cSldViewPr snapToGrid="0">
      <p:cViewPr varScale="1">
        <p:scale>
          <a:sx n="111" d="100"/>
          <a:sy n="111" d="100"/>
        </p:scale>
        <p:origin x="13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érald LE CORRE" userId="9e45739b-96ab-4ff5-9a5e-2db1c157c43e" providerId="ADAL" clId="{43A9491A-BA36-469C-B2DD-03523540AF51}"/>
    <pc:docChg chg="custSel addSld modSld sldOrd">
      <pc:chgData name="Gérald LE CORRE" userId="9e45739b-96ab-4ff5-9a5e-2db1c157c43e" providerId="ADAL" clId="{43A9491A-BA36-469C-B2DD-03523540AF51}" dt="2023-05-23T15:09:12.407" v="149" actId="1076"/>
      <pc:docMkLst>
        <pc:docMk/>
      </pc:docMkLst>
      <pc:sldChg chg="modSp mod">
        <pc:chgData name="Gérald LE CORRE" userId="9e45739b-96ab-4ff5-9a5e-2db1c157c43e" providerId="ADAL" clId="{43A9491A-BA36-469C-B2DD-03523540AF51}" dt="2023-05-23T14:40:36.296" v="10" actId="20577"/>
        <pc:sldMkLst>
          <pc:docMk/>
          <pc:sldMk cId="2313622065" sldId="265"/>
        </pc:sldMkLst>
        <pc:spChg chg="mod">
          <ac:chgData name="Gérald LE CORRE" userId="9e45739b-96ab-4ff5-9a5e-2db1c157c43e" providerId="ADAL" clId="{43A9491A-BA36-469C-B2DD-03523540AF51}" dt="2023-05-23T14:39:53.094" v="7" actId="20577"/>
          <ac:spMkLst>
            <pc:docMk/>
            <pc:sldMk cId="2313622065" sldId="265"/>
            <ac:spMk id="57" creationId="{71279884-FB0E-94F2-899D-36014A7A7F1D}"/>
          </ac:spMkLst>
        </pc:spChg>
        <pc:spChg chg="mod">
          <ac:chgData name="Gérald LE CORRE" userId="9e45739b-96ab-4ff5-9a5e-2db1c157c43e" providerId="ADAL" clId="{43A9491A-BA36-469C-B2DD-03523540AF51}" dt="2023-05-23T14:40:36.296" v="10" actId="20577"/>
          <ac:spMkLst>
            <pc:docMk/>
            <pc:sldMk cId="2313622065" sldId="265"/>
            <ac:spMk id="144" creationId="{D8EE35EF-0ADD-A824-05F4-565AC367909A}"/>
          </ac:spMkLst>
        </pc:spChg>
        <pc:spChg chg="mod">
          <ac:chgData name="Gérald LE CORRE" userId="9e45739b-96ab-4ff5-9a5e-2db1c157c43e" providerId="ADAL" clId="{43A9491A-BA36-469C-B2DD-03523540AF51}" dt="2023-05-23T14:39:56.101" v="9" actId="20577"/>
          <ac:spMkLst>
            <pc:docMk/>
            <pc:sldMk cId="2313622065" sldId="265"/>
            <ac:spMk id="470" creationId="{BB3E5447-4CEB-328F-5FB6-8BC1737F7EE5}"/>
          </ac:spMkLst>
        </pc:spChg>
      </pc:sldChg>
      <pc:sldChg chg="addSp modSp mod">
        <pc:chgData name="Gérald LE CORRE" userId="9e45739b-96ab-4ff5-9a5e-2db1c157c43e" providerId="ADAL" clId="{43A9491A-BA36-469C-B2DD-03523540AF51}" dt="2023-05-23T15:01:41.242" v="52" actId="14100"/>
        <pc:sldMkLst>
          <pc:docMk/>
          <pc:sldMk cId="1063278742" sldId="266"/>
        </pc:sldMkLst>
        <pc:spChg chg="mod">
          <ac:chgData name="Gérald LE CORRE" userId="9e45739b-96ab-4ff5-9a5e-2db1c157c43e" providerId="ADAL" clId="{43A9491A-BA36-469C-B2DD-03523540AF51}" dt="2023-05-23T15:01:28.037" v="49" actId="20577"/>
          <ac:spMkLst>
            <pc:docMk/>
            <pc:sldMk cId="1063278742" sldId="266"/>
            <ac:spMk id="37" creationId="{B271A83A-F944-3F51-889B-8029430CCD61}"/>
          </ac:spMkLst>
        </pc:spChg>
        <pc:cxnChg chg="add mod">
          <ac:chgData name="Gérald LE CORRE" userId="9e45739b-96ab-4ff5-9a5e-2db1c157c43e" providerId="ADAL" clId="{43A9491A-BA36-469C-B2DD-03523540AF51}" dt="2023-05-23T15:01:37.448" v="51" actId="1076"/>
          <ac:cxnSpMkLst>
            <pc:docMk/>
            <pc:sldMk cId="1063278742" sldId="266"/>
            <ac:cxnSpMk id="5" creationId="{4DFC1828-B7FA-2469-AF13-C4EE12202CB4}"/>
          </ac:cxnSpMkLst>
        </pc:cxnChg>
        <pc:cxnChg chg="mod">
          <ac:chgData name="Gérald LE CORRE" userId="9e45739b-96ab-4ff5-9a5e-2db1c157c43e" providerId="ADAL" clId="{43A9491A-BA36-469C-B2DD-03523540AF51}" dt="2023-05-23T14:27:15.621" v="0" actId="14100"/>
          <ac:cxnSpMkLst>
            <pc:docMk/>
            <pc:sldMk cId="1063278742" sldId="266"/>
            <ac:cxnSpMk id="8" creationId="{7F68A686-37A1-038B-206D-683D1BA672F7}"/>
          </ac:cxnSpMkLst>
        </pc:cxnChg>
        <pc:cxnChg chg="mod">
          <ac:chgData name="Gérald LE CORRE" userId="9e45739b-96ab-4ff5-9a5e-2db1c157c43e" providerId="ADAL" clId="{43A9491A-BA36-469C-B2DD-03523540AF51}" dt="2023-05-23T15:01:41.242" v="52" actId="14100"/>
          <ac:cxnSpMkLst>
            <pc:docMk/>
            <pc:sldMk cId="1063278742" sldId="266"/>
            <ac:cxnSpMk id="36" creationId="{19577FF2-F053-948A-B4D0-1E47E0F299D7}"/>
          </ac:cxnSpMkLst>
        </pc:cxnChg>
      </pc:sldChg>
      <pc:sldChg chg="addSp delSp modSp add mod ord">
        <pc:chgData name="Gérald LE CORRE" userId="9e45739b-96ab-4ff5-9a5e-2db1c157c43e" providerId="ADAL" clId="{43A9491A-BA36-469C-B2DD-03523540AF51}" dt="2023-05-23T15:09:12.407" v="149" actId="1076"/>
        <pc:sldMkLst>
          <pc:docMk/>
          <pc:sldMk cId="647474203" sldId="270"/>
        </pc:sldMkLst>
        <pc:spChg chg="mod">
          <ac:chgData name="Gérald LE CORRE" userId="9e45739b-96ab-4ff5-9a5e-2db1c157c43e" providerId="ADAL" clId="{43A9491A-BA36-469C-B2DD-03523540AF51}" dt="2023-05-23T15:07:21.330" v="77" actId="1076"/>
          <ac:spMkLst>
            <pc:docMk/>
            <pc:sldMk cId="647474203" sldId="270"/>
            <ac:spMk id="10" creationId="{0BEBC3BC-4E5F-7070-4509-8B5E53FD6B5D}"/>
          </ac:spMkLst>
        </pc:spChg>
        <pc:spChg chg="mod">
          <ac:chgData name="Gérald LE CORRE" userId="9e45739b-96ab-4ff5-9a5e-2db1c157c43e" providerId="ADAL" clId="{43A9491A-BA36-469C-B2DD-03523540AF51}" dt="2023-05-23T15:05:05.137" v="62"/>
          <ac:spMkLst>
            <pc:docMk/>
            <pc:sldMk cId="647474203" sldId="270"/>
            <ac:spMk id="24" creationId="{33149723-6EDC-2583-270A-C129F726F422}"/>
          </ac:spMkLst>
        </pc:spChg>
        <pc:spChg chg="mod">
          <ac:chgData name="Gérald LE CORRE" userId="9e45739b-96ab-4ff5-9a5e-2db1c157c43e" providerId="ADAL" clId="{43A9491A-BA36-469C-B2DD-03523540AF51}" dt="2023-05-23T15:05:05.137" v="62"/>
          <ac:spMkLst>
            <pc:docMk/>
            <pc:sldMk cId="647474203" sldId="270"/>
            <ac:spMk id="31" creationId="{207986A2-486D-F787-A11A-6FF81C624033}"/>
          </ac:spMkLst>
        </pc:spChg>
        <pc:spChg chg="mod">
          <ac:chgData name="Gérald LE CORRE" userId="9e45739b-96ab-4ff5-9a5e-2db1c157c43e" providerId="ADAL" clId="{43A9491A-BA36-469C-B2DD-03523540AF51}" dt="2023-05-23T15:00:49.880" v="43" actId="6549"/>
          <ac:spMkLst>
            <pc:docMk/>
            <pc:sldMk cId="647474203" sldId="270"/>
            <ac:spMk id="37" creationId="{B271A83A-F944-3F51-889B-8029430CCD61}"/>
          </ac:spMkLst>
        </pc:spChg>
        <pc:spChg chg="mod">
          <ac:chgData name="Gérald LE CORRE" userId="9e45739b-96ab-4ff5-9a5e-2db1c157c43e" providerId="ADAL" clId="{43A9491A-BA36-469C-B2DD-03523540AF51}" dt="2023-05-23T14:57:08.097" v="40" actId="6549"/>
          <ac:spMkLst>
            <pc:docMk/>
            <pc:sldMk cId="647474203" sldId="270"/>
            <ac:spMk id="56" creationId="{89220E30-536D-2367-1A3C-0AB97018A637}"/>
          </ac:spMkLst>
        </pc:spChg>
        <pc:spChg chg="mod">
          <ac:chgData name="Gérald LE CORRE" userId="9e45739b-96ab-4ff5-9a5e-2db1c157c43e" providerId="ADAL" clId="{43A9491A-BA36-469C-B2DD-03523540AF51}" dt="2023-05-23T15:08:00.112" v="87"/>
          <ac:spMkLst>
            <pc:docMk/>
            <pc:sldMk cId="647474203" sldId="270"/>
            <ac:spMk id="63" creationId="{F7EDCE20-2B4D-C961-D049-CA7881FBD5C3}"/>
          </ac:spMkLst>
        </pc:spChg>
        <pc:spChg chg="mod">
          <ac:chgData name="Gérald LE CORRE" userId="9e45739b-96ab-4ff5-9a5e-2db1c157c43e" providerId="ADAL" clId="{43A9491A-BA36-469C-B2DD-03523540AF51}" dt="2023-05-23T15:08:00.112" v="87"/>
          <ac:spMkLst>
            <pc:docMk/>
            <pc:sldMk cId="647474203" sldId="270"/>
            <ac:spMk id="469" creationId="{85AB5732-2A84-2E6C-E9A3-9D9CBBE63EA2}"/>
          </ac:spMkLst>
        </pc:spChg>
        <pc:spChg chg="add mod">
          <ac:chgData name="Gérald LE CORRE" userId="9e45739b-96ab-4ff5-9a5e-2db1c157c43e" providerId="ADAL" clId="{43A9491A-BA36-469C-B2DD-03523540AF51}" dt="2023-05-23T15:09:12.407" v="149" actId="1076"/>
          <ac:spMkLst>
            <pc:docMk/>
            <pc:sldMk cId="647474203" sldId="270"/>
            <ac:spMk id="491" creationId="{84208C75-112A-09A6-B0F7-FF1AC70450E5}"/>
          </ac:spMkLst>
        </pc:spChg>
        <pc:spChg chg="mod">
          <ac:chgData name="Gérald LE CORRE" userId="9e45739b-96ab-4ff5-9a5e-2db1c157c43e" providerId="ADAL" clId="{43A9491A-BA36-469C-B2DD-03523540AF51}" dt="2023-05-23T15:08:27.598" v="127" actId="1035"/>
          <ac:spMkLst>
            <pc:docMk/>
            <pc:sldMk cId="647474203" sldId="270"/>
            <ac:spMk id="520" creationId="{DAB671F6-64F6-3BE2-1FB3-DEDA41CAF025}"/>
          </ac:spMkLst>
        </pc:spChg>
        <pc:spChg chg="mod">
          <ac:chgData name="Gérald LE CORRE" userId="9e45739b-96ab-4ff5-9a5e-2db1c157c43e" providerId="ADAL" clId="{43A9491A-BA36-469C-B2DD-03523540AF51}" dt="2023-05-23T15:03:42.796" v="55" actId="6549"/>
          <ac:spMkLst>
            <pc:docMk/>
            <pc:sldMk cId="647474203" sldId="270"/>
            <ac:spMk id="612" creationId="{28D25EBF-3156-A46C-27AE-7EABF384C57B}"/>
          </ac:spMkLst>
        </pc:spChg>
        <pc:spChg chg="mod">
          <ac:chgData name="Gérald LE CORRE" userId="9e45739b-96ab-4ff5-9a5e-2db1c157c43e" providerId="ADAL" clId="{43A9491A-BA36-469C-B2DD-03523540AF51}" dt="2023-05-23T15:04:45.724" v="58" actId="6549"/>
          <ac:spMkLst>
            <pc:docMk/>
            <pc:sldMk cId="647474203" sldId="270"/>
            <ac:spMk id="685" creationId="{2F20F62F-E7B3-C6F9-2239-C804DE7C9B0F}"/>
          </ac:spMkLst>
        </pc:spChg>
        <pc:spChg chg="del">
          <ac:chgData name="Gérald LE CORRE" userId="9e45739b-96ab-4ff5-9a5e-2db1c157c43e" providerId="ADAL" clId="{43A9491A-BA36-469C-B2DD-03523540AF51}" dt="2023-05-23T15:05:04.806" v="61" actId="478"/>
          <ac:spMkLst>
            <pc:docMk/>
            <pc:sldMk cId="647474203" sldId="270"/>
            <ac:spMk id="688" creationId="{F542402B-1C6F-F88A-DA69-9BCF43082B46}"/>
          </ac:spMkLst>
        </pc:spChg>
        <pc:spChg chg="mod">
          <ac:chgData name="Gérald LE CORRE" userId="9e45739b-96ab-4ff5-9a5e-2db1c157c43e" providerId="ADAL" clId="{43A9491A-BA36-469C-B2DD-03523540AF51}" dt="2023-05-23T15:07:11.005" v="75" actId="14100"/>
          <ac:spMkLst>
            <pc:docMk/>
            <pc:sldMk cId="647474203" sldId="270"/>
            <ac:spMk id="706" creationId="{F1A72CC1-1E60-6041-3559-94D62B082521}"/>
          </ac:spMkLst>
        </pc:spChg>
        <pc:spChg chg="del">
          <ac:chgData name="Gérald LE CORRE" userId="9e45739b-96ab-4ff5-9a5e-2db1c157c43e" providerId="ADAL" clId="{43A9491A-BA36-469C-B2DD-03523540AF51}" dt="2023-05-23T15:08:21.019" v="91" actId="478"/>
          <ac:spMkLst>
            <pc:docMk/>
            <pc:sldMk cId="647474203" sldId="270"/>
            <ac:spMk id="746" creationId="{6C92AFA2-B938-542E-DCC0-579017CBD260}"/>
          </ac:spMkLst>
        </pc:spChg>
        <pc:grpChg chg="del">
          <ac:chgData name="Gérald LE CORRE" userId="9e45739b-96ab-4ff5-9a5e-2db1c157c43e" providerId="ADAL" clId="{43A9491A-BA36-469C-B2DD-03523540AF51}" dt="2023-05-23T15:06:31.960" v="69" actId="478"/>
          <ac:grpSpMkLst>
            <pc:docMk/>
            <pc:sldMk cId="647474203" sldId="270"/>
            <ac:grpSpMk id="14" creationId="{2EF1B759-1B33-2822-A686-97FCAE6DC26D}"/>
          </ac:grpSpMkLst>
        </pc:grpChg>
        <pc:grpChg chg="add mod">
          <ac:chgData name="Gérald LE CORRE" userId="9e45739b-96ab-4ff5-9a5e-2db1c157c43e" providerId="ADAL" clId="{43A9491A-BA36-469C-B2DD-03523540AF51}" dt="2023-05-23T15:07:02.331" v="74" actId="1076"/>
          <ac:grpSpMkLst>
            <pc:docMk/>
            <pc:sldMk cId="647474203" sldId="270"/>
            <ac:grpSpMk id="20" creationId="{34D9422A-B097-2714-9496-943E65A4FA3A}"/>
          </ac:grpSpMkLst>
        </pc:grpChg>
        <pc:grpChg chg="add mod">
          <ac:chgData name="Gérald LE CORRE" userId="9e45739b-96ab-4ff5-9a5e-2db1c157c43e" providerId="ADAL" clId="{43A9491A-BA36-469C-B2DD-03523540AF51}" dt="2023-05-23T15:08:08.961" v="88" actId="1076"/>
          <ac:grpSpMkLst>
            <pc:docMk/>
            <pc:sldMk cId="647474203" sldId="270"/>
            <ac:grpSpMk id="61" creationId="{501C1826-446C-797B-AD74-07FFAB571813}"/>
          </ac:grpSpMkLst>
        </pc:grpChg>
        <pc:grpChg chg="del">
          <ac:chgData name="Gérald LE CORRE" userId="9e45739b-96ab-4ff5-9a5e-2db1c157c43e" providerId="ADAL" clId="{43A9491A-BA36-469C-B2DD-03523540AF51}" dt="2023-05-23T15:06:27.986" v="67" actId="478"/>
          <ac:grpSpMkLst>
            <pc:docMk/>
            <pc:sldMk cId="647474203" sldId="270"/>
            <ac:grpSpMk id="616" creationId="{C7F923A5-0CB6-07E2-1400-31B298F5FFE5}"/>
          </ac:grpSpMkLst>
        </pc:grpChg>
        <pc:grpChg chg="mod">
          <ac:chgData name="Gérald LE CORRE" userId="9e45739b-96ab-4ff5-9a5e-2db1c157c43e" providerId="ADAL" clId="{43A9491A-BA36-469C-B2DD-03523540AF51}" dt="2023-05-23T15:06:42.012" v="71" actId="1076"/>
          <ac:grpSpMkLst>
            <pc:docMk/>
            <pc:sldMk cId="647474203" sldId="270"/>
            <ac:grpSpMk id="745" creationId="{B9747C65-2EA1-AC14-BAA1-33B1C302680E}"/>
          </ac:grpSpMkLst>
        </pc:grpChg>
        <pc:cxnChg chg="mod">
          <ac:chgData name="Gérald LE CORRE" userId="9e45739b-96ab-4ff5-9a5e-2db1c157c43e" providerId="ADAL" clId="{43A9491A-BA36-469C-B2DD-03523540AF51}" dt="2023-05-23T15:05:05.137" v="62"/>
          <ac:cxnSpMkLst>
            <pc:docMk/>
            <pc:sldMk cId="647474203" sldId="270"/>
            <ac:cxnSpMk id="21" creationId="{C2FE21B9-5C83-8924-BEE3-E8B1B8FF2AF3}"/>
          </ac:cxnSpMkLst>
        </pc:cxnChg>
        <pc:cxnChg chg="mod">
          <ac:chgData name="Gérald LE CORRE" userId="9e45739b-96ab-4ff5-9a5e-2db1c157c43e" providerId="ADAL" clId="{43A9491A-BA36-469C-B2DD-03523540AF51}" dt="2023-05-23T15:05:05.137" v="62"/>
          <ac:cxnSpMkLst>
            <pc:docMk/>
            <pc:sldMk cId="647474203" sldId="270"/>
            <ac:cxnSpMk id="25" creationId="{DC3CF394-A895-69E4-B425-36279FB69BC6}"/>
          </ac:cxnSpMkLst>
        </pc:cxnChg>
        <pc:cxnChg chg="mod">
          <ac:chgData name="Gérald LE CORRE" userId="9e45739b-96ab-4ff5-9a5e-2db1c157c43e" providerId="ADAL" clId="{43A9491A-BA36-469C-B2DD-03523540AF51}" dt="2023-05-23T15:05:05.137" v="62"/>
          <ac:cxnSpMkLst>
            <pc:docMk/>
            <pc:sldMk cId="647474203" sldId="270"/>
            <ac:cxnSpMk id="28" creationId="{6ED783B1-8B5B-3134-8D4C-8F27F3801494}"/>
          </ac:cxnSpMkLst>
        </pc:cxnChg>
        <pc:cxnChg chg="mod">
          <ac:chgData name="Gérald LE CORRE" userId="9e45739b-96ab-4ff5-9a5e-2db1c157c43e" providerId="ADAL" clId="{43A9491A-BA36-469C-B2DD-03523540AF51}" dt="2023-05-23T15:05:05.137" v="62"/>
          <ac:cxnSpMkLst>
            <pc:docMk/>
            <pc:sldMk cId="647474203" sldId="270"/>
            <ac:cxnSpMk id="29" creationId="{47B3D6A7-685E-D673-29A8-9FA5E99040AF}"/>
          </ac:cxnSpMkLst>
        </pc:cxnChg>
        <pc:cxnChg chg="mod">
          <ac:chgData name="Gérald LE CORRE" userId="9e45739b-96ab-4ff5-9a5e-2db1c157c43e" providerId="ADAL" clId="{43A9491A-BA36-469C-B2DD-03523540AF51}" dt="2023-05-23T15:05:05.137" v="62"/>
          <ac:cxnSpMkLst>
            <pc:docMk/>
            <pc:sldMk cId="647474203" sldId="270"/>
            <ac:cxnSpMk id="30" creationId="{0E467448-90B6-AD71-3198-6578F01EFE3E}"/>
          </ac:cxnSpMkLst>
        </pc:cxnChg>
        <pc:cxnChg chg="mod">
          <ac:chgData name="Gérald LE CORRE" userId="9e45739b-96ab-4ff5-9a5e-2db1c157c43e" providerId="ADAL" clId="{43A9491A-BA36-469C-B2DD-03523540AF51}" dt="2023-05-23T15:02:51.452" v="54" actId="14100"/>
          <ac:cxnSpMkLst>
            <pc:docMk/>
            <pc:sldMk cId="647474203" sldId="270"/>
            <ac:cxnSpMk id="36" creationId="{19577FF2-F053-948A-B4D0-1E47E0F299D7}"/>
          </ac:cxnSpMkLst>
        </pc:cxnChg>
        <pc:cxnChg chg="del">
          <ac:chgData name="Gérald LE CORRE" userId="9e45739b-96ab-4ff5-9a5e-2db1c157c43e" providerId="ADAL" clId="{43A9491A-BA36-469C-B2DD-03523540AF51}" dt="2023-05-23T15:02:42.768" v="53" actId="478"/>
          <ac:cxnSpMkLst>
            <pc:docMk/>
            <pc:sldMk cId="647474203" sldId="270"/>
            <ac:cxnSpMk id="45" creationId="{898D924B-05E2-50E7-9870-365C27A78BB9}"/>
          </ac:cxnSpMkLst>
        </pc:cxnChg>
        <pc:cxnChg chg="del">
          <ac:chgData name="Gérald LE CORRE" userId="9e45739b-96ab-4ff5-9a5e-2db1c157c43e" providerId="ADAL" clId="{43A9491A-BA36-469C-B2DD-03523540AF51}" dt="2023-05-23T15:06:34.129" v="70" actId="478"/>
          <ac:cxnSpMkLst>
            <pc:docMk/>
            <pc:sldMk cId="647474203" sldId="270"/>
            <ac:cxnSpMk id="49" creationId="{EC18AF1A-7D72-48E4-8C3E-07A33E658FF3}"/>
          </ac:cxnSpMkLst>
        </pc:cxnChg>
        <pc:cxnChg chg="mod">
          <ac:chgData name="Gérald LE CORRE" userId="9e45739b-96ab-4ff5-9a5e-2db1c157c43e" providerId="ADAL" clId="{43A9491A-BA36-469C-B2DD-03523540AF51}" dt="2023-05-23T15:08:00.112" v="87"/>
          <ac:cxnSpMkLst>
            <pc:docMk/>
            <pc:sldMk cId="647474203" sldId="270"/>
            <ac:cxnSpMk id="62" creationId="{94A66CBB-4957-C89B-088C-ED609D6D3864}"/>
          </ac:cxnSpMkLst>
        </pc:cxnChg>
        <pc:cxnChg chg="mod">
          <ac:chgData name="Gérald LE CORRE" userId="9e45739b-96ab-4ff5-9a5e-2db1c157c43e" providerId="ADAL" clId="{43A9491A-BA36-469C-B2DD-03523540AF51}" dt="2023-05-23T15:08:00.112" v="87"/>
          <ac:cxnSpMkLst>
            <pc:docMk/>
            <pc:sldMk cId="647474203" sldId="270"/>
            <ac:cxnSpMk id="448" creationId="{DD99767A-9C23-C397-1746-1274D28E4FB1}"/>
          </ac:cxnSpMkLst>
        </pc:cxnChg>
        <pc:cxnChg chg="mod">
          <ac:chgData name="Gérald LE CORRE" userId="9e45739b-96ab-4ff5-9a5e-2db1c157c43e" providerId="ADAL" clId="{43A9491A-BA36-469C-B2DD-03523540AF51}" dt="2023-05-23T15:08:00.112" v="87"/>
          <ac:cxnSpMkLst>
            <pc:docMk/>
            <pc:sldMk cId="647474203" sldId="270"/>
            <ac:cxnSpMk id="449" creationId="{5DEE5C69-D3DE-C474-5050-EF1341D4DFCD}"/>
          </ac:cxnSpMkLst>
        </pc:cxnChg>
        <pc:cxnChg chg="mod">
          <ac:chgData name="Gérald LE CORRE" userId="9e45739b-96ab-4ff5-9a5e-2db1c157c43e" providerId="ADAL" clId="{43A9491A-BA36-469C-B2DD-03523540AF51}" dt="2023-05-23T15:08:00.112" v="87"/>
          <ac:cxnSpMkLst>
            <pc:docMk/>
            <pc:sldMk cId="647474203" sldId="270"/>
            <ac:cxnSpMk id="450" creationId="{B255B60A-5D5C-F567-22A5-216F5869669F}"/>
          </ac:cxnSpMkLst>
        </pc:cxnChg>
        <pc:cxnChg chg="mod">
          <ac:chgData name="Gérald LE CORRE" userId="9e45739b-96ab-4ff5-9a5e-2db1c157c43e" providerId="ADAL" clId="{43A9491A-BA36-469C-B2DD-03523540AF51}" dt="2023-05-23T15:08:00.112" v="87"/>
          <ac:cxnSpMkLst>
            <pc:docMk/>
            <pc:sldMk cId="647474203" sldId="270"/>
            <ac:cxnSpMk id="451" creationId="{262CDA0D-C9C1-6DCC-661F-06D1ABE70531}"/>
          </ac:cxnSpMkLst>
        </pc:cxnChg>
        <pc:cxnChg chg="mod">
          <ac:chgData name="Gérald LE CORRE" userId="9e45739b-96ab-4ff5-9a5e-2db1c157c43e" providerId="ADAL" clId="{43A9491A-BA36-469C-B2DD-03523540AF51}" dt="2023-05-23T15:08:00.112" v="87"/>
          <ac:cxnSpMkLst>
            <pc:docMk/>
            <pc:sldMk cId="647474203" sldId="270"/>
            <ac:cxnSpMk id="452" creationId="{454AF370-E68B-6C88-4ADB-7CD5EDAF1FE5}"/>
          </ac:cxnSpMkLst>
        </pc:cxnChg>
        <pc:cxnChg chg="mod">
          <ac:chgData name="Gérald LE CORRE" userId="9e45739b-96ab-4ff5-9a5e-2db1c157c43e" providerId="ADAL" clId="{43A9491A-BA36-469C-B2DD-03523540AF51}" dt="2023-05-23T15:08:00.112" v="87"/>
          <ac:cxnSpMkLst>
            <pc:docMk/>
            <pc:sldMk cId="647474203" sldId="270"/>
            <ac:cxnSpMk id="453" creationId="{719C6311-1C2F-6CF8-8DFA-B55B1044D063}"/>
          </ac:cxnSpMkLst>
        </pc:cxnChg>
        <pc:cxnChg chg="mod">
          <ac:chgData name="Gérald LE CORRE" userId="9e45739b-96ab-4ff5-9a5e-2db1c157c43e" providerId="ADAL" clId="{43A9491A-BA36-469C-B2DD-03523540AF51}" dt="2023-05-23T15:08:00.112" v="87"/>
          <ac:cxnSpMkLst>
            <pc:docMk/>
            <pc:sldMk cId="647474203" sldId="270"/>
            <ac:cxnSpMk id="454" creationId="{3D414CAD-79DE-1DE6-B183-A01B1FE30550}"/>
          </ac:cxnSpMkLst>
        </pc:cxnChg>
        <pc:cxnChg chg="mod">
          <ac:chgData name="Gérald LE CORRE" userId="9e45739b-96ab-4ff5-9a5e-2db1c157c43e" providerId="ADAL" clId="{43A9491A-BA36-469C-B2DD-03523540AF51}" dt="2023-05-23T15:08:00.112" v="87"/>
          <ac:cxnSpMkLst>
            <pc:docMk/>
            <pc:sldMk cId="647474203" sldId="270"/>
            <ac:cxnSpMk id="455" creationId="{752E29D1-563C-012E-B5B3-15B3DBA65112}"/>
          </ac:cxnSpMkLst>
        </pc:cxnChg>
        <pc:cxnChg chg="mod">
          <ac:chgData name="Gérald LE CORRE" userId="9e45739b-96ab-4ff5-9a5e-2db1c157c43e" providerId="ADAL" clId="{43A9491A-BA36-469C-B2DD-03523540AF51}" dt="2023-05-23T15:06:51.565" v="73" actId="14100"/>
          <ac:cxnSpMkLst>
            <pc:docMk/>
            <pc:sldMk cId="647474203" sldId="270"/>
            <ac:cxnSpMk id="456" creationId="{8B7572A3-F9DD-E1A5-1F23-5CA979859E80}"/>
          </ac:cxnSpMkLst>
        </pc:cxnChg>
        <pc:cxnChg chg="mod">
          <ac:chgData name="Gérald LE CORRE" userId="9e45739b-96ab-4ff5-9a5e-2db1c157c43e" providerId="ADAL" clId="{43A9491A-BA36-469C-B2DD-03523540AF51}" dt="2023-05-23T15:08:00.112" v="87"/>
          <ac:cxnSpMkLst>
            <pc:docMk/>
            <pc:sldMk cId="647474203" sldId="270"/>
            <ac:cxnSpMk id="458" creationId="{116416A5-0054-2E55-2994-E30020539ABA}"/>
          </ac:cxnSpMkLst>
        </pc:cxnChg>
        <pc:cxnChg chg="mod">
          <ac:chgData name="Gérald LE CORRE" userId="9e45739b-96ab-4ff5-9a5e-2db1c157c43e" providerId="ADAL" clId="{43A9491A-BA36-469C-B2DD-03523540AF51}" dt="2023-05-23T15:08:15.875" v="90" actId="14100"/>
          <ac:cxnSpMkLst>
            <pc:docMk/>
            <pc:sldMk cId="647474203" sldId="270"/>
            <ac:cxnSpMk id="519" creationId="{5B3B013A-4A76-04FF-925B-5C333D67B46A}"/>
          </ac:cxnSpMkLst>
        </pc:cxnChg>
        <pc:cxnChg chg="del">
          <ac:chgData name="Gérald LE CORRE" userId="9e45739b-96ab-4ff5-9a5e-2db1c157c43e" providerId="ADAL" clId="{43A9491A-BA36-469C-B2DD-03523540AF51}" dt="2023-05-23T15:06:30.193" v="68" actId="478"/>
          <ac:cxnSpMkLst>
            <pc:docMk/>
            <pc:sldMk cId="647474203" sldId="270"/>
            <ac:cxnSpMk id="609" creationId="{8FA10CAA-5587-A9DC-2C02-9CA5843FB602}"/>
          </ac:cxnSpMkLst>
        </pc:cxnChg>
        <pc:cxnChg chg="mod">
          <ac:chgData name="Gérald LE CORRE" userId="9e45739b-96ab-4ff5-9a5e-2db1c157c43e" providerId="ADAL" clId="{43A9491A-BA36-469C-B2DD-03523540AF51}" dt="2023-05-23T15:03:48.183" v="57" actId="14100"/>
          <ac:cxnSpMkLst>
            <pc:docMk/>
            <pc:sldMk cId="647474203" sldId="270"/>
            <ac:cxnSpMk id="610" creationId="{E07E3C78-2250-D20F-15CB-5CD333A72E69}"/>
          </ac:cxnSpMkLst>
        </pc:cxnChg>
        <pc:cxnChg chg="del">
          <ac:chgData name="Gérald LE CORRE" userId="9e45739b-96ab-4ff5-9a5e-2db1c157c43e" providerId="ADAL" clId="{43A9491A-BA36-469C-B2DD-03523540AF51}" dt="2023-05-23T15:03:44.547" v="56" actId="478"/>
          <ac:cxnSpMkLst>
            <pc:docMk/>
            <pc:sldMk cId="647474203" sldId="270"/>
            <ac:cxnSpMk id="622" creationId="{005B5BBE-7211-1F67-CD6D-93C3A9AA18E6}"/>
          </ac:cxnSpMkLst>
        </pc:cxnChg>
        <pc:cxnChg chg="mod">
          <ac:chgData name="Gérald LE CORRE" userId="9e45739b-96ab-4ff5-9a5e-2db1c157c43e" providerId="ADAL" clId="{43A9491A-BA36-469C-B2DD-03523540AF51}" dt="2023-05-23T15:04:51.611" v="60" actId="14100"/>
          <ac:cxnSpMkLst>
            <pc:docMk/>
            <pc:sldMk cId="647474203" sldId="270"/>
            <ac:cxnSpMk id="683" creationId="{A34622B6-2371-4BBD-92C0-8B98C03B92F5}"/>
          </ac:cxnSpMkLst>
        </pc:cxnChg>
        <pc:cxnChg chg="del">
          <ac:chgData name="Gérald LE CORRE" userId="9e45739b-96ab-4ff5-9a5e-2db1c157c43e" providerId="ADAL" clId="{43A9491A-BA36-469C-B2DD-03523540AF51}" dt="2023-05-23T15:04:48.038" v="59" actId="478"/>
          <ac:cxnSpMkLst>
            <pc:docMk/>
            <pc:sldMk cId="647474203" sldId="270"/>
            <ac:cxnSpMk id="686" creationId="{B6413A45-C141-0D5F-6D9A-B8667FDCCBBB}"/>
          </ac:cxnSpMkLst>
        </pc:cxnChg>
        <pc:cxnChg chg="mod">
          <ac:chgData name="Gérald LE CORRE" userId="9e45739b-96ab-4ff5-9a5e-2db1c157c43e" providerId="ADAL" clId="{43A9491A-BA36-469C-B2DD-03523540AF51}" dt="2023-05-23T15:07:14.849" v="76" actId="14100"/>
          <ac:cxnSpMkLst>
            <pc:docMk/>
            <pc:sldMk cId="647474203" sldId="270"/>
            <ac:cxnSpMk id="690" creationId="{03AB26DA-632F-43C8-22D4-C920FDB523AD}"/>
          </ac:cxnSpMkLst>
        </pc:cxnChg>
        <pc:cxnChg chg="mod">
          <ac:chgData name="Gérald LE CORRE" userId="9e45739b-96ab-4ff5-9a5e-2db1c157c43e" providerId="ADAL" clId="{43A9491A-BA36-469C-B2DD-03523540AF51}" dt="2023-05-23T15:08:27.598" v="127" actId="1035"/>
          <ac:cxnSpMkLst>
            <pc:docMk/>
            <pc:sldMk cId="647474203" sldId="270"/>
            <ac:cxnSpMk id="747" creationId="{7027B88A-4EEA-22DC-810C-9B22AEDF1FA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6C65-7B27-49B5-8F39-009D45F61BCC}" type="datetimeFigureOut">
              <a:rPr lang="fr-FR" smtClean="0"/>
              <a:t>22/09/2023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539A-8EE9-4A60-B0F6-FAC8B7740C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59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6C65-7B27-49B5-8F39-009D45F61BCC}" type="datetimeFigureOut">
              <a:rPr lang="fr-FR" smtClean="0"/>
              <a:t>22/09/2023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539A-8EE9-4A60-B0F6-FAC8B7740C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57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6C65-7B27-49B5-8F39-009D45F61BCC}" type="datetimeFigureOut">
              <a:rPr lang="fr-FR" smtClean="0"/>
              <a:t>22/09/2023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539A-8EE9-4A60-B0F6-FAC8B7740C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75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6C65-7B27-49B5-8F39-009D45F61BCC}" type="datetimeFigureOut">
              <a:rPr lang="fr-FR" smtClean="0"/>
              <a:t>22/09/2023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539A-8EE9-4A60-B0F6-FAC8B7740C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74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6C65-7B27-49B5-8F39-009D45F61BCC}" type="datetimeFigureOut">
              <a:rPr lang="fr-FR" smtClean="0"/>
              <a:t>22/09/2023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539A-8EE9-4A60-B0F6-FAC8B7740C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357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6C65-7B27-49B5-8F39-009D45F61BCC}" type="datetimeFigureOut">
              <a:rPr lang="fr-FR" smtClean="0"/>
              <a:t>22/09/2023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539A-8EE9-4A60-B0F6-FAC8B7740C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56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6C65-7B27-49B5-8F39-009D45F61BCC}" type="datetimeFigureOut">
              <a:rPr lang="fr-FR" smtClean="0"/>
              <a:t>22/09/2023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539A-8EE9-4A60-B0F6-FAC8B7740C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80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6C65-7B27-49B5-8F39-009D45F61BCC}" type="datetimeFigureOut">
              <a:rPr lang="fr-FR" smtClean="0"/>
              <a:t>22/09/2023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539A-8EE9-4A60-B0F6-FAC8B7740C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51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6C65-7B27-49B5-8F39-009D45F61BCC}" type="datetimeFigureOut">
              <a:rPr lang="fr-FR" smtClean="0"/>
              <a:t>22/09/2023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539A-8EE9-4A60-B0F6-FAC8B7740C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40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6C65-7B27-49B5-8F39-009D45F61BCC}" type="datetimeFigureOut">
              <a:rPr lang="fr-FR" smtClean="0"/>
              <a:t>22/09/2023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539A-8EE9-4A60-B0F6-FAC8B7740C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83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6C65-7B27-49B5-8F39-009D45F61BCC}" type="datetimeFigureOut">
              <a:rPr lang="fr-FR" smtClean="0"/>
              <a:t>22/09/2023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539A-8EE9-4A60-B0F6-FAC8B7740C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73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A6C65-7B27-49B5-8F39-009D45F61BCC}" type="datetimeFigureOut">
              <a:rPr lang="fr-FR" smtClean="0"/>
              <a:t>22/09/2023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F539A-8EE9-4A60-B0F6-FAC8B7740C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97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AA41437-E337-3182-1F16-9934E12066DF}"/>
              </a:ext>
            </a:extLst>
          </p:cNvPr>
          <p:cNvSpPr/>
          <p:nvPr/>
        </p:nvSpPr>
        <p:spPr>
          <a:xfrm>
            <a:off x="501053" y="2690524"/>
            <a:ext cx="3178819" cy="1859430"/>
          </a:xfrm>
          <a:prstGeom prst="rect">
            <a:avLst/>
          </a:prstGeom>
          <a:solidFill>
            <a:schemeClr val="accent6">
              <a:lumMod val="40000"/>
              <a:lumOff val="60000"/>
              <a:alpha val="1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solid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11358425"/>
                      <a:gd name="connsiteY0" fmla="*/ 0 h 1644501"/>
                      <a:gd name="connsiteX1" fmla="*/ 484228 w 11358425"/>
                      <a:gd name="connsiteY1" fmla="*/ 0 h 1644501"/>
                      <a:gd name="connsiteX2" fmla="*/ 741287 w 11358425"/>
                      <a:gd name="connsiteY2" fmla="*/ 0 h 1644501"/>
                      <a:gd name="connsiteX3" fmla="*/ 1566267 w 11358425"/>
                      <a:gd name="connsiteY3" fmla="*/ 0 h 1644501"/>
                      <a:gd name="connsiteX4" fmla="*/ 2050495 w 11358425"/>
                      <a:gd name="connsiteY4" fmla="*/ 0 h 1644501"/>
                      <a:gd name="connsiteX5" fmla="*/ 2534722 w 11358425"/>
                      <a:gd name="connsiteY5" fmla="*/ 0 h 1644501"/>
                      <a:gd name="connsiteX6" fmla="*/ 3359703 w 11358425"/>
                      <a:gd name="connsiteY6" fmla="*/ 0 h 1644501"/>
                      <a:gd name="connsiteX7" fmla="*/ 3730346 w 11358425"/>
                      <a:gd name="connsiteY7" fmla="*/ 0 h 1644501"/>
                      <a:gd name="connsiteX8" fmla="*/ 4555326 w 11358425"/>
                      <a:gd name="connsiteY8" fmla="*/ 0 h 1644501"/>
                      <a:gd name="connsiteX9" fmla="*/ 5380307 w 11358425"/>
                      <a:gd name="connsiteY9" fmla="*/ 0 h 1644501"/>
                      <a:gd name="connsiteX10" fmla="*/ 5978118 w 11358425"/>
                      <a:gd name="connsiteY10" fmla="*/ 0 h 1644501"/>
                      <a:gd name="connsiteX11" fmla="*/ 6803099 w 11358425"/>
                      <a:gd name="connsiteY11" fmla="*/ 0 h 1644501"/>
                      <a:gd name="connsiteX12" fmla="*/ 7287326 w 11358425"/>
                      <a:gd name="connsiteY12" fmla="*/ 0 h 1644501"/>
                      <a:gd name="connsiteX13" fmla="*/ 7771554 w 11358425"/>
                      <a:gd name="connsiteY13" fmla="*/ 0 h 1644501"/>
                      <a:gd name="connsiteX14" fmla="*/ 8482950 w 11358425"/>
                      <a:gd name="connsiteY14" fmla="*/ 0 h 1644501"/>
                      <a:gd name="connsiteX15" fmla="*/ 8967178 w 11358425"/>
                      <a:gd name="connsiteY15" fmla="*/ 0 h 1644501"/>
                      <a:gd name="connsiteX16" fmla="*/ 9792158 w 11358425"/>
                      <a:gd name="connsiteY16" fmla="*/ 0 h 1644501"/>
                      <a:gd name="connsiteX17" fmla="*/ 10617138 w 11358425"/>
                      <a:gd name="connsiteY17" fmla="*/ 0 h 1644501"/>
                      <a:gd name="connsiteX18" fmla="*/ 11358425 w 11358425"/>
                      <a:gd name="connsiteY18" fmla="*/ 0 h 1644501"/>
                      <a:gd name="connsiteX19" fmla="*/ 11358425 w 11358425"/>
                      <a:gd name="connsiteY19" fmla="*/ 531722 h 1644501"/>
                      <a:gd name="connsiteX20" fmla="*/ 11358425 w 11358425"/>
                      <a:gd name="connsiteY20" fmla="*/ 1030554 h 1644501"/>
                      <a:gd name="connsiteX21" fmla="*/ 11358425 w 11358425"/>
                      <a:gd name="connsiteY21" fmla="*/ 1644501 h 1644501"/>
                      <a:gd name="connsiteX22" fmla="*/ 10647029 w 11358425"/>
                      <a:gd name="connsiteY22" fmla="*/ 1644501 h 1644501"/>
                      <a:gd name="connsiteX23" fmla="*/ 10276386 w 11358425"/>
                      <a:gd name="connsiteY23" fmla="*/ 1644501 h 1644501"/>
                      <a:gd name="connsiteX24" fmla="*/ 9678574 w 11358425"/>
                      <a:gd name="connsiteY24" fmla="*/ 1644501 h 1644501"/>
                      <a:gd name="connsiteX25" fmla="*/ 9421515 w 11358425"/>
                      <a:gd name="connsiteY25" fmla="*/ 1644501 h 1644501"/>
                      <a:gd name="connsiteX26" fmla="*/ 9164456 w 11358425"/>
                      <a:gd name="connsiteY26" fmla="*/ 1644501 h 1644501"/>
                      <a:gd name="connsiteX27" fmla="*/ 8566644 w 11358425"/>
                      <a:gd name="connsiteY27" fmla="*/ 1644501 h 1644501"/>
                      <a:gd name="connsiteX28" fmla="*/ 8196000 w 11358425"/>
                      <a:gd name="connsiteY28" fmla="*/ 1644501 h 1644501"/>
                      <a:gd name="connsiteX29" fmla="*/ 7484604 w 11358425"/>
                      <a:gd name="connsiteY29" fmla="*/ 1644501 h 1644501"/>
                      <a:gd name="connsiteX30" fmla="*/ 7113961 w 11358425"/>
                      <a:gd name="connsiteY30" fmla="*/ 1644501 h 1644501"/>
                      <a:gd name="connsiteX31" fmla="*/ 6402565 w 11358425"/>
                      <a:gd name="connsiteY31" fmla="*/ 1644501 h 1644501"/>
                      <a:gd name="connsiteX32" fmla="*/ 6145506 w 11358425"/>
                      <a:gd name="connsiteY32" fmla="*/ 1644501 h 1644501"/>
                      <a:gd name="connsiteX33" fmla="*/ 5434110 w 11358425"/>
                      <a:gd name="connsiteY33" fmla="*/ 1644501 h 1644501"/>
                      <a:gd name="connsiteX34" fmla="*/ 5063466 w 11358425"/>
                      <a:gd name="connsiteY34" fmla="*/ 1644501 h 1644501"/>
                      <a:gd name="connsiteX35" fmla="*/ 4806407 w 11358425"/>
                      <a:gd name="connsiteY35" fmla="*/ 1644501 h 1644501"/>
                      <a:gd name="connsiteX36" fmla="*/ 4435764 w 11358425"/>
                      <a:gd name="connsiteY36" fmla="*/ 1644501 h 1644501"/>
                      <a:gd name="connsiteX37" fmla="*/ 3724368 w 11358425"/>
                      <a:gd name="connsiteY37" fmla="*/ 1644501 h 1644501"/>
                      <a:gd name="connsiteX38" fmla="*/ 3353724 w 11358425"/>
                      <a:gd name="connsiteY38" fmla="*/ 1644501 h 1644501"/>
                      <a:gd name="connsiteX39" fmla="*/ 3096665 w 11358425"/>
                      <a:gd name="connsiteY39" fmla="*/ 1644501 h 1644501"/>
                      <a:gd name="connsiteX40" fmla="*/ 2726022 w 11358425"/>
                      <a:gd name="connsiteY40" fmla="*/ 1644501 h 1644501"/>
                      <a:gd name="connsiteX41" fmla="*/ 2241794 w 11358425"/>
                      <a:gd name="connsiteY41" fmla="*/ 1644501 h 1644501"/>
                      <a:gd name="connsiteX42" fmla="*/ 1643983 w 11358425"/>
                      <a:gd name="connsiteY42" fmla="*/ 1644501 h 1644501"/>
                      <a:gd name="connsiteX43" fmla="*/ 1273339 w 11358425"/>
                      <a:gd name="connsiteY43" fmla="*/ 1644501 h 1644501"/>
                      <a:gd name="connsiteX44" fmla="*/ 0 w 11358425"/>
                      <a:gd name="connsiteY44" fmla="*/ 1644501 h 1644501"/>
                      <a:gd name="connsiteX45" fmla="*/ 0 w 11358425"/>
                      <a:gd name="connsiteY45" fmla="*/ 1096334 h 1644501"/>
                      <a:gd name="connsiteX46" fmla="*/ 0 w 11358425"/>
                      <a:gd name="connsiteY46" fmla="*/ 548167 h 1644501"/>
                      <a:gd name="connsiteX47" fmla="*/ 0 w 11358425"/>
                      <a:gd name="connsiteY47" fmla="*/ 0 h 1644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11358425" h="1644501" extrusionOk="0">
                        <a:moveTo>
                          <a:pt x="0" y="0"/>
                        </a:moveTo>
                        <a:cubicBezTo>
                          <a:pt x="126614" y="-21232"/>
                          <a:pt x="287010" y="36220"/>
                          <a:pt x="484228" y="0"/>
                        </a:cubicBezTo>
                        <a:cubicBezTo>
                          <a:pt x="681446" y="-36220"/>
                          <a:pt x="664657" y="23336"/>
                          <a:pt x="741287" y="0"/>
                        </a:cubicBezTo>
                        <a:cubicBezTo>
                          <a:pt x="817917" y="-23336"/>
                          <a:pt x="1360097" y="35724"/>
                          <a:pt x="1566267" y="0"/>
                        </a:cubicBezTo>
                        <a:cubicBezTo>
                          <a:pt x="1772437" y="-35724"/>
                          <a:pt x="1939171" y="56166"/>
                          <a:pt x="2050495" y="0"/>
                        </a:cubicBezTo>
                        <a:cubicBezTo>
                          <a:pt x="2161819" y="-56166"/>
                          <a:pt x="2428356" y="3884"/>
                          <a:pt x="2534722" y="0"/>
                        </a:cubicBezTo>
                        <a:cubicBezTo>
                          <a:pt x="2641088" y="-3884"/>
                          <a:pt x="3042672" y="93613"/>
                          <a:pt x="3359703" y="0"/>
                        </a:cubicBezTo>
                        <a:cubicBezTo>
                          <a:pt x="3676734" y="-93613"/>
                          <a:pt x="3604167" y="25660"/>
                          <a:pt x="3730346" y="0"/>
                        </a:cubicBezTo>
                        <a:cubicBezTo>
                          <a:pt x="3856525" y="-25660"/>
                          <a:pt x="4205665" y="55133"/>
                          <a:pt x="4555326" y="0"/>
                        </a:cubicBezTo>
                        <a:cubicBezTo>
                          <a:pt x="4904987" y="-55133"/>
                          <a:pt x="5075842" y="53173"/>
                          <a:pt x="5380307" y="0"/>
                        </a:cubicBezTo>
                        <a:cubicBezTo>
                          <a:pt x="5684772" y="-53173"/>
                          <a:pt x="5831576" y="55561"/>
                          <a:pt x="5978118" y="0"/>
                        </a:cubicBezTo>
                        <a:cubicBezTo>
                          <a:pt x="6124660" y="-55561"/>
                          <a:pt x="6499683" y="18345"/>
                          <a:pt x="6803099" y="0"/>
                        </a:cubicBezTo>
                        <a:cubicBezTo>
                          <a:pt x="7106515" y="-18345"/>
                          <a:pt x="7162877" y="40726"/>
                          <a:pt x="7287326" y="0"/>
                        </a:cubicBezTo>
                        <a:cubicBezTo>
                          <a:pt x="7411775" y="-40726"/>
                          <a:pt x="7581731" y="48367"/>
                          <a:pt x="7771554" y="0"/>
                        </a:cubicBezTo>
                        <a:cubicBezTo>
                          <a:pt x="7961377" y="-48367"/>
                          <a:pt x="8339846" y="22078"/>
                          <a:pt x="8482950" y="0"/>
                        </a:cubicBezTo>
                        <a:cubicBezTo>
                          <a:pt x="8626054" y="-22078"/>
                          <a:pt x="8731457" y="29035"/>
                          <a:pt x="8967178" y="0"/>
                        </a:cubicBezTo>
                        <a:cubicBezTo>
                          <a:pt x="9202899" y="-29035"/>
                          <a:pt x="9477985" y="21710"/>
                          <a:pt x="9792158" y="0"/>
                        </a:cubicBezTo>
                        <a:cubicBezTo>
                          <a:pt x="10106331" y="-21710"/>
                          <a:pt x="10362117" y="14980"/>
                          <a:pt x="10617138" y="0"/>
                        </a:cubicBezTo>
                        <a:cubicBezTo>
                          <a:pt x="10872159" y="-14980"/>
                          <a:pt x="11002726" y="10194"/>
                          <a:pt x="11358425" y="0"/>
                        </a:cubicBezTo>
                        <a:cubicBezTo>
                          <a:pt x="11378353" y="245011"/>
                          <a:pt x="11354092" y="402494"/>
                          <a:pt x="11358425" y="531722"/>
                        </a:cubicBezTo>
                        <a:cubicBezTo>
                          <a:pt x="11362758" y="660950"/>
                          <a:pt x="11307231" y="801128"/>
                          <a:pt x="11358425" y="1030554"/>
                        </a:cubicBezTo>
                        <a:cubicBezTo>
                          <a:pt x="11409619" y="1259980"/>
                          <a:pt x="11322619" y="1385522"/>
                          <a:pt x="11358425" y="1644501"/>
                        </a:cubicBezTo>
                        <a:cubicBezTo>
                          <a:pt x="11211540" y="1689892"/>
                          <a:pt x="10825894" y="1610911"/>
                          <a:pt x="10647029" y="1644501"/>
                        </a:cubicBezTo>
                        <a:cubicBezTo>
                          <a:pt x="10468164" y="1678091"/>
                          <a:pt x="10388529" y="1615700"/>
                          <a:pt x="10276386" y="1644501"/>
                        </a:cubicBezTo>
                        <a:cubicBezTo>
                          <a:pt x="10164243" y="1673302"/>
                          <a:pt x="9804397" y="1575083"/>
                          <a:pt x="9678574" y="1644501"/>
                        </a:cubicBezTo>
                        <a:cubicBezTo>
                          <a:pt x="9552751" y="1713919"/>
                          <a:pt x="9525883" y="1628631"/>
                          <a:pt x="9421515" y="1644501"/>
                        </a:cubicBezTo>
                        <a:cubicBezTo>
                          <a:pt x="9317147" y="1660371"/>
                          <a:pt x="9277829" y="1616524"/>
                          <a:pt x="9164456" y="1644501"/>
                        </a:cubicBezTo>
                        <a:cubicBezTo>
                          <a:pt x="9051083" y="1672478"/>
                          <a:pt x="8831850" y="1637752"/>
                          <a:pt x="8566644" y="1644501"/>
                        </a:cubicBezTo>
                        <a:cubicBezTo>
                          <a:pt x="8301438" y="1651250"/>
                          <a:pt x="8315550" y="1616826"/>
                          <a:pt x="8196000" y="1644501"/>
                        </a:cubicBezTo>
                        <a:cubicBezTo>
                          <a:pt x="8076450" y="1672176"/>
                          <a:pt x="7762297" y="1615231"/>
                          <a:pt x="7484604" y="1644501"/>
                        </a:cubicBezTo>
                        <a:cubicBezTo>
                          <a:pt x="7206911" y="1673771"/>
                          <a:pt x="7215889" y="1603612"/>
                          <a:pt x="7113961" y="1644501"/>
                        </a:cubicBezTo>
                        <a:cubicBezTo>
                          <a:pt x="7012033" y="1685390"/>
                          <a:pt x="6675847" y="1607135"/>
                          <a:pt x="6402565" y="1644501"/>
                        </a:cubicBezTo>
                        <a:cubicBezTo>
                          <a:pt x="6129283" y="1681867"/>
                          <a:pt x="6212176" y="1614055"/>
                          <a:pt x="6145506" y="1644501"/>
                        </a:cubicBezTo>
                        <a:cubicBezTo>
                          <a:pt x="6078836" y="1674947"/>
                          <a:pt x="5787548" y="1596811"/>
                          <a:pt x="5434110" y="1644501"/>
                        </a:cubicBezTo>
                        <a:cubicBezTo>
                          <a:pt x="5080672" y="1692191"/>
                          <a:pt x="5173291" y="1642830"/>
                          <a:pt x="5063466" y="1644501"/>
                        </a:cubicBezTo>
                        <a:cubicBezTo>
                          <a:pt x="4953641" y="1646172"/>
                          <a:pt x="4917619" y="1635897"/>
                          <a:pt x="4806407" y="1644501"/>
                        </a:cubicBezTo>
                        <a:cubicBezTo>
                          <a:pt x="4695195" y="1653105"/>
                          <a:pt x="4572095" y="1608982"/>
                          <a:pt x="4435764" y="1644501"/>
                        </a:cubicBezTo>
                        <a:cubicBezTo>
                          <a:pt x="4299433" y="1680020"/>
                          <a:pt x="3879940" y="1591596"/>
                          <a:pt x="3724368" y="1644501"/>
                        </a:cubicBezTo>
                        <a:cubicBezTo>
                          <a:pt x="3568796" y="1697406"/>
                          <a:pt x="3521459" y="1639327"/>
                          <a:pt x="3353724" y="1644501"/>
                        </a:cubicBezTo>
                        <a:cubicBezTo>
                          <a:pt x="3185989" y="1649675"/>
                          <a:pt x="3210517" y="1629130"/>
                          <a:pt x="3096665" y="1644501"/>
                        </a:cubicBezTo>
                        <a:cubicBezTo>
                          <a:pt x="2982813" y="1659872"/>
                          <a:pt x="2905863" y="1630757"/>
                          <a:pt x="2726022" y="1644501"/>
                        </a:cubicBezTo>
                        <a:cubicBezTo>
                          <a:pt x="2546181" y="1658245"/>
                          <a:pt x="2457914" y="1643263"/>
                          <a:pt x="2241794" y="1644501"/>
                        </a:cubicBezTo>
                        <a:cubicBezTo>
                          <a:pt x="2025674" y="1645739"/>
                          <a:pt x="1845658" y="1601457"/>
                          <a:pt x="1643983" y="1644501"/>
                        </a:cubicBezTo>
                        <a:cubicBezTo>
                          <a:pt x="1442308" y="1687545"/>
                          <a:pt x="1355919" y="1607617"/>
                          <a:pt x="1273339" y="1644501"/>
                        </a:cubicBezTo>
                        <a:cubicBezTo>
                          <a:pt x="1190759" y="1681385"/>
                          <a:pt x="626203" y="1626166"/>
                          <a:pt x="0" y="1644501"/>
                        </a:cubicBezTo>
                        <a:cubicBezTo>
                          <a:pt x="-21686" y="1477116"/>
                          <a:pt x="4555" y="1363191"/>
                          <a:pt x="0" y="1096334"/>
                        </a:cubicBezTo>
                        <a:cubicBezTo>
                          <a:pt x="-4555" y="829477"/>
                          <a:pt x="34105" y="722970"/>
                          <a:pt x="0" y="548167"/>
                        </a:cubicBezTo>
                        <a:cubicBezTo>
                          <a:pt x="-34105" y="373364"/>
                          <a:pt x="2669" y="13307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cxnSp>
        <p:nvCxnSpPr>
          <p:cNvPr id="509" name="Connecteur : en angle 508">
            <a:extLst>
              <a:ext uri="{FF2B5EF4-FFF2-40B4-BE49-F238E27FC236}">
                <a16:creationId xmlns:a16="http://schemas.microsoft.com/office/drawing/2014/main" id="{99CCC4F4-431C-1BFF-1928-FF864B53A07D}"/>
              </a:ext>
            </a:extLst>
          </p:cNvPr>
          <p:cNvCxnSpPr>
            <a:cxnSpLocks/>
            <a:stCxn id="17" idx="1"/>
            <a:endCxn id="21" idx="1"/>
          </p:cNvCxnSpPr>
          <p:nvPr/>
        </p:nvCxnSpPr>
        <p:spPr>
          <a:xfrm rot="10800000" flipH="1" flipV="1">
            <a:off x="614478" y="3167529"/>
            <a:ext cx="772" cy="838190"/>
          </a:xfrm>
          <a:prstGeom prst="bentConnector3">
            <a:avLst>
              <a:gd name="adj1" fmla="val 8636658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 : en angle 184">
            <a:extLst>
              <a:ext uri="{FF2B5EF4-FFF2-40B4-BE49-F238E27FC236}">
                <a16:creationId xmlns:a16="http://schemas.microsoft.com/office/drawing/2014/main" id="{8A431A8E-E28C-B071-6A5F-F371F46C070D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3466679" y="3170203"/>
            <a:ext cx="391515" cy="2009693"/>
          </a:xfrm>
          <a:prstGeom prst="bentConnector2">
            <a:avLst/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00F5365-EF77-1D91-8A72-FB46DA27C4D7}"/>
              </a:ext>
            </a:extLst>
          </p:cNvPr>
          <p:cNvSpPr/>
          <p:nvPr/>
        </p:nvSpPr>
        <p:spPr>
          <a:xfrm>
            <a:off x="4723116" y="2599727"/>
            <a:ext cx="2133941" cy="2480012"/>
          </a:xfrm>
          <a:prstGeom prst="rect">
            <a:avLst/>
          </a:prstGeom>
          <a:solidFill>
            <a:schemeClr val="accent6">
              <a:lumMod val="40000"/>
              <a:lumOff val="60000"/>
              <a:alpha val="1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solid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11358425"/>
                      <a:gd name="connsiteY0" fmla="*/ 0 h 1644501"/>
                      <a:gd name="connsiteX1" fmla="*/ 484228 w 11358425"/>
                      <a:gd name="connsiteY1" fmla="*/ 0 h 1644501"/>
                      <a:gd name="connsiteX2" fmla="*/ 741287 w 11358425"/>
                      <a:gd name="connsiteY2" fmla="*/ 0 h 1644501"/>
                      <a:gd name="connsiteX3" fmla="*/ 1566267 w 11358425"/>
                      <a:gd name="connsiteY3" fmla="*/ 0 h 1644501"/>
                      <a:gd name="connsiteX4" fmla="*/ 2050495 w 11358425"/>
                      <a:gd name="connsiteY4" fmla="*/ 0 h 1644501"/>
                      <a:gd name="connsiteX5" fmla="*/ 2534722 w 11358425"/>
                      <a:gd name="connsiteY5" fmla="*/ 0 h 1644501"/>
                      <a:gd name="connsiteX6" fmla="*/ 3359703 w 11358425"/>
                      <a:gd name="connsiteY6" fmla="*/ 0 h 1644501"/>
                      <a:gd name="connsiteX7" fmla="*/ 3730346 w 11358425"/>
                      <a:gd name="connsiteY7" fmla="*/ 0 h 1644501"/>
                      <a:gd name="connsiteX8" fmla="*/ 4555326 w 11358425"/>
                      <a:gd name="connsiteY8" fmla="*/ 0 h 1644501"/>
                      <a:gd name="connsiteX9" fmla="*/ 5380307 w 11358425"/>
                      <a:gd name="connsiteY9" fmla="*/ 0 h 1644501"/>
                      <a:gd name="connsiteX10" fmla="*/ 5978118 w 11358425"/>
                      <a:gd name="connsiteY10" fmla="*/ 0 h 1644501"/>
                      <a:gd name="connsiteX11" fmla="*/ 6803099 w 11358425"/>
                      <a:gd name="connsiteY11" fmla="*/ 0 h 1644501"/>
                      <a:gd name="connsiteX12" fmla="*/ 7287326 w 11358425"/>
                      <a:gd name="connsiteY12" fmla="*/ 0 h 1644501"/>
                      <a:gd name="connsiteX13" fmla="*/ 7771554 w 11358425"/>
                      <a:gd name="connsiteY13" fmla="*/ 0 h 1644501"/>
                      <a:gd name="connsiteX14" fmla="*/ 8482950 w 11358425"/>
                      <a:gd name="connsiteY14" fmla="*/ 0 h 1644501"/>
                      <a:gd name="connsiteX15" fmla="*/ 8967178 w 11358425"/>
                      <a:gd name="connsiteY15" fmla="*/ 0 h 1644501"/>
                      <a:gd name="connsiteX16" fmla="*/ 9792158 w 11358425"/>
                      <a:gd name="connsiteY16" fmla="*/ 0 h 1644501"/>
                      <a:gd name="connsiteX17" fmla="*/ 10617138 w 11358425"/>
                      <a:gd name="connsiteY17" fmla="*/ 0 h 1644501"/>
                      <a:gd name="connsiteX18" fmla="*/ 11358425 w 11358425"/>
                      <a:gd name="connsiteY18" fmla="*/ 0 h 1644501"/>
                      <a:gd name="connsiteX19" fmla="*/ 11358425 w 11358425"/>
                      <a:gd name="connsiteY19" fmla="*/ 531722 h 1644501"/>
                      <a:gd name="connsiteX20" fmla="*/ 11358425 w 11358425"/>
                      <a:gd name="connsiteY20" fmla="*/ 1030554 h 1644501"/>
                      <a:gd name="connsiteX21" fmla="*/ 11358425 w 11358425"/>
                      <a:gd name="connsiteY21" fmla="*/ 1644501 h 1644501"/>
                      <a:gd name="connsiteX22" fmla="*/ 10647029 w 11358425"/>
                      <a:gd name="connsiteY22" fmla="*/ 1644501 h 1644501"/>
                      <a:gd name="connsiteX23" fmla="*/ 10276386 w 11358425"/>
                      <a:gd name="connsiteY23" fmla="*/ 1644501 h 1644501"/>
                      <a:gd name="connsiteX24" fmla="*/ 9678574 w 11358425"/>
                      <a:gd name="connsiteY24" fmla="*/ 1644501 h 1644501"/>
                      <a:gd name="connsiteX25" fmla="*/ 9421515 w 11358425"/>
                      <a:gd name="connsiteY25" fmla="*/ 1644501 h 1644501"/>
                      <a:gd name="connsiteX26" fmla="*/ 9164456 w 11358425"/>
                      <a:gd name="connsiteY26" fmla="*/ 1644501 h 1644501"/>
                      <a:gd name="connsiteX27" fmla="*/ 8566644 w 11358425"/>
                      <a:gd name="connsiteY27" fmla="*/ 1644501 h 1644501"/>
                      <a:gd name="connsiteX28" fmla="*/ 8196000 w 11358425"/>
                      <a:gd name="connsiteY28" fmla="*/ 1644501 h 1644501"/>
                      <a:gd name="connsiteX29" fmla="*/ 7484604 w 11358425"/>
                      <a:gd name="connsiteY29" fmla="*/ 1644501 h 1644501"/>
                      <a:gd name="connsiteX30" fmla="*/ 7113961 w 11358425"/>
                      <a:gd name="connsiteY30" fmla="*/ 1644501 h 1644501"/>
                      <a:gd name="connsiteX31" fmla="*/ 6402565 w 11358425"/>
                      <a:gd name="connsiteY31" fmla="*/ 1644501 h 1644501"/>
                      <a:gd name="connsiteX32" fmla="*/ 6145506 w 11358425"/>
                      <a:gd name="connsiteY32" fmla="*/ 1644501 h 1644501"/>
                      <a:gd name="connsiteX33" fmla="*/ 5434110 w 11358425"/>
                      <a:gd name="connsiteY33" fmla="*/ 1644501 h 1644501"/>
                      <a:gd name="connsiteX34" fmla="*/ 5063466 w 11358425"/>
                      <a:gd name="connsiteY34" fmla="*/ 1644501 h 1644501"/>
                      <a:gd name="connsiteX35" fmla="*/ 4806407 w 11358425"/>
                      <a:gd name="connsiteY35" fmla="*/ 1644501 h 1644501"/>
                      <a:gd name="connsiteX36" fmla="*/ 4435764 w 11358425"/>
                      <a:gd name="connsiteY36" fmla="*/ 1644501 h 1644501"/>
                      <a:gd name="connsiteX37" fmla="*/ 3724368 w 11358425"/>
                      <a:gd name="connsiteY37" fmla="*/ 1644501 h 1644501"/>
                      <a:gd name="connsiteX38" fmla="*/ 3353724 w 11358425"/>
                      <a:gd name="connsiteY38" fmla="*/ 1644501 h 1644501"/>
                      <a:gd name="connsiteX39" fmla="*/ 3096665 w 11358425"/>
                      <a:gd name="connsiteY39" fmla="*/ 1644501 h 1644501"/>
                      <a:gd name="connsiteX40" fmla="*/ 2726022 w 11358425"/>
                      <a:gd name="connsiteY40" fmla="*/ 1644501 h 1644501"/>
                      <a:gd name="connsiteX41" fmla="*/ 2241794 w 11358425"/>
                      <a:gd name="connsiteY41" fmla="*/ 1644501 h 1644501"/>
                      <a:gd name="connsiteX42" fmla="*/ 1643983 w 11358425"/>
                      <a:gd name="connsiteY42" fmla="*/ 1644501 h 1644501"/>
                      <a:gd name="connsiteX43" fmla="*/ 1273339 w 11358425"/>
                      <a:gd name="connsiteY43" fmla="*/ 1644501 h 1644501"/>
                      <a:gd name="connsiteX44" fmla="*/ 0 w 11358425"/>
                      <a:gd name="connsiteY44" fmla="*/ 1644501 h 1644501"/>
                      <a:gd name="connsiteX45" fmla="*/ 0 w 11358425"/>
                      <a:gd name="connsiteY45" fmla="*/ 1096334 h 1644501"/>
                      <a:gd name="connsiteX46" fmla="*/ 0 w 11358425"/>
                      <a:gd name="connsiteY46" fmla="*/ 548167 h 1644501"/>
                      <a:gd name="connsiteX47" fmla="*/ 0 w 11358425"/>
                      <a:gd name="connsiteY47" fmla="*/ 0 h 1644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11358425" h="1644501" extrusionOk="0">
                        <a:moveTo>
                          <a:pt x="0" y="0"/>
                        </a:moveTo>
                        <a:cubicBezTo>
                          <a:pt x="126614" y="-21232"/>
                          <a:pt x="287010" y="36220"/>
                          <a:pt x="484228" y="0"/>
                        </a:cubicBezTo>
                        <a:cubicBezTo>
                          <a:pt x="681446" y="-36220"/>
                          <a:pt x="664657" y="23336"/>
                          <a:pt x="741287" y="0"/>
                        </a:cubicBezTo>
                        <a:cubicBezTo>
                          <a:pt x="817917" y="-23336"/>
                          <a:pt x="1360097" y="35724"/>
                          <a:pt x="1566267" y="0"/>
                        </a:cubicBezTo>
                        <a:cubicBezTo>
                          <a:pt x="1772437" y="-35724"/>
                          <a:pt x="1939171" y="56166"/>
                          <a:pt x="2050495" y="0"/>
                        </a:cubicBezTo>
                        <a:cubicBezTo>
                          <a:pt x="2161819" y="-56166"/>
                          <a:pt x="2428356" y="3884"/>
                          <a:pt x="2534722" y="0"/>
                        </a:cubicBezTo>
                        <a:cubicBezTo>
                          <a:pt x="2641088" y="-3884"/>
                          <a:pt x="3042672" y="93613"/>
                          <a:pt x="3359703" y="0"/>
                        </a:cubicBezTo>
                        <a:cubicBezTo>
                          <a:pt x="3676734" y="-93613"/>
                          <a:pt x="3604167" y="25660"/>
                          <a:pt x="3730346" y="0"/>
                        </a:cubicBezTo>
                        <a:cubicBezTo>
                          <a:pt x="3856525" y="-25660"/>
                          <a:pt x="4205665" y="55133"/>
                          <a:pt x="4555326" y="0"/>
                        </a:cubicBezTo>
                        <a:cubicBezTo>
                          <a:pt x="4904987" y="-55133"/>
                          <a:pt x="5075842" y="53173"/>
                          <a:pt x="5380307" y="0"/>
                        </a:cubicBezTo>
                        <a:cubicBezTo>
                          <a:pt x="5684772" y="-53173"/>
                          <a:pt x="5831576" y="55561"/>
                          <a:pt x="5978118" y="0"/>
                        </a:cubicBezTo>
                        <a:cubicBezTo>
                          <a:pt x="6124660" y="-55561"/>
                          <a:pt x="6499683" y="18345"/>
                          <a:pt x="6803099" y="0"/>
                        </a:cubicBezTo>
                        <a:cubicBezTo>
                          <a:pt x="7106515" y="-18345"/>
                          <a:pt x="7162877" y="40726"/>
                          <a:pt x="7287326" y="0"/>
                        </a:cubicBezTo>
                        <a:cubicBezTo>
                          <a:pt x="7411775" y="-40726"/>
                          <a:pt x="7581731" y="48367"/>
                          <a:pt x="7771554" y="0"/>
                        </a:cubicBezTo>
                        <a:cubicBezTo>
                          <a:pt x="7961377" y="-48367"/>
                          <a:pt x="8339846" y="22078"/>
                          <a:pt x="8482950" y="0"/>
                        </a:cubicBezTo>
                        <a:cubicBezTo>
                          <a:pt x="8626054" y="-22078"/>
                          <a:pt x="8731457" y="29035"/>
                          <a:pt x="8967178" y="0"/>
                        </a:cubicBezTo>
                        <a:cubicBezTo>
                          <a:pt x="9202899" y="-29035"/>
                          <a:pt x="9477985" y="21710"/>
                          <a:pt x="9792158" y="0"/>
                        </a:cubicBezTo>
                        <a:cubicBezTo>
                          <a:pt x="10106331" y="-21710"/>
                          <a:pt x="10362117" y="14980"/>
                          <a:pt x="10617138" y="0"/>
                        </a:cubicBezTo>
                        <a:cubicBezTo>
                          <a:pt x="10872159" y="-14980"/>
                          <a:pt x="11002726" y="10194"/>
                          <a:pt x="11358425" y="0"/>
                        </a:cubicBezTo>
                        <a:cubicBezTo>
                          <a:pt x="11378353" y="245011"/>
                          <a:pt x="11354092" y="402494"/>
                          <a:pt x="11358425" y="531722"/>
                        </a:cubicBezTo>
                        <a:cubicBezTo>
                          <a:pt x="11362758" y="660950"/>
                          <a:pt x="11307231" y="801128"/>
                          <a:pt x="11358425" y="1030554"/>
                        </a:cubicBezTo>
                        <a:cubicBezTo>
                          <a:pt x="11409619" y="1259980"/>
                          <a:pt x="11322619" y="1385522"/>
                          <a:pt x="11358425" y="1644501"/>
                        </a:cubicBezTo>
                        <a:cubicBezTo>
                          <a:pt x="11211540" y="1689892"/>
                          <a:pt x="10825894" y="1610911"/>
                          <a:pt x="10647029" y="1644501"/>
                        </a:cubicBezTo>
                        <a:cubicBezTo>
                          <a:pt x="10468164" y="1678091"/>
                          <a:pt x="10388529" y="1615700"/>
                          <a:pt x="10276386" y="1644501"/>
                        </a:cubicBezTo>
                        <a:cubicBezTo>
                          <a:pt x="10164243" y="1673302"/>
                          <a:pt x="9804397" y="1575083"/>
                          <a:pt x="9678574" y="1644501"/>
                        </a:cubicBezTo>
                        <a:cubicBezTo>
                          <a:pt x="9552751" y="1713919"/>
                          <a:pt x="9525883" y="1628631"/>
                          <a:pt x="9421515" y="1644501"/>
                        </a:cubicBezTo>
                        <a:cubicBezTo>
                          <a:pt x="9317147" y="1660371"/>
                          <a:pt x="9277829" y="1616524"/>
                          <a:pt x="9164456" y="1644501"/>
                        </a:cubicBezTo>
                        <a:cubicBezTo>
                          <a:pt x="9051083" y="1672478"/>
                          <a:pt x="8831850" y="1637752"/>
                          <a:pt x="8566644" y="1644501"/>
                        </a:cubicBezTo>
                        <a:cubicBezTo>
                          <a:pt x="8301438" y="1651250"/>
                          <a:pt x="8315550" y="1616826"/>
                          <a:pt x="8196000" y="1644501"/>
                        </a:cubicBezTo>
                        <a:cubicBezTo>
                          <a:pt x="8076450" y="1672176"/>
                          <a:pt x="7762297" y="1615231"/>
                          <a:pt x="7484604" y="1644501"/>
                        </a:cubicBezTo>
                        <a:cubicBezTo>
                          <a:pt x="7206911" y="1673771"/>
                          <a:pt x="7215889" y="1603612"/>
                          <a:pt x="7113961" y="1644501"/>
                        </a:cubicBezTo>
                        <a:cubicBezTo>
                          <a:pt x="7012033" y="1685390"/>
                          <a:pt x="6675847" y="1607135"/>
                          <a:pt x="6402565" y="1644501"/>
                        </a:cubicBezTo>
                        <a:cubicBezTo>
                          <a:pt x="6129283" y="1681867"/>
                          <a:pt x="6212176" y="1614055"/>
                          <a:pt x="6145506" y="1644501"/>
                        </a:cubicBezTo>
                        <a:cubicBezTo>
                          <a:pt x="6078836" y="1674947"/>
                          <a:pt x="5787548" y="1596811"/>
                          <a:pt x="5434110" y="1644501"/>
                        </a:cubicBezTo>
                        <a:cubicBezTo>
                          <a:pt x="5080672" y="1692191"/>
                          <a:pt x="5173291" y="1642830"/>
                          <a:pt x="5063466" y="1644501"/>
                        </a:cubicBezTo>
                        <a:cubicBezTo>
                          <a:pt x="4953641" y="1646172"/>
                          <a:pt x="4917619" y="1635897"/>
                          <a:pt x="4806407" y="1644501"/>
                        </a:cubicBezTo>
                        <a:cubicBezTo>
                          <a:pt x="4695195" y="1653105"/>
                          <a:pt x="4572095" y="1608982"/>
                          <a:pt x="4435764" y="1644501"/>
                        </a:cubicBezTo>
                        <a:cubicBezTo>
                          <a:pt x="4299433" y="1680020"/>
                          <a:pt x="3879940" y="1591596"/>
                          <a:pt x="3724368" y="1644501"/>
                        </a:cubicBezTo>
                        <a:cubicBezTo>
                          <a:pt x="3568796" y="1697406"/>
                          <a:pt x="3521459" y="1639327"/>
                          <a:pt x="3353724" y="1644501"/>
                        </a:cubicBezTo>
                        <a:cubicBezTo>
                          <a:pt x="3185989" y="1649675"/>
                          <a:pt x="3210517" y="1629130"/>
                          <a:pt x="3096665" y="1644501"/>
                        </a:cubicBezTo>
                        <a:cubicBezTo>
                          <a:pt x="2982813" y="1659872"/>
                          <a:pt x="2905863" y="1630757"/>
                          <a:pt x="2726022" y="1644501"/>
                        </a:cubicBezTo>
                        <a:cubicBezTo>
                          <a:pt x="2546181" y="1658245"/>
                          <a:pt x="2457914" y="1643263"/>
                          <a:pt x="2241794" y="1644501"/>
                        </a:cubicBezTo>
                        <a:cubicBezTo>
                          <a:pt x="2025674" y="1645739"/>
                          <a:pt x="1845658" y="1601457"/>
                          <a:pt x="1643983" y="1644501"/>
                        </a:cubicBezTo>
                        <a:cubicBezTo>
                          <a:pt x="1442308" y="1687545"/>
                          <a:pt x="1355919" y="1607617"/>
                          <a:pt x="1273339" y="1644501"/>
                        </a:cubicBezTo>
                        <a:cubicBezTo>
                          <a:pt x="1190759" y="1681385"/>
                          <a:pt x="626203" y="1626166"/>
                          <a:pt x="0" y="1644501"/>
                        </a:cubicBezTo>
                        <a:cubicBezTo>
                          <a:pt x="-21686" y="1477116"/>
                          <a:pt x="4555" y="1363191"/>
                          <a:pt x="0" y="1096334"/>
                        </a:cubicBezTo>
                        <a:cubicBezTo>
                          <a:pt x="-4555" y="829477"/>
                          <a:pt x="34105" y="722970"/>
                          <a:pt x="0" y="548167"/>
                        </a:cubicBezTo>
                        <a:cubicBezTo>
                          <a:pt x="-34105" y="373364"/>
                          <a:pt x="2669" y="13307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A6B1885C-F5AD-7994-E471-179205768601}"/>
              </a:ext>
            </a:extLst>
          </p:cNvPr>
          <p:cNvSpPr/>
          <p:nvPr/>
        </p:nvSpPr>
        <p:spPr>
          <a:xfrm>
            <a:off x="7870598" y="3112944"/>
            <a:ext cx="1753462" cy="1821886"/>
          </a:xfrm>
          <a:prstGeom prst="rect">
            <a:avLst/>
          </a:prstGeom>
          <a:solidFill>
            <a:schemeClr val="accent6">
              <a:lumMod val="40000"/>
              <a:lumOff val="60000"/>
              <a:alpha val="1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solid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11358425"/>
                      <a:gd name="connsiteY0" fmla="*/ 0 h 1644501"/>
                      <a:gd name="connsiteX1" fmla="*/ 484228 w 11358425"/>
                      <a:gd name="connsiteY1" fmla="*/ 0 h 1644501"/>
                      <a:gd name="connsiteX2" fmla="*/ 741287 w 11358425"/>
                      <a:gd name="connsiteY2" fmla="*/ 0 h 1644501"/>
                      <a:gd name="connsiteX3" fmla="*/ 1566267 w 11358425"/>
                      <a:gd name="connsiteY3" fmla="*/ 0 h 1644501"/>
                      <a:gd name="connsiteX4" fmla="*/ 2050495 w 11358425"/>
                      <a:gd name="connsiteY4" fmla="*/ 0 h 1644501"/>
                      <a:gd name="connsiteX5" fmla="*/ 2534722 w 11358425"/>
                      <a:gd name="connsiteY5" fmla="*/ 0 h 1644501"/>
                      <a:gd name="connsiteX6" fmla="*/ 3359703 w 11358425"/>
                      <a:gd name="connsiteY6" fmla="*/ 0 h 1644501"/>
                      <a:gd name="connsiteX7" fmla="*/ 3730346 w 11358425"/>
                      <a:gd name="connsiteY7" fmla="*/ 0 h 1644501"/>
                      <a:gd name="connsiteX8" fmla="*/ 4555326 w 11358425"/>
                      <a:gd name="connsiteY8" fmla="*/ 0 h 1644501"/>
                      <a:gd name="connsiteX9" fmla="*/ 5380307 w 11358425"/>
                      <a:gd name="connsiteY9" fmla="*/ 0 h 1644501"/>
                      <a:gd name="connsiteX10" fmla="*/ 5978118 w 11358425"/>
                      <a:gd name="connsiteY10" fmla="*/ 0 h 1644501"/>
                      <a:gd name="connsiteX11" fmla="*/ 6803099 w 11358425"/>
                      <a:gd name="connsiteY11" fmla="*/ 0 h 1644501"/>
                      <a:gd name="connsiteX12" fmla="*/ 7287326 w 11358425"/>
                      <a:gd name="connsiteY12" fmla="*/ 0 h 1644501"/>
                      <a:gd name="connsiteX13" fmla="*/ 7771554 w 11358425"/>
                      <a:gd name="connsiteY13" fmla="*/ 0 h 1644501"/>
                      <a:gd name="connsiteX14" fmla="*/ 8482950 w 11358425"/>
                      <a:gd name="connsiteY14" fmla="*/ 0 h 1644501"/>
                      <a:gd name="connsiteX15" fmla="*/ 8967178 w 11358425"/>
                      <a:gd name="connsiteY15" fmla="*/ 0 h 1644501"/>
                      <a:gd name="connsiteX16" fmla="*/ 9792158 w 11358425"/>
                      <a:gd name="connsiteY16" fmla="*/ 0 h 1644501"/>
                      <a:gd name="connsiteX17" fmla="*/ 10617138 w 11358425"/>
                      <a:gd name="connsiteY17" fmla="*/ 0 h 1644501"/>
                      <a:gd name="connsiteX18" fmla="*/ 11358425 w 11358425"/>
                      <a:gd name="connsiteY18" fmla="*/ 0 h 1644501"/>
                      <a:gd name="connsiteX19" fmla="*/ 11358425 w 11358425"/>
                      <a:gd name="connsiteY19" fmla="*/ 531722 h 1644501"/>
                      <a:gd name="connsiteX20" fmla="*/ 11358425 w 11358425"/>
                      <a:gd name="connsiteY20" fmla="*/ 1030554 h 1644501"/>
                      <a:gd name="connsiteX21" fmla="*/ 11358425 w 11358425"/>
                      <a:gd name="connsiteY21" fmla="*/ 1644501 h 1644501"/>
                      <a:gd name="connsiteX22" fmla="*/ 10647029 w 11358425"/>
                      <a:gd name="connsiteY22" fmla="*/ 1644501 h 1644501"/>
                      <a:gd name="connsiteX23" fmla="*/ 10276386 w 11358425"/>
                      <a:gd name="connsiteY23" fmla="*/ 1644501 h 1644501"/>
                      <a:gd name="connsiteX24" fmla="*/ 9678574 w 11358425"/>
                      <a:gd name="connsiteY24" fmla="*/ 1644501 h 1644501"/>
                      <a:gd name="connsiteX25" fmla="*/ 9421515 w 11358425"/>
                      <a:gd name="connsiteY25" fmla="*/ 1644501 h 1644501"/>
                      <a:gd name="connsiteX26" fmla="*/ 9164456 w 11358425"/>
                      <a:gd name="connsiteY26" fmla="*/ 1644501 h 1644501"/>
                      <a:gd name="connsiteX27" fmla="*/ 8566644 w 11358425"/>
                      <a:gd name="connsiteY27" fmla="*/ 1644501 h 1644501"/>
                      <a:gd name="connsiteX28" fmla="*/ 8196000 w 11358425"/>
                      <a:gd name="connsiteY28" fmla="*/ 1644501 h 1644501"/>
                      <a:gd name="connsiteX29" fmla="*/ 7484604 w 11358425"/>
                      <a:gd name="connsiteY29" fmla="*/ 1644501 h 1644501"/>
                      <a:gd name="connsiteX30" fmla="*/ 7113961 w 11358425"/>
                      <a:gd name="connsiteY30" fmla="*/ 1644501 h 1644501"/>
                      <a:gd name="connsiteX31" fmla="*/ 6402565 w 11358425"/>
                      <a:gd name="connsiteY31" fmla="*/ 1644501 h 1644501"/>
                      <a:gd name="connsiteX32" fmla="*/ 6145506 w 11358425"/>
                      <a:gd name="connsiteY32" fmla="*/ 1644501 h 1644501"/>
                      <a:gd name="connsiteX33" fmla="*/ 5434110 w 11358425"/>
                      <a:gd name="connsiteY33" fmla="*/ 1644501 h 1644501"/>
                      <a:gd name="connsiteX34" fmla="*/ 5063466 w 11358425"/>
                      <a:gd name="connsiteY34" fmla="*/ 1644501 h 1644501"/>
                      <a:gd name="connsiteX35" fmla="*/ 4806407 w 11358425"/>
                      <a:gd name="connsiteY35" fmla="*/ 1644501 h 1644501"/>
                      <a:gd name="connsiteX36" fmla="*/ 4435764 w 11358425"/>
                      <a:gd name="connsiteY36" fmla="*/ 1644501 h 1644501"/>
                      <a:gd name="connsiteX37" fmla="*/ 3724368 w 11358425"/>
                      <a:gd name="connsiteY37" fmla="*/ 1644501 h 1644501"/>
                      <a:gd name="connsiteX38" fmla="*/ 3353724 w 11358425"/>
                      <a:gd name="connsiteY38" fmla="*/ 1644501 h 1644501"/>
                      <a:gd name="connsiteX39" fmla="*/ 3096665 w 11358425"/>
                      <a:gd name="connsiteY39" fmla="*/ 1644501 h 1644501"/>
                      <a:gd name="connsiteX40" fmla="*/ 2726022 w 11358425"/>
                      <a:gd name="connsiteY40" fmla="*/ 1644501 h 1644501"/>
                      <a:gd name="connsiteX41" fmla="*/ 2241794 w 11358425"/>
                      <a:gd name="connsiteY41" fmla="*/ 1644501 h 1644501"/>
                      <a:gd name="connsiteX42" fmla="*/ 1643983 w 11358425"/>
                      <a:gd name="connsiteY42" fmla="*/ 1644501 h 1644501"/>
                      <a:gd name="connsiteX43" fmla="*/ 1273339 w 11358425"/>
                      <a:gd name="connsiteY43" fmla="*/ 1644501 h 1644501"/>
                      <a:gd name="connsiteX44" fmla="*/ 0 w 11358425"/>
                      <a:gd name="connsiteY44" fmla="*/ 1644501 h 1644501"/>
                      <a:gd name="connsiteX45" fmla="*/ 0 w 11358425"/>
                      <a:gd name="connsiteY45" fmla="*/ 1096334 h 1644501"/>
                      <a:gd name="connsiteX46" fmla="*/ 0 w 11358425"/>
                      <a:gd name="connsiteY46" fmla="*/ 548167 h 1644501"/>
                      <a:gd name="connsiteX47" fmla="*/ 0 w 11358425"/>
                      <a:gd name="connsiteY47" fmla="*/ 0 h 1644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11358425" h="1644501" extrusionOk="0">
                        <a:moveTo>
                          <a:pt x="0" y="0"/>
                        </a:moveTo>
                        <a:cubicBezTo>
                          <a:pt x="126614" y="-21232"/>
                          <a:pt x="287010" y="36220"/>
                          <a:pt x="484228" y="0"/>
                        </a:cubicBezTo>
                        <a:cubicBezTo>
                          <a:pt x="681446" y="-36220"/>
                          <a:pt x="664657" y="23336"/>
                          <a:pt x="741287" y="0"/>
                        </a:cubicBezTo>
                        <a:cubicBezTo>
                          <a:pt x="817917" y="-23336"/>
                          <a:pt x="1360097" y="35724"/>
                          <a:pt x="1566267" y="0"/>
                        </a:cubicBezTo>
                        <a:cubicBezTo>
                          <a:pt x="1772437" y="-35724"/>
                          <a:pt x="1939171" y="56166"/>
                          <a:pt x="2050495" y="0"/>
                        </a:cubicBezTo>
                        <a:cubicBezTo>
                          <a:pt x="2161819" y="-56166"/>
                          <a:pt x="2428356" y="3884"/>
                          <a:pt x="2534722" y="0"/>
                        </a:cubicBezTo>
                        <a:cubicBezTo>
                          <a:pt x="2641088" y="-3884"/>
                          <a:pt x="3042672" y="93613"/>
                          <a:pt x="3359703" y="0"/>
                        </a:cubicBezTo>
                        <a:cubicBezTo>
                          <a:pt x="3676734" y="-93613"/>
                          <a:pt x="3604167" y="25660"/>
                          <a:pt x="3730346" y="0"/>
                        </a:cubicBezTo>
                        <a:cubicBezTo>
                          <a:pt x="3856525" y="-25660"/>
                          <a:pt x="4205665" y="55133"/>
                          <a:pt x="4555326" y="0"/>
                        </a:cubicBezTo>
                        <a:cubicBezTo>
                          <a:pt x="4904987" y="-55133"/>
                          <a:pt x="5075842" y="53173"/>
                          <a:pt x="5380307" y="0"/>
                        </a:cubicBezTo>
                        <a:cubicBezTo>
                          <a:pt x="5684772" y="-53173"/>
                          <a:pt x="5831576" y="55561"/>
                          <a:pt x="5978118" y="0"/>
                        </a:cubicBezTo>
                        <a:cubicBezTo>
                          <a:pt x="6124660" y="-55561"/>
                          <a:pt x="6499683" y="18345"/>
                          <a:pt x="6803099" y="0"/>
                        </a:cubicBezTo>
                        <a:cubicBezTo>
                          <a:pt x="7106515" y="-18345"/>
                          <a:pt x="7162877" y="40726"/>
                          <a:pt x="7287326" y="0"/>
                        </a:cubicBezTo>
                        <a:cubicBezTo>
                          <a:pt x="7411775" y="-40726"/>
                          <a:pt x="7581731" y="48367"/>
                          <a:pt x="7771554" y="0"/>
                        </a:cubicBezTo>
                        <a:cubicBezTo>
                          <a:pt x="7961377" y="-48367"/>
                          <a:pt x="8339846" y="22078"/>
                          <a:pt x="8482950" y="0"/>
                        </a:cubicBezTo>
                        <a:cubicBezTo>
                          <a:pt x="8626054" y="-22078"/>
                          <a:pt x="8731457" y="29035"/>
                          <a:pt x="8967178" y="0"/>
                        </a:cubicBezTo>
                        <a:cubicBezTo>
                          <a:pt x="9202899" y="-29035"/>
                          <a:pt x="9477985" y="21710"/>
                          <a:pt x="9792158" y="0"/>
                        </a:cubicBezTo>
                        <a:cubicBezTo>
                          <a:pt x="10106331" y="-21710"/>
                          <a:pt x="10362117" y="14980"/>
                          <a:pt x="10617138" y="0"/>
                        </a:cubicBezTo>
                        <a:cubicBezTo>
                          <a:pt x="10872159" y="-14980"/>
                          <a:pt x="11002726" y="10194"/>
                          <a:pt x="11358425" y="0"/>
                        </a:cubicBezTo>
                        <a:cubicBezTo>
                          <a:pt x="11378353" y="245011"/>
                          <a:pt x="11354092" y="402494"/>
                          <a:pt x="11358425" y="531722"/>
                        </a:cubicBezTo>
                        <a:cubicBezTo>
                          <a:pt x="11362758" y="660950"/>
                          <a:pt x="11307231" y="801128"/>
                          <a:pt x="11358425" y="1030554"/>
                        </a:cubicBezTo>
                        <a:cubicBezTo>
                          <a:pt x="11409619" y="1259980"/>
                          <a:pt x="11322619" y="1385522"/>
                          <a:pt x="11358425" y="1644501"/>
                        </a:cubicBezTo>
                        <a:cubicBezTo>
                          <a:pt x="11211540" y="1689892"/>
                          <a:pt x="10825894" y="1610911"/>
                          <a:pt x="10647029" y="1644501"/>
                        </a:cubicBezTo>
                        <a:cubicBezTo>
                          <a:pt x="10468164" y="1678091"/>
                          <a:pt x="10388529" y="1615700"/>
                          <a:pt x="10276386" y="1644501"/>
                        </a:cubicBezTo>
                        <a:cubicBezTo>
                          <a:pt x="10164243" y="1673302"/>
                          <a:pt x="9804397" y="1575083"/>
                          <a:pt x="9678574" y="1644501"/>
                        </a:cubicBezTo>
                        <a:cubicBezTo>
                          <a:pt x="9552751" y="1713919"/>
                          <a:pt x="9525883" y="1628631"/>
                          <a:pt x="9421515" y="1644501"/>
                        </a:cubicBezTo>
                        <a:cubicBezTo>
                          <a:pt x="9317147" y="1660371"/>
                          <a:pt x="9277829" y="1616524"/>
                          <a:pt x="9164456" y="1644501"/>
                        </a:cubicBezTo>
                        <a:cubicBezTo>
                          <a:pt x="9051083" y="1672478"/>
                          <a:pt x="8831850" y="1637752"/>
                          <a:pt x="8566644" y="1644501"/>
                        </a:cubicBezTo>
                        <a:cubicBezTo>
                          <a:pt x="8301438" y="1651250"/>
                          <a:pt x="8315550" y="1616826"/>
                          <a:pt x="8196000" y="1644501"/>
                        </a:cubicBezTo>
                        <a:cubicBezTo>
                          <a:pt x="8076450" y="1672176"/>
                          <a:pt x="7762297" y="1615231"/>
                          <a:pt x="7484604" y="1644501"/>
                        </a:cubicBezTo>
                        <a:cubicBezTo>
                          <a:pt x="7206911" y="1673771"/>
                          <a:pt x="7215889" y="1603612"/>
                          <a:pt x="7113961" y="1644501"/>
                        </a:cubicBezTo>
                        <a:cubicBezTo>
                          <a:pt x="7012033" y="1685390"/>
                          <a:pt x="6675847" y="1607135"/>
                          <a:pt x="6402565" y="1644501"/>
                        </a:cubicBezTo>
                        <a:cubicBezTo>
                          <a:pt x="6129283" y="1681867"/>
                          <a:pt x="6212176" y="1614055"/>
                          <a:pt x="6145506" y="1644501"/>
                        </a:cubicBezTo>
                        <a:cubicBezTo>
                          <a:pt x="6078836" y="1674947"/>
                          <a:pt x="5787548" y="1596811"/>
                          <a:pt x="5434110" y="1644501"/>
                        </a:cubicBezTo>
                        <a:cubicBezTo>
                          <a:pt x="5080672" y="1692191"/>
                          <a:pt x="5173291" y="1642830"/>
                          <a:pt x="5063466" y="1644501"/>
                        </a:cubicBezTo>
                        <a:cubicBezTo>
                          <a:pt x="4953641" y="1646172"/>
                          <a:pt x="4917619" y="1635897"/>
                          <a:pt x="4806407" y="1644501"/>
                        </a:cubicBezTo>
                        <a:cubicBezTo>
                          <a:pt x="4695195" y="1653105"/>
                          <a:pt x="4572095" y="1608982"/>
                          <a:pt x="4435764" y="1644501"/>
                        </a:cubicBezTo>
                        <a:cubicBezTo>
                          <a:pt x="4299433" y="1680020"/>
                          <a:pt x="3879940" y="1591596"/>
                          <a:pt x="3724368" y="1644501"/>
                        </a:cubicBezTo>
                        <a:cubicBezTo>
                          <a:pt x="3568796" y="1697406"/>
                          <a:pt x="3521459" y="1639327"/>
                          <a:pt x="3353724" y="1644501"/>
                        </a:cubicBezTo>
                        <a:cubicBezTo>
                          <a:pt x="3185989" y="1649675"/>
                          <a:pt x="3210517" y="1629130"/>
                          <a:pt x="3096665" y="1644501"/>
                        </a:cubicBezTo>
                        <a:cubicBezTo>
                          <a:pt x="2982813" y="1659872"/>
                          <a:pt x="2905863" y="1630757"/>
                          <a:pt x="2726022" y="1644501"/>
                        </a:cubicBezTo>
                        <a:cubicBezTo>
                          <a:pt x="2546181" y="1658245"/>
                          <a:pt x="2457914" y="1643263"/>
                          <a:pt x="2241794" y="1644501"/>
                        </a:cubicBezTo>
                        <a:cubicBezTo>
                          <a:pt x="2025674" y="1645739"/>
                          <a:pt x="1845658" y="1601457"/>
                          <a:pt x="1643983" y="1644501"/>
                        </a:cubicBezTo>
                        <a:cubicBezTo>
                          <a:pt x="1442308" y="1687545"/>
                          <a:pt x="1355919" y="1607617"/>
                          <a:pt x="1273339" y="1644501"/>
                        </a:cubicBezTo>
                        <a:cubicBezTo>
                          <a:pt x="1190759" y="1681385"/>
                          <a:pt x="626203" y="1626166"/>
                          <a:pt x="0" y="1644501"/>
                        </a:cubicBezTo>
                        <a:cubicBezTo>
                          <a:pt x="-21686" y="1477116"/>
                          <a:pt x="4555" y="1363191"/>
                          <a:pt x="0" y="1096334"/>
                        </a:cubicBezTo>
                        <a:cubicBezTo>
                          <a:pt x="-4555" y="829477"/>
                          <a:pt x="34105" y="722970"/>
                          <a:pt x="0" y="548167"/>
                        </a:cubicBezTo>
                        <a:cubicBezTo>
                          <a:pt x="-34105" y="373364"/>
                          <a:pt x="2669" y="13307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cxnSp>
        <p:nvCxnSpPr>
          <p:cNvPr id="312" name="Connecteur : en angle 311">
            <a:extLst>
              <a:ext uri="{FF2B5EF4-FFF2-40B4-BE49-F238E27FC236}">
                <a16:creationId xmlns:a16="http://schemas.microsoft.com/office/drawing/2014/main" id="{7885890D-A736-BEDD-37E2-0F324A802B79}"/>
              </a:ext>
            </a:extLst>
          </p:cNvPr>
          <p:cNvCxnSpPr>
            <a:cxnSpLocks/>
            <a:endCxn id="235" idx="1"/>
          </p:cNvCxnSpPr>
          <p:nvPr/>
        </p:nvCxnSpPr>
        <p:spPr>
          <a:xfrm rot="5400000" flipH="1" flipV="1">
            <a:off x="7047473" y="4145305"/>
            <a:ext cx="1606612" cy="467920"/>
          </a:xfrm>
          <a:prstGeom prst="bentConnector2">
            <a:avLst/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 : en angle 150">
            <a:extLst>
              <a:ext uri="{FF2B5EF4-FFF2-40B4-BE49-F238E27FC236}">
                <a16:creationId xmlns:a16="http://schemas.microsoft.com/office/drawing/2014/main" id="{688F6408-95F5-2EF3-AE29-DE92B15B513A}"/>
              </a:ext>
            </a:extLst>
          </p:cNvPr>
          <p:cNvCxnSpPr>
            <a:cxnSpLocks/>
            <a:stCxn id="130" idx="1"/>
            <a:endCxn id="123" idx="1"/>
          </p:cNvCxnSpPr>
          <p:nvPr/>
        </p:nvCxnSpPr>
        <p:spPr>
          <a:xfrm rot="10800000">
            <a:off x="5039449" y="3088817"/>
            <a:ext cx="3688" cy="649093"/>
          </a:xfrm>
          <a:prstGeom prst="bentConnector3">
            <a:avLst>
              <a:gd name="adj1" fmla="val -1730043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 : en angle 7">
            <a:extLst>
              <a:ext uri="{FF2B5EF4-FFF2-40B4-BE49-F238E27FC236}">
                <a16:creationId xmlns:a16="http://schemas.microsoft.com/office/drawing/2014/main" id="{7F68A686-37A1-038B-206D-683D1BA672F7}"/>
              </a:ext>
            </a:extLst>
          </p:cNvPr>
          <p:cNvCxnSpPr>
            <a:cxnSpLocks/>
            <a:stCxn id="19" idx="1"/>
            <a:endCxn id="21" idx="1"/>
          </p:cNvCxnSpPr>
          <p:nvPr/>
        </p:nvCxnSpPr>
        <p:spPr>
          <a:xfrm rot="10800000">
            <a:off x="615250" y="4005720"/>
            <a:ext cx="257290" cy="1602703"/>
          </a:xfrm>
          <a:prstGeom prst="bentConnector3">
            <a:avLst>
              <a:gd name="adj1" fmla="val 77788"/>
            </a:avLst>
          </a:prstGeom>
          <a:ln w="317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89220E30-536D-2367-1A3C-0AB97018A637}"/>
              </a:ext>
            </a:extLst>
          </p:cNvPr>
          <p:cNvSpPr txBox="1"/>
          <p:nvPr/>
        </p:nvSpPr>
        <p:spPr>
          <a:xfrm>
            <a:off x="154170" y="177882"/>
            <a:ext cx="49614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/>
              <a:t>Cas d’usage Réco-1</a:t>
            </a:r>
            <a:r>
              <a:rPr lang="fr-FR" sz="1400" b="1" dirty="0"/>
              <a:t> :</a:t>
            </a:r>
          </a:p>
          <a:p>
            <a:r>
              <a:rPr lang="fr-FR" sz="1400" b="1" dirty="0"/>
              <a:t>Récolement d’une viabilisation de parcelle via une extension BT souterraine (RMBT + CIBE) depuis un réseau aérien</a:t>
            </a:r>
            <a:endParaRPr lang="fr-FR" sz="1000" b="1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52215070-468C-406F-539D-81D5EEB17B9E}"/>
              </a:ext>
            </a:extLst>
          </p:cNvPr>
          <p:cNvGrpSpPr/>
          <p:nvPr/>
        </p:nvGrpSpPr>
        <p:grpSpPr>
          <a:xfrm>
            <a:off x="6080715" y="166348"/>
            <a:ext cx="3655603" cy="947226"/>
            <a:chOff x="172585" y="5567281"/>
            <a:chExt cx="4499204" cy="1165816"/>
          </a:xfrm>
        </p:grpSpPr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36A4BD02-5CD0-D174-F505-7DE01958CD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2682" y="6065001"/>
              <a:ext cx="380495" cy="0"/>
            </a:xfrm>
            <a:prstGeom prst="line">
              <a:avLst/>
            </a:prstGeom>
            <a:ln w="31750">
              <a:solidFill>
                <a:srgbClr val="92D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85710866-DA65-EBFD-0279-48C6F3F0F792}"/>
                </a:ext>
              </a:extLst>
            </p:cNvPr>
            <p:cNvSpPr txBox="1"/>
            <p:nvPr/>
          </p:nvSpPr>
          <p:spPr>
            <a:xfrm>
              <a:off x="322879" y="5932728"/>
              <a:ext cx="889175" cy="28299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0" scaled="0"/>
            </a:gradFill>
            <a:ln w="127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Conteneur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ADAC0EC8-3AE6-7E09-27DC-DEED39DCF6DC}"/>
                </a:ext>
              </a:extLst>
            </p:cNvPr>
            <p:cNvSpPr txBox="1"/>
            <p:nvPr/>
          </p:nvSpPr>
          <p:spPr>
            <a:xfrm>
              <a:off x="322879" y="6285610"/>
              <a:ext cx="889175" cy="28299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Noeud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43818F49-28C5-684E-FEAD-8834CADFBCEE}"/>
                </a:ext>
              </a:extLst>
            </p:cNvPr>
            <p:cNvSpPr txBox="1"/>
            <p:nvPr/>
          </p:nvSpPr>
          <p:spPr>
            <a:xfrm>
              <a:off x="1314013" y="5930277"/>
              <a:ext cx="889175" cy="28299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F06252EC-62DA-FD64-74B6-D7A3882998A8}"/>
                </a:ext>
              </a:extLst>
            </p:cNvPr>
            <p:cNvSpPr txBox="1"/>
            <p:nvPr/>
          </p:nvSpPr>
          <p:spPr>
            <a:xfrm>
              <a:off x="1315280" y="6266253"/>
              <a:ext cx="887908" cy="28299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Materiel</a:t>
              </a:r>
            </a:p>
          </p:txBody>
        </p: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E36D9330-F267-179C-8159-4D6B9D8D49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266" y="6065001"/>
              <a:ext cx="38049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2BBECA80-AA03-79E8-D9D0-F75137629B8C}"/>
                </a:ext>
              </a:extLst>
            </p:cNvPr>
            <p:cNvSpPr txBox="1"/>
            <p:nvPr/>
          </p:nvSpPr>
          <p:spPr>
            <a:xfrm>
              <a:off x="3951508" y="5934196"/>
              <a:ext cx="716567" cy="28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contient</a:t>
              </a:r>
            </a:p>
          </p:txBody>
        </p: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F5363C86-DEA5-6606-9BF2-7D78DFF3AD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2682" y="6402360"/>
              <a:ext cx="380495" cy="0"/>
            </a:xfrm>
            <a:prstGeom prst="line">
              <a:avLst/>
            </a:prstGeom>
            <a:ln w="317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21D78A05-2C46-5A36-F40A-4691290A4C32}"/>
                </a:ext>
              </a:extLst>
            </p:cNvPr>
            <p:cNvSpPr txBox="1"/>
            <p:nvPr/>
          </p:nvSpPr>
          <p:spPr>
            <a:xfrm>
              <a:off x="2867924" y="6271555"/>
              <a:ext cx="761945" cy="28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connecte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96C9E8DB-7256-12F7-BBEE-F842F3CE7A5E}"/>
                </a:ext>
              </a:extLst>
            </p:cNvPr>
            <p:cNvSpPr txBox="1"/>
            <p:nvPr/>
          </p:nvSpPr>
          <p:spPr>
            <a:xfrm>
              <a:off x="2867924" y="5934196"/>
              <a:ext cx="629759" cy="28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équipe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FB3C68B-4489-5682-2460-897E6615156A}"/>
                </a:ext>
              </a:extLst>
            </p:cNvPr>
            <p:cNvSpPr/>
            <p:nvPr/>
          </p:nvSpPr>
          <p:spPr>
            <a:xfrm>
              <a:off x="172585" y="5567281"/>
              <a:ext cx="4499204" cy="1165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31FFB362-CCBA-AE82-0BBC-AE6E1EBB5DAB}"/>
                </a:ext>
              </a:extLst>
            </p:cNvPr>
            <p:cNvSpPr txBox="1"/>
            <p:nvPr/>
          </p:nvSpPr>
          <p:spPr>
            <a:xfrm>
              <a:off x="294200" y="5588874"/>
              <a:ext cx="852699" cy="329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38" b="1" dirty="0"/>
                <a:t>Légende</a:t>
              </a:r>
              <a:endParaRPr lang="fr-FR" sz="894" b="1" dirty="0"/>
            </a:p>
          </p:txBody>
        </p:sp>
        <p:cxnSp>
          <p:nvCxnSpPr>
            <p:cNvPr id="158" name="Connecteur droit 157">
              <a:extLst>
                <a:ext uri="{FF2B5EF4-FFF2-40B4-BE49-F238E27FC236}">
                  <a16:creationId xmlns:a16="http://schemas.microsoft.com/office/drawing/2014/main" id="{792D4D04-A204-F2D3-8B4F-436872E11B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6267" y="6402360"/>
              <a:ext cx="38049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ZoneTexte 158">
              <a:extLst>
                <a:ext uri="{FF2B5EF4-FFF2-40B4-BE49-F238E27FC236}">
                  <a16:creationId xmlns:a16="http://schemas.microsoft.com/office/drawing/2014/main" id="{B3BA73C4-4AD3-087B-F153-C72C3F3F8FD0}"/>
                </a:ext>
              </a:extLst>
            </p:cNvPr>
            <p:cNvSpPr txBox="1"/>
            <p:nvPr/>
          </p:nvSpPr>
          <p:spPr>
            <a:xfrm>
              <a:off x="3941404" y="6262748"/>
              <a:ext cx="566624" cy="28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décrit</a:t>
              </a:r>
            </a:p>
          </p:txBody>
        </p:sp>
      </p:grpSp>
      <p:cxnSp>
        <p:nvCxnSpPr>
          <p:cNvPr id="478" name="Connecteur : en angle 477">
            <a:extLst>
              <a:ext uri="{FF2B5EF4-FFF2-40B4-BE49-F238E27FC236}">
                <a16:creationId xmlns:a16="http://schemas.microsoft.com/office/drawing/2014/main" id="{42349073-2802-85F6-9188-DF81E1A6CB1B}"/>
              </a:ext>
            </a:extLst>
          </p:cNvPr>
          <p:cNvCxnSpPr>
            <a:cxnSpLocks/>
            <a:endCxn id="275" idx="1"/>
          </p:cNvCxnSpPr>
          <p:nvPr/>
        </p:nvCxnSpPr>
        <p:spPr>
          <a:xfrm>
            <a:off x="871687" y="1237906"/>
            <a:ext cx="333511" cy="8797"/>
          </a:xfrm>
          <a:prstGeom prst="bentConnector3">
            <a:avLst>
              <a:gd name="adj1" fmla="val 50000"/>
            </a:avLst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ZoneTexte 478">
            <a:extLst>
              <a:ext uri="{FF2B5EF4-FFF2-40B4-BE49-F238E27FC236}">
                <a16:creationId xmlns:a16="http://schemas.microsoft.com/office/drawing/2014/main" id="{8B290C5F-F2E7-5E6B-4112-45C918F10740}"/>
              </a:ext>
            </a:extLst>
          </p:cNvPr>
          <p:cNvSpPr txBox="1"/>
          <p:nvPr/>
        </p:nvSpPr>
        <p:spPr>
          <a:xfrm>
            <a:off x="374031" y="992163"/>
            <a:ext cx="665841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94" b="1" dirty="0"/>
              <a:t>Venant de nœud aérien BT</a:t>
            </a:r>
          </a:p>
        </p:txBody>
      </p:sp>
      <p:cxnSp>
        <p:nvCxnSpPr>
          <p:cNvPr id="488" name="Connecteur : en angle 487">
            <a:extLst>
              <a:ext uri="{FF2B5EF4-FFF2-40B4-BE49-F238E27FC236}">
                <a16:creationId xmlns:a16="http://schemas.microsoft.com/office/drawing/2014/main" id="{19D8973F-A4A4-AFEB-13EE-E716FA9D88DB}"/>
              </a:ext>
            </a:extLst>
          </p:cNvPr>
          <p:cNvCxnSpPr>
            <a:cxnSpLocks/>
            <a:stCxn id="275" idx="3"/>
            <a:endCxn id="55" idx="0"/>
          </p:cNvCxnSpPr>
          <p:nvPr/>
        </p:nvCxnSpPr>
        <p:spPr>
          <a:xfrm>
            <a:off x="2431360" y="1246703"/>
            <a:ext cx="441319" cy="1808532"/>
          </a:xfrm>
          <a:prstGeom prst="bentConnector2">
            <a:avLst/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8" name="Groupe 457">
            <a:extLst>
              <a:ext uri="{FF2B5EF4-FFF2-40B4-BE49-F238E27FC236}">
                <a16:creationId xmlns:a16="http://schemas.microsoft.com/office/drawing/2014/main" id="{1E51A5BF-DF60-BA68-EF59-116F15FB09EF}"/>
              </a:ext>
            </a:extLst>
          </p:cNvPr>
          <p:cNvGrpSpPr/>
          <p:nvPr/>
        </p:nvGrpSpPr>
        <p:grpSpPr>
          <a:xfrm>
            <a:off x="615250" y="3890751"/>
            <a:ext cx="1621138" cy="593593"/>
            <a:chOff x="4241677" y="3953982"/>
            <a:chExt cx="1995247" cy="730576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01D15E1-DA0E-F73C-8A6E-425935888F10}"/>
                </a:ext>
              </a:extLst>
            </p:cNvPr>
            <p:cNvCxnSpPr>
              <a:cxnSpLocks/>
            </p:cNvCxnSpPr>
            <p:nvPr/>
          </p:nvCxnSpPr>
          <p:spPr>
            <a:xfrm>
              <a:off x="4486953" y="4097260"/>
              <a:ext cx="0" cy="446794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12A7CA01-612B-60CD-555D-60EB1B06C830}"/>
                </a:ext>
              </a:extLst>
            </p:cNvPr>
            <p:cNvSpPr txBox="1"/>
            <p:nvPr/>
          </p:nvSpPr>
          <p:spPr>
            <a:xfrm>
              <a:off x="4241677" y="3953982"/>
              <a:ext cx="1392859" cy="28299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/>
                <a:t>Terre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810E2387-8151-2CB3-1115-F62100DE21B2}"/>
                </a:ext>
              </a:extLst>
            </p:cNvPr>
            <p:cNvSpPr txBox="1"/>
            <p:nvPr/>
          </p:nvSpPr>
          <p:spPr>
            <a:xfrm>
              <a:off x="4569406" y="4232205"/>
              <a:ext cx="1667518" cy="4523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  <a:p>
              <a:r>
                <a:rPr lang="fr-FR" sz="894" b="1" dirty="0"/>
                <a:t>Nature : Terre du Neutre</a:t>
              </a:r>
            </a:p>
          </p:txBody>
        </p: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6C7B4D5A-B8E4-C75C-BECE-AFB4CE29D305}"/>
                </a:ext>
              </a:extLst>
            </p:cNvPr>
            <p:cNvCxnSpPr>
              <a:cxnSpLocks/>
            </p:cNvCxnSpPr>
            <p:nvPr/>
          </p:nvCxnSpPr>
          <p:spPr>
            <a:xfrm>
              <a:off x="4486953" y="4544054"/>
              <a:ext cx="152400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4DD81920-86A2-E944-B21B-B3E377FBC0E4}"/>
                </a:ext>
              </a:extLst>
            </p:cNvPr>
            <p:cNvCxnSpPr>
              <a:cxnSpLocks/>
            </p:cNvCxnSpPr>
            <p:nvPr/>
          </p:nvCxnSpPr>
          <p:spPr>
            <a:xfrm>
              <a:off x="4486953" y="4385304"/>
              <a:ext cx="152400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9" name="Connecteur : en angle 128">
            <a:extLst>
              <a:ext uri="{FF2B5EF4-FFF2-40B4-BE49-F238E27FC236}">
                <a16:creationId xmlns:a16="http://schemas.microsoft.com/office/drawing/2014/main" id="{0FF7D306-6CD1-50D9-8B29-1C45D52844BC}"/>
              </a:ext>
            </a:extLst>
          </p:cNvPr>
          <p:cNvCxnSpPr>
            <a:cxnSpLocks/>
            <a:stCxn id="130" idx="1"/>
            <a:endCxn id="78" idx="1"/>
          </p:cNvCxnSpPr>
          <p:nvPr/>
        </p:nvCxnSpPr>
        <p:spPr>
          <a:xfrm rot="10800000" flipH="1" flipV="1">
            <a:off x="5043137" y="3737908"/>
            <a:ext cx="6658" cy="872437"/>
          </a:xfrm>
          <a:prstGeom prst="bentConnector3">
            <a:avLst>
              <a:gd name="adj1" fmla="val 752088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 : en angle 135">
            <a:extLst>
              <a:ext uri="{FF2B5EF4-FFF2-40B4-BE49-F238E27FC236}">
                <a16:creationId xmlns:a16="http://schemas.microsoft.com/office/drawing/2014/main" id="{8DB8ADF6-777F-841A-9493-115EFCD8B088}"/>
              </a:ext>
            </a:extLst>
          </p:cNvPr>
          <p:cNvCxnSpPr>
            <a:cxnSpLocks/>
            <a:stCxn id="78" idx="1"/>
            <a:endCxn id="189" idx="1"/>
          </p:cNvCxnSpPr>
          <p:nvPr/>
        </p:nvCxnSpPr>
        <p:spPr>
          <a:xfrm rot="10800000" flipV="1">
            <a:off x="5044043" y="4610345"/>
            <a:ext cx="5753" cy="927009"/>
          </a:xfrm>
          <a:prstGeom prst="bentConnector3">
            <a:avLst>
              <a:gd name="adj1" fmla="val -1224526"/>
            </a:avLst>
          </a:prstGeom>
          <a:ln w="317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 : en angle 162">
            <a:extLst>
              <a:ext uri="{FF2B5EF4-FFF2-40B4-BE49-F238E27FC236}">
                <a16:creationId xmlns:a16="http://schemas.microsoft.com/office/drawing/2014/main" id="{B0B71185-A405-975D-255D-5F4C2A9AE117}"/>
              </a:ext>
            </a:extLst>
          </p:cNvPr>
          <p:cNvCxnSpPr>
            <a:cxnSpLocks/>
            <a:endCxn id="123" idx="1"/>
          </p:cNvCxnSpPr>
          <p:nvPr/>
        </p:nvCxnSpPr>
        <p:spPr>
          <a:xfrm rot="5400000" flipH="1" flipV="1">
            <a:off x="3597225" y="3740347"/>
            <a:ext cx="2093754" cy="790693"/>
          </a:xfrm>
          <a:prstGeom prst="bentConnector2">
            <a:avLst/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eur : en angle 285">
            <a:extLst>
              <a:ext uri="{FF2B5EF4-FFF2-40B4-BE49-F238E27FC236}">
                <a16:creationId xmlns:a16="http://schemas.microsoft.com/office/drawing/2014/main" id="{BF7446B2-F039-08D9-EC38-56052668317B}"/>
              </a:ext>
            </a:extLst>
          </p:cNvPr>
          <p:cNvCxnSpPr>
            <a:cxnSpLocks/>
            <a:stCxn id="123" idx="3"/>
          </p:cNvCxnSpPr>
          <p:nvPr/>
        </p:nvCxnSpPr>
        <p:spPr>
          <a:xfrm>
            <a:off x="6445930" y="3088816"/>
            <a:ext cx="810486" cy="2093324"/>
          </a:xfrm>
          <a:prstGeom prst="bentConnector2">
            <a:avLst/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eur : en angle 287">
            <a:extLst>
              <a:ext uri="{FF2B5EF4-FFF2-40B4-BE49-F238E27FC236}">
                <a16:creationId xmlns:a16="http://schemas.microsoft.com/office/drawing/2014/main" id="{B3504E8D-9510-4A85-F25D-303508AA48EA}"/>
              </a:ext>
            </a:extLst>
          </p:cNvPr>
          <p:cNvCxnSpPr>
            <a:cxnSpLocks/>
            <a:endCxn id="235" idx="1"/>
          </p:cNvCxnSpPr>
          <p:nvPr/>
        </p:nvCxnSpPr>
        <p:spPr>
          <a:xfrm rot="10800000">
            <a:off x="8084740" y="3575959"/>
            <a:ext cx="3753" cy="609038"/>
          </a:xfrm>
          <a:prstGeom prst="bentConnector3">
            <a:avLst>
              <a:gd name="adj1" fmla="val -1524301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0BEBC3BC-4E5F-7070-4509-8B5E53FD6B5D}"/>
              </a:ext>
            </a:extLst>
          </p:cNvPr>
          <p:cNvSpPr txBox="1"/>
          <p:nvPr/>
        </p:nvSpPr>
        <p:spPr>
          <a:xfrm>
            <a:off x="501053" y="2693530"/>
            <a:ext cx="638144" cy="267446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138" b="1" dirty="0"/>
              <a:t>Poteau</a:t>
            </a:r>
            <a:endParaRPr lang="fr-FR" sz="894" b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E13B5A0-D1D2-E60A-20DE-12321F7D3DAA}"/>
              </a:ext>
            </a:extLst>
          </p:cNvPr>
          <p:cNvSpPr txBox="1"/>
          <p:nvPr/>
        </p:nvSpPr>
        <p:spPr>
          <a:xfrm>
            <a:off x="4722449" y="2599727"/>
            <a:ext cx="575389" cy="267446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138" b="1" dirty="0"/>
              <a:t>RMBT</a:t>
            </a:r>
            <a:endParaRPr lang="fr-FR" sz="894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19CA705-788E-030E-D9FA-A048194739E4}"/>
              </a:ext>
            </a:extLst>
          </p:cNvPr>
          <p:cNvSpPr txBox="1"/>
          <p:nvPr/>
        </p:nvSpPr>
        <p:spPr>
          <a:xfrm>
            <a:off x="7870598" y="3112944"/>
            <a:ext cx="478492" cy="267446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138" b="1" dirty="0"/>
              <a:t>CIBE</a:t>
            </a:r>
            <a:endParaRPr lang="fr-FR" sz="894" b="1" dirty="0"/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82232017-C050-DE15-19BE-968066FF6B10}"/>
              </a:ext>
            </a:extLst>
          </p:cNvPr>
          <p:cNvGrpSpPr/>
          <p:nvPr/>
        </p:nvGrpSpPr>
        <p:grpSpPr>
          <a:xfrm>
            <a:off x="2278679" y="3055235"/>
            <a:ext cx="1262098" cy="764948"/>
            <a:chOff x="272938" y="3193123"/>
            <a:chExt cx="1262098" cy="764948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AB79D407-5ECD-CA19-D2F7-0471D62651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404" y="3333621"/>
              <a:ext cx="11" cy="518112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A842B6C6-FDED-8E81-CD4F-2826E071BFC8}"/>
                </a:ext>
              </a:extLst>
            </p:cNvPr>
            <p:cNvSpPr txBox="1"/>
            <p:nvPr/>
          </p:nvSpPr>
          <p:spPr>
            <a:xfrm>
              <a:off x="272938" y="3193123"/>
              <a:ext cx="1188000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/>
                <a:t>Jonction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CC03CB91-65A7-7021-5332-0A11AD3D6F37}"/>
                </a:ext>
              </a:extLst>
            </p:cNvPr>
            <p:cNvSpPr txBox="1"/>
            <p:nvPr/>
          </p:nvSpPr>
          <p:spPr>
            <a:xfrm>
              <a:off x="431849" y="3452933"/>
              <a:ext cx="1103187" cy="505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  <a:p>
              <a:r>
                <a:rPr lang="fr-FR" sz="894" b="1" dirty="0"/>
                <a:t>Tension : BT</a:t>
              </a:r>
            </a:p>
            <a:p>
              <a:r>
                <a:rPr lang="fr-FR" sz="894" b="1" dirty="0"/>
                <a:t>Type : RAS</a:t>
              </a:r>
            </a:p>
          </p:txBody>
        </p: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B34BE090-139C-6A11-9C75-77DB5E8F4CC1}"/>
                </a:ext>
              </a:extLst>
            </p:cNvPr>
            <p:cNvCxnSpPr>
              <a:cxnSpLocks/>
            </p:cNvCxnSpPr>
            <p:nvPr/>
          </p:nvCxnSpPr>
          <p:spPr>
            <a:xfrm>
              <a:off x="351415" y="3701405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6385C577-BC9F-C99C-0023-A6F029D75806}"/>
                </a:ext>
              </a:extLst>
            </p:cNvPr>
            <p:cNvCxnSpPr>
              <a:cxnSpLocks/>
            </p:cNvCxnSpPr>
            <p:nvPr/>
          </p:nvCxnSpPr>
          <p:spPr>
            <a:xfrm>
              <a:off x="351415" y="356765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1F25786A-5DF7-35FF-D137-62EA3DEEB438}"/>
                </a:ext>
              </a:extLst>
            </p:cNvPr>
            <p:cNvCxnSpPr>
              <a:cxnSpLocks/>
            </p:cNvCxnSpPr>
            <p:nvPr/>
          </p:nvCxnSpPr>
          <p:spPr>
            <a:xfrm>
              <a:off x="351404" y="384390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AD624F02-3549-8168-8992-41E45954B698}"/>
              </a:ext>
            </a:extLst>
          </p:cNvPr>
          <p:cNvGrpSpPr/>
          <p:nvPr/>
        </p:nvGrpSpPr>
        <p:grpSpPr>
          <a:xfrm>
            <a:off x="872540" y="5493454"/>
            <a:ext cx="1731592" cy="861679"/>
            <a:chOff x="2133198" y="3192583"/>
            <a:chExt cx="1731592" cy="861679"/>
          </a:xfrm>
        </p:grpSpPr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BBEC013A-88B6-B3D8-C142-933BA94D0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8096" y="3381375"/>
              <a:ext cx="1229" cy="550106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8" name="ZoneTexte 447">
              <a:extLst>
                <a:ext uri="{FF2B5EF4-FFF2-40B4-BE49-F238E27FC236}">
                  <a16:creationId xmlns:a16="http://schemas.microsoft.com/office/drawing/2014/main" id="{12183F53-D2C8-3AE3-5328-E6976CA4CB4E}"/>
                </a:ext>
              </a:extLst>
            </p:cNvPr>
            <p:cNvSpPr txBox="1"/>
            <p:nvPr/>
          </p:nvSpPr>
          <p:spPr>
            <a:xfrm>
              <a:off x="2298529" y="3411522"/>
              <a:ext cx="1566261" cy="642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  <a:p>
              <a:r>
                <a:rPr lang="fr-FR" sz="894" b="1" dirty="0"/>
                <a:t>FonctionCable : MALT</a:t>
              </a:r>
            </a:p>
            <a:p>
              <a:r>
                <a:rPr lang="fr-FR" sz="894" b="1" dirty="0"/>
                <a:t>NatCableTerre : CuivreNu</a:t>
              </a:r>
            </a:p>
            <a:p>
              <a:r>
                <a:rPr lang="fr-FR" sz="894" b="1" dirty="0"/>
                <a:t>SectionCablette : 25mm²</a:t>
              </a:r>
            </a:p>
          </p:txBody>
        </p:sp>
        <p:cxnSp>
          <p:nvCxnSpPr>
            <p:cNvPr id="449" name="Connecteur droit 448">
              <a:extLst>
                <a:ext uri="{FF2B5EF4-FFF2-40B4-BE49-F238E27FC236}">
                  <a16:creationId xmlns:a16="http://schemas.microsoft.com/office/drawing/2014/main" id="{71B583FE-51CA-0D12-99F0-D4EEECA71AEA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96" y="3659994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Connecteur droit 449">
              <a:extLst>
                <a:ext uri="{FF2B5EF4-FFF2-40B4-BE49-F238E27FC236}">
                  <a16:creationId xmlns:a16="http://schemas.microsoft.com/office/drawing/2014/main" id="{88A31C18-7357-EA12-DD94-1BA078DCF451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96" y="3526246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Connecteur droit 450">
              <a:extLst>
                <a:ext uri="{FF2B5EF4-FFF2-40B4-BE49-F238E27FC236}">
                  <a16:creationId xmlns:a16="http://schemas.microsoft.com/office/drawing/2014/main" id="{51EA863C-07BA-2104-6FDC-AF3CEB5CCBE3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85" y="3931481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Connecteur droit 454">
              <a:extLst>
                <a:ext uri="{FF2B5EF4-FFF2-40B4-BE49-F238E27FC236}">
                  <a16:creationId xmlns:a16="http://schemas.microsoft.com/office/drawing/2014/main" id="{6C601083-6C14-FCCD-5DB0-D04051EAD030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85" y="3802496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5BA28D00-EE75-2E01-13AB-72BFD32090EB}"/>
                </a:ext>
              </a:extLst>
            </p:cNvPr>
            <p:cNvSpPr txBox="1"/>
            <p:nvPr/>
          </p:nvSpPr>
          <p:spPr>
            <a:xfrm>
              <a:off x="2133198" y="3192583"/>
              <a:ext cx="1243622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CableTerre</a:t>
              </a:r>
            </a:p>
          </p:txBody>
        </p:sp>
      </p:grp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D83AA970-A52C-74ED-9D55-8DB63152DB6F}"/>
              </a:ext>
            </a:extLst>
          </p:cNvPr>
          <p:cNvGrpSpPr/>
          <p:nvPr/>
        </p:nvGrpSpPr>
        <p:grpSpPr>
          <a:xfrm>
            <a:off x="1205198" y="1131735"/>
            <a:ext cx="2126963" cy="1560682"/>
            <a:chOff x="1054478" y="999765"/>
            <a:chExt cx="2126963" cy="1560682"/>
          </a:xfrm>
        </p:grpSpPr>
        <p:cxnSp>
          <p:nvCxnSpPr>
            <p:cNvPr id="464" name="Connecteur droit 463">
              <a:extLst>
                <a:ext uri="{FF2B5EF4-FFF2-40B4-BE49-F238E27FC236}">
                  <a16:creationId xmlns:a16="http://schemas.microsoft.com/office/drawing/2014/main" id="{5AE16691-8737-C750-FA3C-E577D547962E}"/>
                </a:ext>
              </a:extLst>
            </p:cNvPr>
            <p:cNvCxnSpPr>
              <a:cxnSpLocks/>
            </p:cNvCxnSpPr>
            <p:nvPr/>
          </p:nvCxnSpPr>
          <p:spPr>
            <a:xfrm>
              <a:off x="1114810" y="1199551"/>
              <a:ext cx="7352" cy="1226381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5" name="ZoneTexte 464">
              <a:extLst>
                <a:ext uri="{FF2B5EF4-FFF2-40B4-BE49-F238E27FC236}">
                  <a16:creationId xmlns:a16="http://schemas.microsoft.com/office/drawing/2014/main" id="{A472BBFA-4641-02D9-22DB-EB08E5A34CE1}"/>
                </a:ext>
              </a:extLst>
            </p:cNvPr>
            <p:cNvSpPr txBox="1"/>
            <p:nvPr/>
          </p:nvSpPr>
          <p:spPr>
            <a:xfrm>
              <a:off x="1194014" y="1229698"/>
              <a:ext cx="1987427" cy="133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  <a:p>
              <a:r>
                <a:rPr lang="fr-FR" sz="894" b="1" dirty="0"/>
                <a:t>Isolant : réticulé</a:t>
              </a:r>
            </a:p>
            <a:p>
              <a:r>
                <a:rPr lang="fr-FR" sz="894" b="1" dirty="0"/>
                <a:t>Matériau : Alu</a:t>
              </a:r>
            </a:p>
            <a:p>
              <a:r>
                <a:rPr lang="fr-FR" sz="894" b="1" dirty="0"/>
                <a:t>DomaineTension : BT</a:t>
              </a:r>
            </a:p>
            <a:p>
              <a:r>
                <a:rPr lang="fr-FR" sz="894" b="1" dirty="0"/>
                <a:t>Fonction : Distrib.Energie</a:t>
              </a:r>
            </a:p>
            <a:p>
              <a:r>
                <a:rPr lang="fr-FR" sz="894" b="1" dirty="0"/>
                <a:t>NombreConducteur : 4</a:t>
              </a:r>
            </a:p>
            <a:p>
              <a:r>
                <a:rPr lang="fr-FR" sz="894" b="1" dirty="0"/>
                <a:t>Section : 70</a:t>
              </a:r>
            </a:p>
            <a:p>
              <a:r>
                <a:rPr lang="fr-FR" sz="894" b="1" dirty="0"/>
                <a:t>SectionNeutre : 54</a:t>
              </a:r>
            </a:p>
            <a:p>
              <a:r>
                <a:rPr lang="fr-FR" sz="894" b="1" dirty="0"/>
                <a:t>HierarchieBT : reseau</a:t>
              </a:r>
            </a:p>
          </p:txBody>
        </p:sp>
        <p:cxnSp>
          <p:nvCxnSpPr>
            <p:cNvPr id="466" name="Connecteur droit 465">
              <a:extLst>
                <a:ext uri="{FF2B5EF4-FFF2-40B4-BE49-F238E27FC236}">
                  <a16:creationId xmlns:a16="http://schemas.microsoft.com/office/drawing/2014/main" id="{544CF8DF-AD8C-5557-8035-D61B69D530F0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47817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Connecteur droit 466">
              <a:extLst>
                <a:ext uri="{FF2B5EF4-FFF2-40B4-BE49-F238E27FC236}">
                  <a16:creationId xmlns:a16="http://schemas.microsoft.com/office/drawing/2014/main" id="{476014C8-78BC-724F-5EB1-1F8303616CD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3444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Connecteur droit 467">
              <a:extLst>
                <a:ext uri="{FF2B5EF4-FFF2-40B4-BE49-F238E27FC236}">
                  <a16:creationId xmlns:a16="http://schemas.microsoft.com/office/drawing/2014/main" id="{2F1C9AA5-B63D-4901-416F-C56F4C25389F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74965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Connecteur droit 470">
              <a:extLst>
                <a:ext uri="{FF2B5EF4-FFF2-40B4-BE49-F238E27FC236}">
                  <a16:creationId xmlns:a16="http://schemas.microsoft.com/office/drawing/2014/main" id="{14108DDC-7711-6BB4-34C9-CF3C729505A9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6206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Connecteur droit 471">
              <a:extLst>
                <a:ext uri="{FF2B5EF4-FFF2-40B4-BE49-F238E27FC236}">
                  <a16:creationId xmlns:a16="http://schemas.microsoft.com/office/drawing/2014/main" id="{441CBD04-9F38-7459-B79E-60706DCA9AEE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203062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Connecteur droit 472">
              <a:extLst>
                <a:ext uri="{FF2B5EF4-FFF2-40B4-BE49-F238E27FC236}">
                  <a16:creationId xmlns:a16="http://schemas.microsoft.com/office/drawing/2014/main" id="{7F2E098A-A5B2-05CB-7898-C96150E71F0B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8968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Connecteur droit 473">
              <a:extLst>
                <a:ext uri="{FF2B5EF4-FFF2-40B4-BE49-F238E27FC236}">
                  <a16:creationId xmlns:a16="http://schemas.microsoft.com/office/drawing/2014/main" id="{F51E9308-B165-EAC8-D137-E31E25366A99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230210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Connecteur droit 474">
              <a:extLst>
                <a:ext uri="{FF2B5EF4-FFF2-40B4-BE49-F238E27FC236}">
                  <a16:creationId xmlns:a16="http://schemas.microsoft.com/office/drawing/2014/main" id="{656DB0E1-038C-BDF1-F290-2D618D2A10B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21731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Connecteur droit 475">
              <a:extLst>
                <a:ext uri="{FF2B5EF4-FFF2-40B4-BE49-F238E27FC236}">
                  <a16:creationId xmlns:a16="http://schemas.microsoft.com/office/drawing/2014/main" id="{ABD8CD08-51ED-DEFD-6574-D6E501078EA8}"/>
                </a:ext>
              </a:extLst>
            </p:cNvPr>
            <p:cNvCxnSpPr>
              <a:cxnSpLocks/>
            </p:cNvCxnSpPr>
            <p:nvPr/>
          </p:nvCxnSpPr>
          <p:spPr>
            <a:xfrm>
              <a:off x="1118333" y="242593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ZoneTexte 274">
              <a:extLst>
                <a:ext uri="{FF2B5EF4-FFF2-40B4-BE49-F238E27FC236}">
                  <a16:creationId xmlns:a16="http://schemas.microsoft.com/office/drawing/2014/main" id="{B52F7BA8-82C7-2DBB-CC32-3C20F38975ED}"/>
                </a:ext>
              </a:extLst>
            </p:cNvPr>
            <p:cNvSpPr txBox="1"/>
            <p:nvPr/>
          </p:nvSpPr>
          <p:spPr>
            <a:xfrm>
              <a:off x="1054478" y="999765"/>
              <a:ext cx="1226162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CableElectrique</a:t>
              </a:r>
            </a:p>
          </p:txBody>
        </p:sp>
      </p:grpSp>
      <p:grpSp>
        <p:nvGrpSpPr>
          <p:cNvPr id="501" name="Groupe 500">
            <a:extLst>
              <a:ext uri="{FF2B5EF4-FFF2-40B4-BE49-F238E27FC236}">
                <a16:creationId xmlns:a16="http://schemas.microsoft.com/office/drawing/2014/main" id="{C61F3F2A-CB2D-7580-2DB9-1EB5688B2472}"/>
              </a:ext>
            </a:extLst>
          </p:cNvPr>
          <p:cNvGrpSpPr/>
          <p:nvPr/>
        </p:nvGrpSpPr>
        <p:grpSpPr>
          <a:xfrm>
            <a:off x="3390188" y="5182570"/>
            <a:ext cx="2126963" cy="1560682"/>
            <a:chOff x="1054478" y="999765"/>
            <a:chExt cx="2126963" cy="1560682"/>
          </a:xfrm>
        </p:grpSpPr>
        <p:cxnSp>
          <p:nvCxnSpPr>
            <p:cNvPr id="511" name="Connecteur droit 510">
              <a:extLst>
                <a:ext uri="{FF2B5EF4-FFF2-40B4-BE49-F238E27FC236}">
                  <a16:creationId xmlns:a16="http://schemas.microsoft.com/office/drawing/2014/main" id="{1CDE4E8A-C31A-9EFA-EF65-0C3438B4BAC7}"/>
                </a:ext>
              </a:extLst>
            </p:cNvPr>
            <p:cNvCxnSpPr>
              <a:cxnSpLocks/>
            </p:cNvCxnSpPr>
            <p:nvPr/>
          </p:nvCxnSpPr>
          <p:spPr>
            <a:xfrm>
              <a:off x="1114810" y="1199551"/>
              <a:ext cx="7352" cy="1226381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FAC8FE59-75B1-B387-5B38-A4278ED2EC0B}"/>
                </a:ext>
              </a:extLst>
            </p:cNvPr>
            <p:cNvSpPr txBox="1"/>
            <p:nvPr/>
          </p:nvSpPr>
          <p:spPr>
            <a:xfrm>
              <a:off x="1194014" y="1229698"/>
              <a:ext cx="1987427" cy="133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  <a:p>
              <a:r>
                <a:rPr lang="fr-FR" sz="894" b="1" dirty="0"/>
                <a:t>Isolant : réticulé</a:t>
              </a:r>
            </a:p>
            <a:p>
              <a:r>
                <a:rPr lang="fr-FR" sz="894" b="1" dirty="0"/>
                <a:t>Matériau : Alu</a:t>
              </a:r>
            </a:p>
            <a:p>
              <a:r>
                <a:rPr lang="fr-FR" sz="894" b="1" dirty="0"/>
                <a:t>DomaineTension : BT</a:t>
              </a:r>
            </a:p>
            <a:p>
              <a:r>
                <a:rPr lang="fr-FR" sz="894" b="1" dirty="0"/>
                <a:t>Fonction : Distrib.Energie</a:t>
              </a:r>
            </a:p>
            <a:p>
              <a:r>
                <a:rPr lang="fr-FR" sz="894" b="1" dirty="0"/>
                <a:t>NombreConducteur : 4</a:t>
              </a:r>
            </a:p>
            <a:p>
              <a:r>
                <a:rPr lang="fr-FR" sz="894" b="1" dirty="0"/>
                <a:t>Section : 150</a:t>
              </a:r>
            </a:p>
            <a:p>
              <a:r>
                <a:rPr lang="fr-FR" sz="894" b="1" dirty="0"/>
                <a:t>SectionNeutre : 95</a:t>
              </a:r>
            </a:p>
            <a:p>
              <a:r>
                <a:rPr lang="fr-FR" sz="894" b="1" dirty="0"/>
                <a:t>HierarchieBT : </a:t>
              </a:r>
              <a:r>
                <a:rPr lang="fr-FR" sz="894" b="1" dirty="0" err="1"/>
                <a:t>Reseau</a:t>
              </a:r>
              <a:endParaRPr lang="fr-FR" sz="894" b="1" dirty="0"/>
            </a:p>
          </p:txBody>
        </p: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56D5B9A8-9F7C-2439-0AE3-1F312B7A89FE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47817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8138A576-6C15-E247-6EEC-047AF855A0F2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3444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E0269074-0F22-67D5-51D2-31BEFB4BC5C5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74965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98965137-FD36-1298-0C84-B6C255D37B5B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6206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C1ED72E2-B383-505D-06BE-2B65D7BAD5A5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203062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699C2CB4-C93C-3561-15AE-5EB44D74CC1D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8968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A950DF8B-26C7-0D29-D61E-D4B291E59F18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230210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9C4556D8-1998-5F9E-5825-51B4FE04A15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21731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AD62F75C-7AED-B900-B177-0F99D9B61C42}"/>
                </a:ext>
              </a:extLst>
            </p:cNvPr>
            <p:cNvCxnSpPr>
              <a:cxnSpLocks/>
            </p:cNvCxnSpPr>
            <p:nvPr/>
          </p:nvCxnSpPr>
          <p:spPr>
            <a:xfrm>
              <a:off x="1118333" y="242593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3424FFC3-7522-6C27-E7D2-6C44DC22B2AF}"/>
                </a:ext>
              </a:extLst>
            </p:cNvPr>
            <p:cNvSpPr txBox="1"/>
            <p:nvPr/>
          </p:nvSpPr>
          <p:spPr>
            <a:xfrm>
              <a:off x="1054478" y="999765"/>
              <a:ext cx="1226162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CableElectrique</a:t>
              </a:r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1948F266-E146-3534-D7DB-BFFD8082357A}"/>
              </a:ext>
            </a:extLst>
          </p:cNvPr>
          <p:cNvGrpSpPr/>
          <p:nvPr/>
        </p:nvGrpSpPr>
        <p:grpSpPr>
          <a:xfrm>
            <a:off x="5049795" y="4495378"/>
            <a:ext cx="1621139" cy="593593"/>
            <a:chOff x="4241676" y="3953982"/>
            <a:chExt cx="1995248" cy="73057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E9B66007-4510-CE4F-172B-F90D1C7BED6F}"/>
                </a:ext>
              </a:extLst>
            </p:cNvPr>
            <p:cNvCxnSpPr>
              <a:cxnSpLocks/>
            </p:cNvCxnSpPr>
            <p:nvPr/>
          </p:nvCxnSpPr>
          <p:spPr>
            <a:xfrm>
              <a:off x="4486953" y="4097260"/>
              <a:ext cx="0" cy="446794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D870C80B-A72E-5763-93A4-2B9823E26BB5}"/>
                </a:ext>
              </a:extLst>
            </p:cNvPr>
            <p:cNvSpPr txBox="1"/>
            <p:nvPr/>
          </p:nvSpPr>
          <p:spPr>
            <a:xfrm>
              <a:off x="4241676" y="3953982"/>
              <a:ext cx="1413560" cy="28299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/>
                <a:t>Terre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7F3FD5F6-776D-EC3E-4F79-E87D4D5C8AF5}"/>
                </a:ext>
              </a:extLst>
            </p:cNvPr>
            <p:cNvSpPr txBox="1"/>
            <p:nvPr/>
          </p:nvSpPr>
          <p:spPr>
            <a:xfrm>
              <a:off x="4569406" y="4232205"/>
              <a:ext cx="1667518" cy="4523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  <a:p>
              <a:r>
                <a:rPr lang="fr-FR" sz="894" b="1" dirty="0"/>
                <a:t>Nature : Terre du Neutre</a:t>
              </a:r>
            </a:p>
          </p:txBody>
        </p: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C0E2C8F7-77C9-4662-DADB-68360F4AAC11}"/>
                </a:ext>
              </a:extLst>
            </p:cNvPr>
            <p:cNvCxnSpPr>
              <a:cxnSpLocks/>
            </p:cNvCxnSpPr>
            <p:nvPr/>
          </p:nvCxnSpPr>
          <p:spPr>
            <a:xfrm>
              <a:off x="4486953" y="4544054"/>
              <a:ext cx="152400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6AA563B9-137E-8C29-C1FF-529A7A08F0C1}"/>
                </a:ext>
              </a:extLst>
            </p:cNvPr>
            <p:cNvCxnSpPr>
              <a:cxnSpLocks/>
            </p:cNvCxnSpPr>
            <p:nvPr/>
          </p:nvCxnSpPr>
          <p:spPr>
            <a:xfrm>
              <a:off x="4486953" y="4385304"/>
              <a:ext cx="152400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e 172">
            <a:extLst>
              <a:ext uri="{FF2B5EF4-FFF2-40B4-BE49-F238E27FC236}">
                <a16:creationId xmlns:a16="http://schemas.microsoft.com/office/drawing/2014/main" id="{219DDAE6-7D58-54EB-8A26-E0BDCC110D8B}"/>
              </a:ext>
            </a:extLst>
          </p:cNvPr>
          <p:cNvGrpSpPr/>
          <p:nvPr/>
        </p:nvGrpSpPr>
        <p:grpSpPr>
          <a:xfrm>
            <a:off x="5039449" y="2973848"/>
            <a:ext cx="1406481" cy="615868"/>
            <a:chOff x="6294553" y="2849437"/>
            <a:chExt cx="1406481" cy="615868"/>
          </a:xfrm>
        </p:grpSpPr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2600A83A-F2A3-EFCD-AFC3-2902646C5D52}"/>
                </a:ext>
              </a:extLst>
            </p:cNvPr>
            <p:cNvCxnSpPr>
              <a:cxnSpLocks/>
            </p:cNvCxnSpPr>
            <p:nvPr/>
          </p:nvCxnSpPr>
          <p:spPr>
            <a:xfrm>
              <a:off x="6415686" y="3044490"/>
              <a:ext cx="0" cy="300209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ZoneTexte 169">
              <a:extLst>
                <a:ext uri="{FF2B5EF4-FFF2-40B4-BE49-F238E27FC236}">
                  <a16:creationId xmlns:a16="http://schemas.microsoft.com/office/drawing/2014/main" id="{BD3C604C-2042-F9EB-DB4C-E37EB4765EBB}"/>
                </a:ext>
              </a:extLst>
            </p:cNvPr>
            <p:cNvSpPr txBox="1"/>
            <p:nvPr/>
          </p:nvSpPr>
          <p:spPr>
            <a:xfrm>
              <a:off x="6470729" y="3097768"/>
              <a:ext cx="1103187" cy="367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  <a:p>
              <a:r>
                <a:rPr lang="fr-FR" sz="894" b="1" dirty="0"/>
                <a:t>NombrePlages : 6</a:t>
              </a:r>
            </a:p>
          </p:txBody>
        </p: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80EFEE92-53B8-A190-92D2-3924AA5146D1}"/>
                </a:ext>
              </a:extLst>
            </p:cNvPr>
            <p:cNvCxnSpPr>
              <a:cxnSpLocks/>
            </p:cNvCxnSpPr>
            <p:nvPr/>
          </p:nvCxnSpPr>
          <p:spPr>
            <a:xfrm>
              <a:off x="6408987" y="3218869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18FC0048-EA4F-6ECE-AD25-E1AC639D24C3}"/>
                </a:ext>
              </a:extLst>
            </p:cNvPr>
            <p:cNvSpPr txBox="1"/>
            <p:nvPr/>
          </p:nvSpPr>
          <p:spPr>
            <a:xfrm>
              <a:off x="6294553" y="2849437"/>
              <a:ext cx="1406481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 err="1"/>
                <a:t>RaccordementModulaire</a:t>
              </a:r>
              <a:endParaRPr lang="fr-FR" sz="894" dirty="0"/>
            </a:p>
          </p:txBody>
        </p:sp>
      </p:grpSp>
      <p:grpSp>
        <p:nvGrpSpPr>
          <p:cNvPr id="177" name="Groupe 176">
            <a:extLst>
              <a:ext uri="{FF2B5EF4-FFF2-40B4-BE49-F238E27FC236}">
                <a16:creationId xmlns:a16="http://schemas.microsoft.com/office/drawing/2014/main" id="{8A4C0BD9-A682-4CD3-06A8-68CDB78C8313}"/>
              </a:ext>
            </a:extLst>
          </p:cNvPr>
          <p:cNvGrpSpPr/>
          <p:nvPr/>
        </p:nvGrpSpPr>
        <p:grpSpPr>
          <a:xfrm>
            <a:off x="5044042" y="5422387"/>
            <a:ext cx="1731592" cy="861679"/>
            <a:chOff x="2133198" y="3192583"/>
            <a:chExt cx="1731592" cy="861679"/>
          </a:xfrm>
        </p:grpSpPr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C9016B0B-F069-6B3F-FFE5-13CB837791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8096" y="3381375"/>
              <a:ext cx="1229" cy="550106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ZoneTexte 178">
              <a:extLst>
                <a:ext uri="{FF2B5EF4-FFF2-40B4-BE49-F238E27FC236}">
                  <a16:creationId xmlns:a16="http://schemas.microsoft.com/office/drawing/2014/main" id="{D98FFE9C-AEB5-E04C-D459-76CEF3E79532}"/>
                </a:ext>
              </a:extLst>
            </p:cNvPr>
            <p:cNvSpPr txBox="1"/>
            <p:nvPr/>
          </p:nvSpPr>
          <p:spPr>
            <a:xfrm>
              <a:off x="2298529" y="3411522"/>
              <a:ext cx="1566261" cy="642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  <a:p>
              <a:r>
                <a:rPr lang="fr-FR" sz="894" b="1" dirty="0"/>
                <a:t>FonctionCable : MALT</a:t>
              </a:r>
            </a:p>
            <a:p>
              <a:r>
                <a:rPr lang="fr-FR" sz="894" b="1" dirty="0"/>
                <a:t>NatCableTerre : CuivreNu</a:t>
              </a:r>
            </a:p>
            <a:p>
              <a:r>
                <a:rPr lang="fr-FR" sz="894" b="1" dirty="0"/>
                <a:t>SectionCablette : 25mm²</a:t>
              </a:r>
            </a:p>
          </p:txBody>
        </p: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2A3C9CB7-D00D-47F2-0737-A7E8E3344A75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96" y="3659994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>
              <a:extLst>
                <a:ext uri="{FF2B5EF4-FFF2-40B4-BE49-F238E27FC236}">
                  <a16:creationId xmlns:a16="http://schemas.microsoft.com/office/drawing/2014/main" id="{4EB4266A-58A8-25D1-2C73-5AC06C96BB35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96" y="3526246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cteur droit 186">
              <a:extLst>
                <a:ext uri="{FF2B5EF4-FFF2-40B4-BE49-F238E27FC236}">
                  <a16:creationId xmlns:a16="http://schemas.microsoft.com/office/drawing/2014/main" id="{0CF2D37E-990D-9F3C-C592-2640CD9FD2FB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85" y="3931481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cteur droit 187">
              <a:extLst>
                <a:ext uri="{FF2B5EF4-FFF2-40B4-BE49-F238E27FC236}">
                  <a16:creationId xmlns:a16="http://schemas.microsoft.com/office/drawing/2014/main" id="{06A7E7D3-D21A-565D-C8A3-B564CCEB062B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85" y="3802496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ZoneTexte 188">
              <a:extLst>
                <a:ext uri="{FF2B5EF4-FFF2-40B4-BE49-F238E27FC236}">
                  <a16:creationId xmlns:a16="http://schemas.microsoft.com/office/drawing/2014/main" id="{79F2B681-4236-7F75-5759-CC91324B8093}"/>
                </a:ext>
              </a:extLst>
            </p:cNvPr>
            <p:cNvSpPr txBox="1"/>
            <p:nvPr/>
          </p:nvSpPr>
          <p:spPr>
            <a:xfrm>
              <a:off x="2133198" y="3192583"/>
              <a:ext cx="1243622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CableTerre</a:t>
              </a:r>
            </a:p>
          </p:txBody>
        </p:sp>
      </p:grpSp>
      <p:grpSp>
        <p:nvGrpSpPr>
          <p:cNvPr id="231" name="Groupe 230">
            <a:extLst>
              <a:ext uri="{FF2B5EF4-FFF2-40B4-BE49-F238E27FC236}">
                <a16:creationId xmlns:a16="http://schemas.microsoft.com/office/drawing/2014/main" id="{8449DC57-BDAA-E548-AA7F-57F497886A62}"/>
              </a:ext>
            </a:extLst>
          </p:cNvPr>
          <p:cNvGrpSpPr/>
          <p:nvPr/>
        </p:nvGrpSpPr>
        <p:grpSpPr>
          <a:xfrm>
            <a:off x="8084739" y="3460991"/>
            <a:ext cx="1279363" cy="478266"/>
            <a:chOff x="6294553" y="2849437"/>
            <a:chExt cx="1279363" cy="478266"/>
          </a:xfrm>
        </p:grpSpPr>
        <p:cxnSp>
          <p:nvCxnSpPr>
            <p:cNvPr id="232" name="Connecteur droit 231">
              <a:extLst>
                <a:ext uri="{FF2B5EF4-FFF2-40B4-BE49-F238E27FC236}">
                  <a16:creationId xmlns:a16="http://schemas.microsoft.com/office/drawing/2014/main" id="{18E7F27C-37C5-9D45-19CF-EB2B8D7A3FBB}"/>
                </a:ext>
              </a:extLst>
            </p:cNvPr>
            <p:cNvCxnSpPr>
              <a:cxnSpLocks/>
            </p:cNvCxnSpPr>
            <p:nvPr/>
          </p:nvCxnSpPr>
          <p:spPr>
            <a:xfrm>
              <a:off x="6408987" y="3044489"/>
              <a:ext cx="0" cy="174379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ZoneTexte 232">
              <a:extLst>
                <a:ext uri="{FF2B5EF4-FFF2-40B4-BE49-F238E27FC236}">
                  <a16:creationId xmlns:a16="http://schemas.microsoft.com/office/drawing/2014/main" id="{18DF67B0-1B6C-00D2-3817-F090B33E9487}"/>
                </a:ext>
              </a:extLst>
            </p:cNvPr>
            <p:cNvSpPr txBox="1"/>
            <p:nvPr/>
          </p:nvSpPr>
          <p:spPr>
            <a:xfrm>
              <a:off x="6470729" y="3097768"/>
              <a:ext cx="1103187" cy="229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</p:txBody>
        </p:sp>
        <p:cxnSp>
          <p:nvCxnSpPr>
            <p:cNvPr id="234" name="Connecteur droit 233">
              <a:extLst>
                <a:ext uri="{FF2B5EF4-FFF2-40B4-BE49-F238E27FC236}">
                  <a16:creationId xmlns:a16="http://schemas.microsoft.com/office/drawing/2014/main" id="{B5BE7607-A198-9B27-6597-37BE8AED57A0}"/>
                </a:ext>
              </a:extLst>
            </p:cNvPr>
            <p:cNvCxnSpPr>
              <a:cxnSpLocks/>
            </p:cNvCxnSpPr>
            <p:nvPr/>
          </p:nvCxnSpPr>
          <p:spPr>
            <a:xfrm>
              <a:off x="6408987" y="3218869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ZoneTexte 234">
              <a:extLst>
                <a:ext uri="{FF2B5EF4-FFF2-40B4-BE49-F238E27FC236}">
                  <a16:creationId xmlns:a16="http://schemas.microsoft.com/office/drawing/2014/main" id="{15DCEAA6-5658-60C6-1CD7-346056FE7F9B}"/>
                </a:ext>
              </a:extLst>
            </p:cNvPr>
            <p:cNvSpPr txBox="1"/>
            <p:nvPr/>
          </p:nvSpPr>
          <p:spPr>
            <a:xfrm>
              <a:off x="6294553" y="2849437"/>
              <a:ext cx="1172151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/>
                <a:t>Jeu de Barres</a:t>
              </a:r>
            </a:p>
          </p:txBody>
        </p:sp>
      </p:grpSp>
      <p:cxnSp>
        <p:nvCxnSpPr>
          <p:cNvPr id="239" name="Connecteur droit 238">
            <a:extLst>
              <a:ext uri="{FF2B5EF4-FFF2-40B4-BE49-F238E27FC236}">
                <a16:creationId xmlns:a16="http://schemas.microsoft.com/office/drawing/2014/main" id="{1ADBB17C-1FC0-BD27-B1AE-D35EDC8F8251}"/>
              </a:ext>
            </a:extLst>
          </p:cNvPr>
          <p:cNvCxnSpPr>
            <a:cxnSpLocks/>
          </p:cNvCxnSpPr>
          <p:nvPr/>
        </p:nvCxnSpPr>
        <p:spPr>
          <a:xfrm>
            <a:off x="5153712" y="3470480"/>
            <a:ext cx="123825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5" name="Groupe 244">
            <a:extLst>
              <a:ext uri="{FF2B5EF4-FFF2-40B4-BE49-F238E27FC236}">
                <a16:creationId xmlns:a16="http://schemas.microsoft.com/office/drawing/2014/main" id="{A5A94821-846E-E95F-F5EB-B9F206593098}"/>
              </a:ext>
            </a:extLst>
          </p:cNvPr>
          <p:cNvGrpSpPr/>
          <p:nvPr/>
        </p:nvGrpSpPr>
        <p:grpSpPr>
          <a:xfrm>
            <a:off x="6870659" y="5183300"/>
            <a:ext cx="2126963" cy="1560682"/>
            <a:chOff x="1054478" y="999765"/>
            <a:chExt cx="2126963" cy="1560682"/>
          </a:xfrm>
        </p:grpSpPr>
        <p:cxnSp>
          <p:nvCxnSpPr>
            <p:cNvPr id="246" name="Connecteur droit 245">
              <a:extLst>
                <a:ext uri="{FF2B5EF4-FFF2-40B4-BE49-F238E27FC236}">
                  <a16:creationId xmlns:a16="http://schemas.microsoft.com/office/drawing/2014/main" id="{9B0B4510-63E8-455A-7F51-D6F383DE0C9A}"/>
                </a:ext>
              </a:extLst>
            </p:cNvPr>
            <p:cNvCxnSpPr>
              <a:cxnSpLocks/>
            </p:cNvCxnSpPr>
            <p:nvPr/>
          </p:nvCxnSpPr>
          <p:spPr>
            <a:xfrm>
              <a:off x="1114810" y="1199551"/>
              <a:ext cx="7352" cy="1226381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ZoneTexte 246">
              <a:extLst>
                <a:ext uri="{FF2B5EF4-FFF2-40B4-BE49-F238E27FC236}">
                  <a16:creationId xmlns:a16="http://schemas.microsoft.com/office/drawing/2014/main" id="{BE87B8AF-EC2F-E135-39D7-2128A301770B}"/>
                </a:ext>
              </a:extLst>
            </p:cNvPr>
            <p:cNvSpPr txBox="1"/>
            <p:nvPr/>
          </p:nvSpPr>
          <p:spPr>
            <a:xfrm>
              <a:off x="1194014" y="1229698"/>
              <a:ext cx="1987427" cy="133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  <a:p>
              <a:r>
                <a:rPr lang="fr-FR" sz="894" b="1" dirty="0"/>
                <a:t>Isolant : réticulé</a:t>
              </a:r>
            </a:p>
            <a:p>
              <a:r>
                <a:rPr lang="fr-FR" sz="894" b="1" dirty="0"/>
                <a:t>Matériau : Alu</a:t>
              </a:r>
            </a:p>
            <a:p>
              <a:r>
                <a:rPr lang="fr-FR" sz="894" b="1" dirty="0"/>
                <a:t>DomaineTension : BT</a:t>
              </a:r>
            </a:p>
            <a:p>
              <a:r>
                <a:rPr lang="fr-FR" sz="894" b="1" dirty="0"/>
                <a:t>Fonction : </a:t>
              </a:r>
              <a:r>
                <a:rPr lang="fr-FR" sz="894" b="1" dirty="0" err="1"/>
                <a:t>Distrib.Energie</a:t>
              </a:r>
              <a:endParaRPr lang="fr-FR" sz="894" b="1" dirty="0"/>
            </a:p>
            <a:p>
              <a:r>
                <a:rPr lang="fr-FR" sz="894" b="1" dirty="0"/>
                <a:t>NombreConducteur : 4</a:t>
              </a:r>
            </a:p>
            <a:p>
              <a:r>
                <a:rPr lang="fr-FR" sz="894" b="1" dirty="0"/>
                <a:t>Section : 35</a:t>
              </a:r>
            </a:p>
            <a:p>
              <a:r>
                <a:rPr lang="fr-FR" sz="894" b="1" dirty="0"/>
                <a:t>SectionNeutre : 35</a:t>
              </a:r>
            </a:p>
            <a:p>
              <a:r>
                <a:rPr lang="fr-FR" sz="894" b="1" dirty="0"/>
                <a:t>HierarchieBT : </a:t>
              </a:r>
              <a:r>
                <a:rPr lang="fr-FR" sz="894" b="1" dirty="0" err="1"/>
                <a:t>LiaisonReseau</a:t>
              </a:r>
              <a:endParaRPr lang="fr-FR" sz="894" b="1" dirty="0"/>
            </a:p>
          </p:txBody>
        </p:sp>
        <p:cxnSp>
          <p:nvCxnSpPr>
            <p:cNvPr id="248" name="Connecteur droit 247">
              <a:extLst>
                <a:ext uri="{FF2B5EF4-FFF2-40B4-BE49-F238E27FC236}">
                  <a16:creationId xmlns:a16="http://schemas.microsoft.com/office/drawing/2014/main" id="{87D0B952-C265-D94F-5474-97887013C473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47817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cteur droit 248">
              <a:extLst>
                <a:ext uri="{FF2B5EF4-FFF2-40B4-BE49-F238E27FC236}">
                  <a16:creationId xmlns:a16="http://schemas.microsoft.com/office/drawing/2014/main" id="{BEAE3723-D005-CAFD-732A-B6C291610A9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3444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cteur droit 249">
              <a:extLst>
                <a:ext uri="{FF2B5EF4-FFF2-40B4-BE49-F238E27FC236}">
                  <a16:creationId xmlns:a16="http://schemas.microsoft.com/office/drawing/2014/main" id="{E4CB4591-F3AA-E98E-A41B-03198DE048DC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74965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cteur droit 250">
              <a:extLst>
                <a:ext uri="{FF2B5EF4-FFF2-40B4-BE49-F238E27FC236}">
                  <a16:creationId xmlns:a16="http://schemas.microsoft.com/office/drawing/2014/main" id="{30609E5F-F754-55ED-45D0-0869A5CB1D82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6206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cteur droit 251">
              <a:extLst>
                <a:ext uri="{FF2B5EF4-FFF2-40B4-BE49-F238E27FC236}">
                  <a16:creationId xmlns:a16="http://schemas.microsoft.com/office/drawing/2014/main" id="{E6A1035C-E73E-C8D1-C1E7-C24E28429399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203062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cteur droit 252">
              <a:extLst>
                <a:ext uri="{FF2B5EF4-FFF2-40B4-BE49-F238E27FC236}">
                  <a16:creationId xmlns:a16="http://schemas.microsoft.com/office/drawing/2014/main" id="{0FD93C47-71F7-5505-1310-A18D9C989F42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8968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cteur droit 253">
              <a:extLst>
                <a:ext uri="{FF2B5EF4-FFF2-40B4-BE49-F238E27FC236}">
                  <a16:creationId xmlns:a16="http://schemas.microsoft.com/office/drawing/2014/main" id="{4A64E792-B2FD-868B-7654-B531BF22CE19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230210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cteur droit 254">
              <a:extLst>
                <a:ext uri="{FF2B5EF4-FFF2-40B4-BE49-F238E27FC236}">
                  <a16:creationId xmlns:a16="http://schemas.microsoft.com/office/drawing/2014/main" id="{4512AF81-19DD-8A12-134E-3A35B2B0904B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21731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cteur droit 255">
              <a:extLst>
                <a:ext uri="{FF2B5EF4-FFF2-40B4-BE49-F238E27FC236}">
                  <a16:creationId xmlns:a16="http://schemas.microsoft.com/office/drawing/2014/main" id="{ECEF4A43-02F1-DA71-D135-E9B5E08B15E5}"/>
                </a:ext>
              </a:extLst>
            </p:cNvPr>
            <p:cNvCxnSpPr>
              <a:cxnSpLocks/>
            </p:cNvCxnSpPr>
            <p:nvPr/>
          </p:nvCxnSpPr>
          <p:spPr>
            <a:xfrm>
              <a:off x="1118333" y="242593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ZoneTexte 256">
              <a:extLst>
                <a:ext uri="{FF2B5EF4-FFF2-40B4-BE49-F238E27FC236}">
                  <a16:creationId xmlns:a16="http://schemas.microsoft.com/office/drawing/2014/main" id="{BDC04503-FB17-F077-9AF5-655CEABAF3E2}"/>
                </a:ext>
              </a:extLst>
            </p:cNvPr>
            <p:cNvSpPr txBox="1"/>
            <p:nvPr/>
          </p:nvSpPr>
          <p:spPr>
            <a:xfrm>
              <a:off x="1054478" y="999765"/>
              <a:ext cx="1226162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CableElectrique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86A22912-B02B-BFBA-B0B5-CCCFBC6C7623}"/>
              </a:ext>
            </a:extLst>
          </p:cNvPr>
          <p:cNvGrpSpPr/>
          <p:nvPr/>
        </p:nvGrpSpPr>
        <p:grpSpPr>
          <a:xfrm>
            <a:off x="614478" y="3052561"/>
            <a:ext cx="1673726" cy="769860"/>
            <a:chOff x="595428" y="3052561"/>
            <a:chExt cx="1673726" cy="769860"/>
          </a:xfrm>
        </p:grpSpPr>
        <p:cxnSp>
          <p:nvCxnSpPr>
            <p:cNvPr id="456" name="Connecteur : en angle 455">
              <a:extLst>
                <a:ext uri="{FF2B5EF4-FFF2-40B4-BE49-F238E27FC236}">
                  <a16:creationId xmlns:a16="http://schemas.microsoft.com/office/drawing/2014/main" id="{8B7572A3-F9DD-E1A5-1F23-5CA979859E80}"/>
                </a:ext>
              </a:extLst>
            </p:cNvPr>
            <p:cNvCxnSpPr>
              <a:cxnSpLocks/>
              <a:stCxn id="55" idx="1"/>
              <a:endCxn id="17" idx="3"/>
            </p:cNvCxnSpPr>
            <p:nvPr/>
          </p:nvCxnSpPr>
          <p:spPr>
            <a:xfrm flipH="1" flipV="1">
              <a:off x="1727126" y="3167529"/>
              <a:ext cx="542028" cy="267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19577FF2-F053-948A-B4D0-1E47E0F299D7}"/>
                </a:ext>
              </a:extLst>
            </p:cNvPr>
            <p:cNvCxnSpPr>
              <a:cxnSpLocks/>
            </p:cNvCxnSpPr>
            <p:nvPr/>
          </p:nvCxnSpPr>
          <p:spPr>
            <a:xfrm>
              <a:off x="745930" y="3204440"/>
              <a:ext cx="0" cy="500007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B271A83A-F944-3F51-889B-8029430CCD61}"/>
                </a:ext>
              </a:extLst>
            </p:cNvPr>
            <p:cNvSpPr txBox="1"/>
            <p:nvPr/>
          </p:nvSpPr>
          <p:spPr>
            <a:xfrm>
              <a:off x="818543" y="3317283"/>
              <a:ext cx="1431802" cy="505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Géométrie XY &amp; Z classe A</a:t>
              </a:r>
            </a:p>
            <a:p>
              <a:r>
                <a:rPr lang="fr-FR" sz="894" b="1" dirty="0" err="1"/>
                <a:t>NatureSupport</a:t>
              </a:r>
              <a:r>
                <a:rPr lang="fr-FR" sz="894" b="1" dirty="0"/>
                <a:t> : Poteau</a:t>
              </a:r>
            </a:p>
            <a:p>
              <a:r>
                <a:rPr lang="fr-FR" sz="894" b="1" dirty="0"/>
                <a:t>Matière : Béton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B7894BCF-B14C-5678-F17A-65F1A8D1A867}"/>
                </a:ext>
              </a:extLst>
            </p:cNvPr>
            <p:cNvSpPr txBox="1"/>
            <p:nvPr/>
          </p:nvSpPr>
          <p:spPr>
            <a:xfrm>
              <a:off x="595428" y="3052561"/>
              <a:ext cx="1131698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0" scaled="0"/>
            </a:gradFill>
            <a:ln w="127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Support</a:t>
              </a: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5B1D5032-3ADA-EA44-0BD7-AEB466EEC30F}"/>
                </a:ext>
              </a:extLst>
            </p:cNvPr>
            <p:cNvCxnSpPr>
              <a:cxnSpLocks/>
            </p:cNvCxnSpPr>
            <p:nvPr/>
          </p:nvCxnSpPr>
          <p:spPr>
            <a:xfrm>
              <a:off x="745930" y="3438474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4DFC1828-B7FA-2469-AF13-C4EE12202CB4}"/>
                </a:ext>
              </a:extLst>
            </p:cNvPr>
            <p:cNvCxnSpPr>
              <a:cxnSpLocks/>
            </p:cNvCxnSpPr>
            <p:nvPr/>
          </p:nvCxnSpPr>
          <p:spPr>
            <a:xfrm>
              <a:off x="745930" y="3578174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1162E036-DB54-E4CF-FBED-7EC98E15B769}"/>
                </a:ext>
              </a:extLst>
            </p:cNvPr>
            <p:cNvCxnSpPr>
              <a:cxnSpLocks/>
            </p:cNvCxnSpPr>
            <p:nvPr/>
          </p:nvCxnSpPr>
          <p:spPr>
            <a:xfrm>
              <a:off x="750281" y="370444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990EAA2F-9FEB-FC1E-C9A2-875FE51B86CB}"/>
              </a:ext>
            </a:extLst>
          </p:cNvPr>
          <p:cNvGrpSpPr/>
          <p:nvPr/>
        </p:nvGrpSpPr>
        <p:grpSpPr>
          <a:xfrm>
            <a:off x="5043137" y="3622941"/>
            <a:ext cx="1608332" cy="852133"/>
            <a:chOff x="5119337" y="3718191"/>
            <a:chExt cx="1608332" cy="852133"/>
          </a:xfrm>
        </p:grpSpPr>
        <p:cxnSp>
          <p:nvCxnSpPr>
            <p:cNvPr id="131" name="Connecteur droit 130">
              <a:extLst>
                <a:ext uri="{FF2B5EF4-FFF2-40B4-BE49-F238E27FC236}">
                  <a16:creationId xmlns:a16="http://schemas.microsoft.com/office/drawing/2014/main" id="{5889FE7B-6AC2-7006-D680-ABB1A2F48FF4}"/>
                </a:ext>
              </a:extLst>
            </p:cNvPr>
            <p:cNvCxnSpPr>
              <a:cxnSpLocks/>
            </p:cNvCxnSpPr>
            <p:nvPr/>
          </p:nvCxnSpPr>
          <p:spPr>
            <a:xfrm>
              <a:off x="5215433" y="3927584"/>
              <a:ext cx="0" cy="521124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ZoneTexte 129">
              <a:extLst>
                <a:ext uri="{FF2B5EF4-FFF2-40B4-BE49-F238E27FC236}">
                  <a16:creationId xmlns:a16="http://schemas.microsoft.com/office/drawing/2014/main" id="{62C4BCAA-FA7B-3139-6AD1-9AC952141730}"/>
                </a:ext>
              </a:extLst>
            </p:cNvPr>
            <p:cNvSpPr txBox="1"/>
            <p:nvPr/>
          </p:nvSpPr>
          <p:spPr>
            <a:xfrm>
              <a:off x="5119337" y="3718191"/>
              <a:ext cx="1172152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0" scaled="0"/>
            </a:gradFill>
            <a:ln w="127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Coffret</a:t>
              </a:r>
            </a:p>
          </p:txBody>
        </p:sp>
        <p:sp>
          <p:nvSpPr>
            <p:cNvPr id="132" name="ZoneTexte 131">
              <a:extLst>
                <a:ext uri="{FF2B5EF4-FFF2-40B4-BE49-F238E27FC236}">
                  <a16:creationId xmlns:a16="http://schemas.microsoft.com/office/drawing/2014/main" id="{0112CAAE-0FC7-B5F5-1D39-0100949440DA}"/>
                </a:ext>
              </a:extLst>
            </p:cNvPr>
            <p:cNvSpPr txBox="1"/>
            <p:nvPr/>
          </p:nvSpPr>
          <p:spPr>
            <a:xfrm>
              <a:off x="5295867" y="3927584"/>
              <a:ext cx="1431802" cy="642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Géométrie XY &amp; Z classe A</a:t>
              </a:r>
            </a:p>
            <a:p>
              <a:r>
                <a:rPr lang="fr-FR" sz="894" b="1" dirty="0"/>
                <a:t>Implantation : saillie</a:t>
              </a:r>
            </a:p>
            <a:p>
              <a:r>
                <a:rPr lang="fr-FR" sz="894" b="1" dirty="0" err="1"/>
                <a:t>TypeCoffret</a:t>
              </a:r>
              <a:r>
                <a:rPr lang="fr-FR" sz="894" b="1" dirty="0"/>
                <a:t> : RMBT</a:t>
              </a:r>
            </a:p>
            <a:p>
              <a:r>
                <a:rPr lang="fr-FR" sz="894" b="1" dirty="0" err="1"/>
                <a:t>FonctionCoffret</a:t>
              </a:r>
              <a:r>
                <a:rPr lang="fr-FR" sz="894" b="1" dirty="0"/>
                <a:t> : S</a:t>
              </a:r>
            </a:p>
          </p:txBody>
        </p:sp>
        <p:cxnSp>
          <p:nvCxnSpPr>
            <p:cNvPr id="133" name="Connecteur droit 132">
              <a:extLst>
                <a:ext uri="{FF2B5EF4-FFF2-40B4-BE49-F238E27FC236}">
                  <a16:creationId xmlns:a16="http://schemas.microsoft.com/office/drawing/2014/main" id="{D91B2EF6-CF8B-8A65-92EB-3FF8AC5915F7}"/>
                </a:ext>
              </a:extLst>
            </p:cNvPr>
            <p:cNvCxnSpPr>
              <a:cxnSpLocks/>
            </p:cNvCxnSpPr>
            <p:nvPr/>
          </p:nvCxnSpPr>
          <p:spPr>
            <a:xfrm>
              <a:off x="5215433" y="4042308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69CD4645-36A3-25C9-14B6-B0B046EC375E}"/>
                </a:ext>
              </a:extLst>
            </p:cNvPr>
            <p:cNvCxnSpPr>
              <a:cxnSpLocks/>
            </p:cNvCxnSpPr>
            <p:nvPr/>
          </p:nvCxnSpPr>
          <p:spPr>
            <a:xfrm>
              <a:off x="5209083" y="4188358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863ED0A9-4C21-8621-24B8-FD7B8669B842}"/>
                </a:ext>
              </a:extLst>
            </p:cNvPr>
            <p:cNvCxnSpPr>
              <a:cxnSpLocks/>
            </p:cNvCxnSpPr>
            <p:nvPr/>
          </p:nvCxnSpPr>
          <p:spPr>
            <a:xfrm>
              <a:off x="5207495" y="4312975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0DE20B27-BB90-A00D-0D93-0DB4D07D62E9}"/>
                </a:ext>
              </a:extLst>
            </p:cNvPr>
            <p:cNvCxnSpPr>
              <a:cxnSpLocks/>
            </p:cNvCxnSpPr>
            <p:nvPr/>
          </p:nvCxnSpPr>
          <p:spPr>
            <a:xfrm>
              <a:off x="5213211" y="4448708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A8E9274C-535E-DD6D-49B2-348CC74CF41A}"/>
              </a:ext>
            </a:extLst>
          </p:cNvPr>
          <p:cNvGrpSpPr/>
          <p:nvPr/>
        </p:nvGrpSpPr>
        <p:grpSpPr>
          <a:xfrm>
            <a:off x="8087701" y="4031138"/>
            <a:ext cx="1608332" cy="852133"/>
            <a:chOff x="5119337" y="3718191"/>
            <a:chExt cx="1608332" cy="852133"/>
          </a:xfrm>
        </p:grpSpPr>
        <p:cxnSp>
          <p:nvCxnSpPr>
            <p:cNvPr id="452" name="Connecteur droit 451">
              <a:extLst>
                <a:ext uri="{FF2B5EF4-FFF2-40B4-BE49-F238E27FC236}">
                  <a16:creationId xmlns:a16="http://schemas.microsoft.com/office/drawing/2014/main" id="{AEA43EC7-D307-90C3-F282-F84C377CD7D2}"/>
                </a:ext>
              </a:extLst>
            </p:cNvPr>
            <p:cNvCxnSpPr>
              <a:cxnSpLocks/>
            </p:cNvCxnSpPr>
            <p:nvPr/>
          </p:nvCxnSpPr>
          <p:spPr>
            <a:xfrm>
              <a:off x="5215433" y="3927584"/>
              <a:ext cx="0" cy="521124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3" name="ZoneTexte 452">
              <a:extLst>
                <a:ext uri="{FF2B5EF4-FFF2-40B4-BE49-F238E27FC236}">
                  <a16:creationId xmlns:a16="http://schemas.microsoft.com/office/drawing/2014/main" id="{AEDD5830-152D-D719-55A2-EE1FD30A196B}"/>
                </a:ext>
              </a:extLst>
            </p:cNvPr>
            <p:cNvSpPr txBox="1"/>
            <p:nvPr/>
          </p:nvSpPr>
          <p:spPr>
            <a:xfrm>
              <a:off x="5119337" y="3718191"/>
              <a:ext cx="1172152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0" scaled="0"/>
            </a:gradFill>
            <a:ln w="127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Coffret</a:t>
              </a:r>
            </a:p>
          </p:txBody>
        </p:sp>
        <p:sp>
          <p:nvSpPr>
            <p:cNvPr id="454" name="ZoneTexte 453">
              <a:extLst>
                <a:ext uri="{FF2B5EF4-FFF2-40B4-BE49-F238E27FC236}">
                  <a16:creationId xmlns:a16="http://schemas.microsoft.com/office/drawing/2014/main" id="{07A3EED9-FFAC-7B53-2BD6-18A299D080B3}"/>
                </a:ext>
              </a:extLst>
            </p:cNvPr>
            <p:cNvSpPr txBox="1"/>
            <p:nvPr/>
          </p:nvSpPr>
          <p:spPr>
            <a:xfrm>
              <a:off x="5295867" y="3927584"/>
              <a:ext cx="1431802" cy="642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Géométrie XY &amp; Z classe A</a:t>
              </a:r>
            </a:p>
            <a:p>
              <a:r>
                <a:rPr lang="fr-FR" sz="894" b="1" dirty="0"/>
                <a:t>Implantation : saillie</a:t>
              </a:r>
            </a:p>
            <a:p>
              <a:r>
                <a:rPr lang="fr-FR" sz="894" b="1" dirty="0" err="1"/>
                <a:t>TypeCoffret</a:t>
              </a:r>
              <a:r>
                <a:rPr lang="fr-FR" sz="894" b="1" dirty="0"/>
                <a:t> : CIBE</a:t>
              </a:r>
            </a:p>
            <a:p>
              <a:r>
                <a:rPr lang="fr-FR" sz="894" b="1" dirty="0" err="1"/>
                <a:t>FonctionCoffret</a:t>
              </a:r>
              <a:r>
                <a:rPr lang="fr-FR" sz="894" b="1" dirty="0"/>
                <a:t> : M</a:t>
              </a:r>
            </a:p>
          </p:txBody>
        </p:sp>
        <p:cxnSp>
          <p:nvCxnSpPr>
            <p:cNvPr id="457" name="Connecteur droit 456">
              <a:extLst>
                <a:ext uri="{FF2B5EF4-FFF2-40B4-BE49-F238E27FC236}">
                  <a16:creationId xmlns:a16="http://schemas.microsoft.com/office/drawing/2014/main" id="{67830E53-A721-EBF9-61AF-561B681CA027}"/>
                </a:ext>
              </a:extLst>
            </p:cNvPr>
            <p:cNvCxnSpPr>
              <a:cxnSpLocks/>
            </p:cNvCxnSpPr>
            <p:nvPr/>
          </p:nvCxnSpPr>
          <p:spPr>
            <a:xfrm>
              <a:off x="5215433" y="4042308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Connecteur droit 458">
              <a:extLst>
                <a:ext uri="{FF2B5EF4-FFF2-40B4-BE49-F238E27FC236}">
                  <a16:creationId xmlns:a16="http://schemas.microsoft.com/office/drawing/2014/main" id="{2DA2C6CD-7CF5-ED1A-38AB-5E043EBCDE84}"/>
                </a:ext>
              </a:extLst>
            </p:cNvPr>
            <p:cNvCxnSpPr>
              <a:cxnSpLocks/>
            </p:cNvCxnSpPr>
            <p:nvPr/>
          </p:nvCxnSpPr>
          <p:spPr>
            <a:xfrm>
              <a:off x="5209083" y="4188358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Connecteur droit 459">
              <a:extLst>
                <a:ext uri="{FF2B5EF4-FFF2-40B4-BE49-F238E27FC236}">
                  <a16:creationId xmlns:a16="http://schemas.microsoft.com/office/drawing/2014/main" id="{CA3115E7-09B7-1E37-2296-3F868A44933A}"/>
                </a:ext>
              </a:extLst>
            </p:cNvPr>
            <p:cNvCxnSpPr>
              <a:cxnSpLocks/>
            </p:cNvCxnSpPr>
            <p:nvPr/>
          </p:nvCxnSpPr>
          <p:spPr>
            <a:xfrm>
              <a:off x="5207495" y="4312975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Connecteur droit 460">
              <a:extLst>
                <a:ext uri="{FF2B5EF4-FFF2-40B4-BE49-F238E27FC236}">
                  <a16:creationId xmlns:a16="http://schemas.microsoft.com/office/drawing/2014/main" id="{B25CB479-5BE7-1E03-6AA9-DEBFE575A23F}"/>
                </a:ext>
              </a:extLst>
            </p:cNvPr>
            <p:cNvCxnSpPr>
              <a:cxnSpLocks/>
            </p:cNvCxnSpPr>
            <p:nvPr/>
          </p:nvCxnSpPr>
          <p:spPr>
            <a:xfrm>
              <a:off x="5213211" y="4448708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3278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0F5365-EF77-1D91-8A72-FB46DA27C4D7}"/>
              </a:ext>
            </a:extLst>
          </p:cNvPr>
          <p:cNvSpPr/>
          <p:nvPr/>
        </p:nvSpPr>
        <p:spPr>
          <a:xfrm>
            <a:off x="3377395" y="667410"/>
            <a:ext cx="4256982" cy="5612620"/>
          </a:xfrm>
          <a:prstGeom prst="rect">
            <a:avLst/>
          </a:prstGeom>
          <a:solidFill>
            <a:schemeClr val="accent6">
              <a:lumMod val="40000"/>
              <a:lumOff val="60000"/>
              <a:alpha val="1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solid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11358425"/>
                      <a:gd name="connsiteY0" fmla="*/ 0 h 1644501"/>
                      <a:gd name="connsiteX1" fmla="*/ 484228 w 11358425"/>
                      <a:gd name="connsiteY1" fmla="*/ 0 h 1644501"/>
                      <a:gd name="connsiteX2" fmla="*/ 741287 w 11358425"/>
                      <a:gd name="connsiteY2" fmla="*/ 0 h 1644501"/>
                      <a:gd name="connsiteX3" fmla="*/ 1566267 w 11358425"/>
                      <a:gd name="connsiteY3" fmla="*/ 0 h 1644501"/>
                      <a:gd name="connsiteX4" fmla="*/ 2050495 w 11358425"/>
                      <a:gd name="connsiteY4" fmla="*/ 0 h 1644501"/>
                      <a:gd name="connsiteX5" fmla="*/ 2534722 w 11358425"/>
                      <a:gd name="connsiteY5" fmla="*/ 0 h 1644501"/>
                      <a:gd name="connsiteX6" fmla="*/ 3359703 w 11358425"/>
                      <a:gd name="connsiteY6" fmla="*/ 0 h 1644501"/>
                      <a:gd name="connsiteX7" fmla="*/ 3730346 w 11358425"/>
                      <a:gd name="connsiteY7" fmla="*/ 0 h 1644501"/>
                      <a:gd name="connsiteX8" fmla="*/ 4555326 w 11358425"/>
                      <a:gd name="connsiteY8" fmla="*/ 0 h 1644501"/>
                      <a:gd name="connsiteX9" fmla="*/ 5380307 w 11358425"/>
                      <a:gd name="connsiteY9" fmla="*/ 0 h 1644501"/>
                      <a:gd name="connsiteX10" fmla="*/ 5978118 w 11358425"/>
                      <a:gd name="connsiteY10" fmla="*/ 0 h 1644501"/>
                      <a:gd name="connsiteX11" fmla="*/ 6803099 w 11358425"/>
                      <a:gd name="connsiteY11" fmla="*/ 0 h 1644501"/>
                      <a:gd name="connsiteX12" fmla="*/ 7287326 w 11358425"/>
                      <a:gd name="connsiteY12" fmla="*/ 0 h 1644501"/>
                      <a:gd name="connsiteX13" fmla="*/ 7771554 w 11358425"/>
                      <a:gd name="connsiteY13" fmla="*/ 0 h 1644501"/>
                      <a:gd name="connsiteX14" fmla="*/ 8482950 w 11358425"/>
                      <a:gd name="connsiteY14" fmla="*/ 0 h 1644501"/>
                      <a:gd name="connsiteX15" fmla="*/ 8967178 w 11358425"/>
                      <a:gd name="connsiteY15" fmla="*/ 0 h 1644501"/>
                      <a:gd name="connsiteX16" fmla="*/ 9792158 w 11358425"/>
                      <a:gd name="connsiteY16" fmla="*/ 0 h 1644501"/>
                      <a:gd name="connsiteX17" fmla="*/ 10617138 w 11358425"/>
                      <a:gd name="connsiteY17" fmla="*/ 0 h 1644501"/>
                      <a:gd name="connsiteX18" fmla="*/ 11358425 w 11358425"/>
                      <a:gd name="connsiteY18" fmla="*/ 0 h 1644501"/>
                      <a:gd name="connsiteX19" fmla="*/ 11358425 w 11358425"/>
                      <a:gd name="connsiteY19" fmla="*/ 531722 h 1644501"/>
                      <a:gd name="connsiteX20" fmla="*/ 11358425 w 11358425"/>
                      <a:gd name="connsiteY20" fmla="*/ 1030554 h 1644501"/>
                      <a:gd name="connsiteX21" fmla="*/ 11358425 w 11358425"/>
                      <a:gd name="connsiteY21" fmla="*/ 1644501 h 1644501"/>
                      <a:gd name="connsiteX22" fmla="*/ 10647029 w 11358425"/>
                      <a:gd name="connsiteY22" fmla="*/ 1644501 h 1644501"/>
                      <a:gd name="connsiteX23" fmla="*/ 10276386 w 11358425"/>
                      <a:gd name="connsiteY23" fmla="*/ 1644501 h 1644501"/>
                      <a:gd name="connsiteX24" fmla="*/ 9678574 w 11358425"/>
                      <a:gd name="connsiteY24" fmla="*/ 1644501 h 1644501"/>
                      <a:gd name="connsiteX25" fmla="*/ 9421515 w 11358425"/>
                      <a:gd name="connsiteY25" fmla="*/ 1644501 h 1644501"/>
                      <a:gd name="connsiteX26" fmla="*/ 9164456 w 11358425"/>
                      <a:gd name="connsiteY26" fmla="*/ 1644501 h 1644501"/>
                      <a:gd name="connsiteX27" fmla="*/ 8566644 w 11358425"/>
                      <a:gd name="connsiteY27" fmla="*/ 1644501 h 1644501"/>
                      <a:gd name="connsiteX28" fmla="*/ 8196000 w 11358425"/>
                      <a:gd name="connsiteY28" fmla="*/ 1644501 h 1644501"/>
                      <a:gd name="connsiteX29" fmla="*/ 7484604 w 11358425"/>
                      <a:gd name="connsiteY29" fmla="*/ 1644501 h 1644501"/>
                      <a:gd name="connsiteX30" fmla="*/ 7113961 w 11358425"/>
                      <a:gd name="connsiteY30" fmla="*/ 1644501 h 1644501"/>
                      <a:gd name="connsiteX31" fmla="*/ 6402565 w 11358425"/>
                      <a:gd name="connsiteY31" fmla="*/ 1644501 h 1644501"/>
                      <a:gd name="connsiteX32" fmla="*/ 6145506 w 11358425"/>
                      <a:gd name="connsiteY32" fmla="*/ 1644501 h 1644501"/>
                      <a:gd name="connsiteX33" fmla="*/ 5434110 w 11358425"/>
                      <a:gd name="connsiteY33" fmla="*/ 1644501 h 1644501"/>
                      <a:gd name="connsiteX34" fmla="*/ 5063466 w 11358425"/>
                      <a:gd name="connsiteY34" fmla="*/ 1644501 h 1644501"/>
                      <a:gd name="connsiteX35" fmla="*/ 4806407 w 11358425"/>
                      <a:gd name="connsiteY35" fmla="*/ 1644501 h 1644501"/>
                      <a:gd name="connsiteX36" fmla="*/ 4435764 w 11358425"/>
                      <a:gd name="connsiteY36" fmla="*/ 1644501 h 1644501"/>
                      <a:gd name="connsiteX37" fmla="*/ 3724368 w 11358425"/>
                      <a:gd name="connsiteY37" fmla="*/ 1644501 h 1644501"/>
                      <a:gd name="connsiteX38" fmla="*/ 3353724 w 11358425"/>
                      <a:gd name="connsiteY38" fmla="*/ 1644501 h 1644501"/>
                      <a:gd name="connsiteX39" fmla="*/ 3096665 w 11358425"/>
                      <a:gd name="connsiteY39" fmla="*/ 1644501 h 1644501"/>
                      <a:gd name="connsiteX40" fmla="*/ 2726022 w 11358425"/>
                      <a:gd name="connsiteY40" fmla="*/ 1644501 h 1644501"/>
                      <a:gd name="connsiteX41" fmla="*/ 2241794 w 11358425"/>
                      <a:gd name="connsiteY41" fmla="*/ 1644501 h 1644501"/>
                      <a:gd name="connsiteX42" fmla="*/ 1643983 w 11358425"/>
                      <a:gd name="connsiteY42" fmla="*/ 1644501 h 1644501"/>
                      <a:gd name="connsiteX43" fmla="*/ 1273339 w 11358425"/>
                      <a:gd name="connsiteY43" fmla="*/ 1644501 h 1644501"/>
                      <a:gd name="connsiteX44" fmla="*/ 0 w 11358425"/>
                      <a:gd name="connsiteY44" fmla="*/ 1644501 h 1644501"/>
                      <a:gd name="connsiteX45" fmla="*/ 0 w 11358425"/>
                      <a:gd name="connsiteY45" fmla="*/ 1096334 h 1644501"/>
                      <a:gd name="connsiteX46" fmla="*/ 0 w 11358425"/>
                      <a:gd name="connsiteY46" fmla="*/ 548167 h 1644501"/>
                      <a:gd name="connsiteX47" fmla="*/ 0 w 11358425"/>
                      <a:gd name="connsiteY47" fmla="*/ 0 h 1644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11358425" h="1644501" extrusionOk="0">
                        <a:moveTo>
                          <a:pt x="0" y="0"/>
                        </a:moveTo>
                        <a:cubicBezTo>
                          <a:pt x="126614" y="-21232"/>
                          <a:pt x="287010" y="36220"/>
                          <a:pt x="484228" y="0"/>
                        </a:cubicBezTo>
                        <a:cubicBezTo>
                          <a:pt x="681446" y="-36220"/>
                          <a:pt x="664657" y="23336"/>
                          <a:pt x="741287" y="0"/>
                        </a:cubicBezTo>
                        <a:cubicBezTo>
                          <a:pt x="817917" y="-23336"/>
                          <a:pt x="1360097" y="35724"/>
                          <a:pt x="1566267" y="0"/>
                        </a:cubicBezTo>
                        <a:cubicBezTo>
                          <a:pt x="1772437" y="-35724"/>
                          <a:pt x="1939171" y="56166"/>
                          <a:pt x="2050495" y="0"/>
                        </a:cubicBezTo>
                        <a:cubicBezTo>
                          <a:pt x="2161819" y="-56166"/>
                          <a:pt x="2428356" y="3884"/>
                          <a:pt x="2534722" y="0"/>
                        </a:cubicBezTo>
                        <a:cubicBezTo>
                          <a:pt x="2641088" y="-3884"/>
                          <a:pt x="3042672" y="93613"/>
                          <a:pt x="3359703" y="0"/>
                        </a:cubicBezTo>
                        <a:cubicBezTo>
                          <a:pt x="3676734" y="-93613"/>
                          <a:pt x="3604167" y="25660"/>
                          <a:pt x="3730346" y="0"/>
                        </a:cubicBezTo>
                        <a:cubicBezTo>
                          <a:pt x="3856525" y="-25660"/>
                          <a:pt x="4205665" y="55133"/>
                          <a:pt x="4555326" y="0"/>
                        </a:cubicBezTo>
                        <a:cubicBezTo>
                          <a:pt x="4904987" y="-55133"/>
                          <a:pt x="5075842" y="53173"/>
                          <a:pt x="5380307" y="0"/>
                        </a:cubicBezTo>
                        <a:cubicBezTo>
                          <a:pt x="5684772" y="-53173"/>
                          <a:pt x="5831576" y="55561"/>
                          <a:pt x="5978118" y="0"/>
                        </a:cubicBezTo>
                        <a:cubicBezTo>
                          <a:pt x="6124660" y="-55561"/>
                          <a:pt x="6499683" y="18345"/>
                          <a:pt x="6803099" y="0"/>
                        </a:cubicBezTo>
                        <a:cubicBezTo>
                          <a:pt x="7106515" y="-18345"/>
                          <a:pt x="7162877" y="40726"/>
                          <a:pt x="7287326" y="0"/>
                        </a:cubicBezTo>
                        <a:cubicBezTo>
                          <a:pt x="7411775" y="-40726"/>
                          <a:pt x="7581731" y="48367"/>
                          <a:pt x="7771554" y="0"/>
                        </a:cubicBezTo>
                        <a:cubicBezTo>
                          <a:pt x="7961377" y="-48367"/>
                          <a:pt x="8339846" y="22078"/>
                          <a:pt x="8482950" y="0"/>
                        </a:cubicBezTo>
                        <a:cubicBezTo>
                          <a:pt x="8626054" y="-22078"/>
                          <a:pt x="8731457" y="29035"/>
                          <a:pt x="8967178" y="0"/>
                        </a:cubicBezTo>
                        <a:cubicBezTo>
                          <a:pt x="9202899" y="-29035"/>
                          <a:pt x="9477985" y="21710"/>
                          <a:pt x="9792158" y="0"/>
                        </a:cubicBezTo>
                        <a:cubicBezTo>
                          <a:pt x="10106331" y="-21710"/>
                          <a:pt x="10362117" y="14980"/>
                          <a:pt x="10617138" y="0"/>
                        </a:cubicBezTo>
                        <a:cubicBezTo>
                          <a:pt x="10872159" y="-14980"/>
                          <a:pt x="11002726" y="10194"/>
                          <a:pt x="11358425" y="0"/>
                        </a:cubicBezTo>
                        <a:cubicBezTo>
                          <a:pt x="11378353" y="245011"/>
                          <a:pt x="11354092" y="402494"/>
                          <a:pt x="11358425" y="531722"/>
                        </a:cubicBezTo>
                        <a:cubicBezTo>
                          <a:pt x="11362758" y="660950"/>
                          <a:pt x="11307231" y="801128"/>
                          <a:pt x="11358425" y="1030554"/>
                        </a:cubicBezTo>
                        <a:cubicBezTo>
                          <a:pt x="11409619" y="1259980"/>
                          <a:pt x="11322619" y="1385522"/>
                          <a:pt x="11358425" y="1644501"/>
                        </a:cubicBezTo>
                        <a:cubicBezTo>
                          <a:pt x="11211540" y="1689892"/>
                          <a:pt x="10825894" y="1610911"/>
                          <a:pt x="10647029" y="1644501"/>
                        </a:cubicBezTo>
                        <a:cubicBezTo>
                          <a:pt x="10468164" y="1678091"/>
                          <a:pt x="10388529" y="1615700"/>
                          <a:pt x="10276386" y="1644501"/>
                        </a:cubicBezTo>
                        <a:cubicBezTo>
                          <a:pt x="10164243" y="1673302"/>
                          <a:pt x="9804397" y="1575083"/>
                          <a:pt x="9678574" y="1644501"/>
                        </a:cubicBezTo>
                        <a:cubicBezTo>
                          <a:pt x="9552751" y="1713919"/>
                          <a:pt x="9525883" y="1628631"/>
                          <a:pt x="9421515" y="1644501"/>
                        </a:cubicBezTo>
                        <a:cubicBezTo>
                          <a:pt x="9317147" y="1660371"/>
                          <a:pt x="9277829" y="1616524"/>
                          <a:pt x="9164456" y="1644501"/>
                        </a:cubicBezTo>
                        <a:cubicBezTo>
                          <a:pt x="9051083" y="1672478"/>
                          <a:pt x="8831850" y="1637752"/>
                          <a:pt x="8566644" y="1644501"/>
                        </a:cubicBezTo>
                        <a:cubicBezTo>
                          <a:pt x="8301438" y="1651250"/>
                          <a:pt x="8315550" y="1616826"/>
                          <a:pt x="8196000" y="1644501"/>
                        </a:cubicBezTo>
                        <a:cubicBezTo>
                          <a:pt x="8076450" y="1672176"/>
                          <a:pt x="7762297" y="1615231"/>
                          <a:pt x="7484604" y="1644501"/>
                        </a:cubicBezTo>
                        <a:cubicBezTo>
                          <a:pt x="7206911" y="1673771"/>
                          <a:pt x="7215889" y="1603612"/>
                          <a:pt x="7113961" y="1644501"/>
                        </a:cubicBezTo>
                        <a:cubicBezTo>
                          <a:pt x="7012033" y="1685390"/>
                          <a:pt x="6675847" y="1607135"/>
                          <a:pt x="6402565" y="1644501"/>
                        </a:cubicBezTo>
                        <a:cubicBezTo>
                          <a:pt x="6129283" y="1681867"/>
                          <a:pt x="6212176" y="1614055"/>
                          <a:pt x="6145506" y="1644501"/>
                        </a:cubicBezTo>
                        <a:cubicBezTo>
                          <a:pt x="6078836" y="1674947"/>
                          <a:pt x="5787548" y="1596811"/>
                          <a:pt x="5434110" y="1644501"/>
                        </a:cubicBezTo>
                        <a:cubicBezTo>
                          <a:pt x="5080672" y="1692191"/>
                          <a:pt x="5173291" y="1642830"/>
                          <a:pt x="5063466" y="1644501"/>
                        </a:cubicBezTo>
                        <a:cubicBezTo>
                          <a:pt x="4953641" y="1646172"/>
                          <a:pt x="4917619" y="1635897"/>
                          <a:pt x="4806407" y="1644501"/>
                        </a:cubicBezTo>
                        <a:cubicBezTo>
                          <a:pt x="4695195" y="1653105"/>
                          <a:pt x="4572095" y="1608982"/>
                          <a:pt x="4435764" y="1644501"/>
                        </a:cubicBezTo>
                        <a:cubicBezTo>
                          <a:pt x="4299433" y="1680020"/>
                          <a:pt x="3879940" y="1591596"/>
                          <a:pt x="3724368" y="1644501"/>
                        </a:cubicBezTo>
                        <a:cubicBezTo>
                          <a:pt x="3568796" y="1697406"/>
                          <a:pt x="3521459" y="1639327"/>
                          <a:pt x="3353724" y="1644501"/>
                        </a:cubicBezTo>
                        <a:cubicBezTo>
                          <a:pt x="3185989" y="1649675"/>
                          <a:pt x="3210517" y="1629130"/>
                          <a:pt x="3096665" y="1644501"/>
                        </a:cubicBezTo>
                        <a:cubicBezTo>
                          <a:pt x="2982813" y="1659872"/>
                          <a:pt x="2905863" y="1630757"/>
                          <a:pt x="2726022" y="1644501"/>
                        </a:cubicBezTo>
                        <a:cubicBezTo>
                          <a:pt x="2546181" y="1658245"/>
                          <a:pt x="2457914" y="1643263"/>
                          <a:pt x="2241794" y="1644501"/>
                        </a:cubicBezTo>
                        <a:cubicBezTo>
                          <a:pt x="2025674" y="1645739"/>
                          <a:pt x="1845658" y="1601457"/>
                          <a:pt x="1643983" y="1644501"/>
                        </a:cubicBezTo>
                        <a:cubicBezTo>
                          <a:pt x="1442308" y="1687545"/>
                          <a:pt x="1355919" y="1607617"/>
                          <a:pt x="1273339" y="1644501"/>
                        </a:cubicBezTo>
                        <a:cubicBezTo>
                          <a:pt x="1190759" y="1681385"/>
                          <a:pt x="626203" y="1626166"/>
                          <a:pt x="0" y="1644501"/>
                        </a:cubicBezTo>
                        <a:cubicBezTo>
                          <a:pt x="-21686" y="1477116"/>
                          <a:pt x="4555" y="1363191"/>
                          <a:pt x="0" y="1096334"/>
                        </a:cubicBezTo>
                        <a:cubicBezTo>
                          <a:pt x="-4555" y="829477"/>
                          <a:pt x="34105" y="722970"/>
                          <a:pt x="0" y="548167"/>
                        </a:cubicBezTo>
                        <a:cubicBezTo>
                          <a:pt x="-34105" y="373364"/>
                          <a:pt x="2669" y="13307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cxnSp>
        <p:nvCxnSpPr>
          <p:cNvPr id="5" name="Connecteur : en angle 150">
            <a:extLst>
              <a:ext uri="{FF2B5EF4-FFF2-40B4-BE49-F238E27FC236}">
                <a16:creationId xmlns:a16="http://schemas.microsoft.com/office/drawing/2014/main" id="{688F6408-95F5-2EF3-AE29-DE92B15B513A}"/>
              </a:ext>
            </a:extLst>
          </p:cNvPr>
          <p:cNvCxnSpPr>
            <a:cxnSpLocks/>
            <a:stCxn id="22" idx="1"/>
            <a:endCxn id="18" idx="1"/>
          </p:cNvCxnSpPr>
          <p:nvPr/>
        </p:nvCxnSpPr>
        <p:spPr>
          <a:xfrm rot="10800000" flipH="1">
            <a:off x="3559394" y="1975812"/>
            <a:ext cx="45492" cy="2936952"/>
          </a:xfrm>
          <a:prstGeom prst="bentConnector3">
            <a:avLst>
              <a:gd name="adj1" fmla="val -502506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 : en angle 128">
            <a:extLst>
              <a:ext uri="{FF2B5EF4-FFF2-40B4-BE49-F238E27FC236}">
                <a16:creationId xmlns:a16="http://schemas.microsoft.com/office/drawing/2014/main" id="{0FF7D306-6CD1-50D9-8B29-1C45D52844BC}"/>
              </a:ext>
            </a:extLst>
          </p:cNvPr>
          <p:cNvCxnSpPr>
            <a:cxnSpLocks/>
            <a:stCxn id="22" idx="1"/>
            <a:endCxn id="10" idx="1"/>
          </p:cNvCxnSpPr>
          <p:nvPr/>
        </p:nvCxnSpPr>
        <p:spPr>
          <a:xfrm rot="10800000" flipH="1" flipV="1">
            <a:off x="3559394" y="4912763"/>
            <a:ext cx="6658" cy="872437"/>
          </a:xfrm>
          <a:prstGeom prst="bentConnector3">
            <a:avLst>
              <a:gd name="adj1" fmla="val -3433464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6E13B5A0-D1D2-E60A-20DE-12321F7D3DAA}"/>
              </a:ext>
            </a:extLst>
          </p:cNvPr>
          <p:cNvSpPr txBox="1"/>
          <p:nvPr/>
        </p:nvSpPr>
        <p:spPr>
          <a:xfrm>
            <a:off x="3376728" y="667410"/>
            <a:ext cx="575389" cy="267446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138" b="1" dirty="0"/>
              <a:t>RMBT</a:t>
            </a:r>
            <a:endParaRPr lang="fr-FR" sz="894" b="1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1948F266-E146-3534-D7DB-BFFD8082357A}"/>
              </a:ext>
            </a:extLst>
          </p:cNvPr>
          <p:cNvGrpSpPr/>
          <p:nvPr/>
        </p:nvGrpSpPr>
        <p:grpSpPr>
          <a:xfrm>
            <a:off x="3566052" y="5670233"/>
            <a:ext cx="1621139" cy="593593"/>
            <a:chOff x="4241676" y="3953982"/>
            <a:chExt cx="1995248" cy="730576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E9B66007-4510-CE4F-172B-F90D1C7BED6F}"/>
                </a:ext>
              </a:extLst>
            </p:cNvPr>
            <p:cNvCxnSpPr>
              <a:cxnSpLocks/>
            </p:cNvCxnSpPr>
            <p:nvPr/>
          </p:nvCxnSpPr>
          <p:spPr>
            <a:xfrm>
              <a:off x="4486953" y="4097260"/>
              <a:ext cx="0" cy="446794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D870C80B-A72E-5763-93A4-2B9823E26BB5}"/>
                </a:ext>
              </a:extLst>
            </p:cNvPr>
            <p:cNvSpPr txBox="1"/>
            <p:nvPr/>
          </p:nvSpPr>
          <p:spPr>
            <a:xfrm>
              <a:off x="4241676" y="3953982"/>
              <a:ext cx="1413560" cy="28299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/>
                <a:t>Terre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7F3FD5F6-776D-EC3E-4F79-E87D4D5C8AF5}"/>
                </a:ext>
              </a:extLst>
            </p:cNvPr>
            <p:cNvSpPr txBox="1"/>
            <p:nvPr/>
          </p:nvSpPr>
          <p:spPr>
            <a:xfrm>
              <a:off x="4569406" y="4232205"/>
              <a:ext cx="1667518" cy="4523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  <a:p>
              <a:r>
                <a:rPr lang="fr-FR" sz="894" b="1" dirty="0"/>
                <a:t>Nature : Terre du Neutre</a:t>
              </a:r>
            </a:p>
          </p:txBody>
        </p: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C0E2C8F7-77C9-4662-DADB-68360F4AAC11}"/>
                </a:ext>
              </a:extLst>
            </p:cNvPr>
            <p:cNvCxnSpPr>
              <a:cxnSpLocks/>
            </p:cNvCxnSpPr>
            <p:nvPr/>
          </p:nvCxnSpPr>
          <p:spPr>
            <a:xfrm>
              <a:off x="4486953" y="4544054"/>
              <a:ext cx="152400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6AA563B9-137E-8C29-C1FF-529A7A08F0C1}"/>
                </a:ext>
              </a:extLst>
            </p:cNvPr>
            <p:cNvCxnSpPr>
              <a:cxnSpLocks/>
            </p:cNvCxnSpPr>
            <p:nvPr/>
          </p:nvCxnSpPr>
          <p:spPr>
            <a:xfrm>
              <a:off x="4486953" y="4385304"/>
              <a:ext cx="152400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219DDAE6-7D58-54EB-8A26-E0BDCC110D8B}"/>
              </a:ext>
            </a:extLst>
          </p:cNvPr>
          <p:cNvGrpSpPr/>
          <p:nvPr/>
        </p:nvGrpSpPr>
        <p:grpSpPr>
          <a:xfrm>
            <a:off x="3604886" y="1860844"/>
            <a:ext cx="1406481" cy="615868"/>
            <a:chOff x="6294553" y="2849437"/>
            <a:chExt cx="1406481" cy="615868"/>
          </a:xfrm>
        </p:grpSpPr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2600A83A-F2A3-EFCD-AFC3-2902646C5D52}"/>
                </a:ext>
              </a:extLst>
            </p:cNvPr>
            <p:cNvCxnSpPr>
              <a:cxnSpLocks/>
            </p:cNvCxnSpPr>
            <p:nvPr/>
          </p:nvCxnSpPr>
          <p:spPr>
            <a:xfrm>
              <a:off x="6415686" y="3044490"/>
              <a:ext cx="0" cy="300209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BD3C604C-2042-F9EB-DB4C-E37EB4765EBB}"/>
                </a:ext>
              </a:extLst>
            </p:cNvPr>
            <p:cNvSpPr txBox="1"/>
            <p:nvPr/>
          </p:nvSpPr>
          <p:spPr>
            <a:xfrm>
              <a:off x="6470729" y="3097768"/>
              <a:ext cx="1103187" cy="367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  <a:p>
              <a:r>
                <a:rPr lang="fr-FR" sz="894" b="1" dirty="0"/>
                <a:t>NombrePlages : 6</a:t>
              </a:r>
            </a:p>
          </p:txBody>
        </p: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80EFEE92-53B8-A190-92D2-3924AA5146D1}"/>
                </a:ext>
              </a:extLst>
            </p:cNvPr>
            <p:cNvCxnSpPr>
              <a:cxnSpLocks/>
            </p:cNvCxnSpPr>
            <p:nvPr/>
          </p:nvCxnSpPr>
          <p:spPr>
            <a:xfrm>
              <a:off x="6408987" y="3218869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18FC0048-EA4F-6ECE-AD25-E1AC639D24C3}"/>
                </a:ext>
              </a:extLst>
            </p:cNvPr>
            <p:cNvSpPr txBox="1"/>
            <p:nvPr/>
          </p:nvSpPr>
          <p:spPr>
            <a:xfrm>
              <a:off x="6294553" y="2849437"/>
              <a:ext cx="1406481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 err="1"/>
                <a:t>RaccordementModulaire</a:t>
              </a:r>
              <a:endParaRPr lang="fr-FR" sz="894" dirty="0"/>
            </a:p>
          </p:txBody>
        </p:sp>
      </p:grp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ADBB17C-1FC0-BD27-B1AE-D35EDC8F8251}"/>
              </a:ext>
            </a:extLst>
          </p:cNvPr>
          <p:cNvCxnSpPr>
            <a:cxnSpLocks/>
          </p:cNvCxnSpPr>
          <p:nvPr/>
        </p:nvCxnSpPr>
        <p:spPr>
          <a:xfrm>
            <a:off x="3719149" y="2357476"/>
            <a:ext cx="123825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990EAA2F-9FEB-FC1E-C9A2-875FE51B86CB}"/>
              </a:ext>
            </a:extLst>
          </p:cNvPr>
          <p:cNvGrpSpPr/>
          <p:nvPr/>
        </p:nvGrpSpPr>
        <p:grpSpPr>
          <a:xfrm>
            <a:off x="3559394" y="4797796"/>
            <a:ext cx="1608332" cy="852133"/>
            <a:chOff x="5119337" y="3718191"/>
            <a:chExt cx="1608332" cy="852133"/>
          </a:xfrm>
        </p:grpSpPr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5889FE7B-6AC2-7006-D680-ABB1A2F48FF4}"/>
                </a:ext>
              </a:extLst>
            </p:cNvPr>
            <p:cNvCxnSpPr>
              <a:cxnSpLocks/>
            </p:cNvCxnSpPr>
            <p:nvPr/>
          </p:nvCxnSpPr>
          <p:spPr>
            <a:xfrm>
              <a:off x="5215433" y="3927584"/>
              <a:ext cx="0" cy="521124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62C4BCAA-FA7B-3139-6AD1-9AC952141730}"/>
                </a:ext>
              </a:extLst>
            </p:cNvPr>
            <p:cNvSpPr txBox="1"/>
            <p:nvPr/>
          </p:nvSpPr>
          <p:spPr>
            <a:xfrm>
              <a:off x="5119337" y="3718191"/>
              <a:ext cx="1172152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0" scaled="0"/>
            </a:gradFill>
            <a:ln w="127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Coffret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0112CAAE-0FC7-B5F5-1D39-0100949440DA}"/>
                </a:ext>
              </a:extLst>
            </p:cNvPr>
            <p:cNvSpPr txBox="1"/>
            <p:nvPr/>
          </p:nvSpPr>
          <p:spPr>
            <a:xfrm>
              <a:off x="5295867" y="3927584"/>
              <a:ext cx="1431802" cy="642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Géométrie XY &amp; Z classe A</a:t>
              </a:r>
            </a:p>
            <a:p>
              <a:r>
                <a:rPr lang="fr-FR" sz="894" b="1" dirty="0"/>
                <a:t>Implantation : saillie</a:t>
              </a:r>
            </a:p>
            <a:p>
              <a:r>
                <a:rPr lang="fr-FR" sz="894" b="1" dirty="0" err="1"/>
                <a:t>TypeCoffret</a:t>
              </a:r>
              <a:r>
                <a:rPr lang="fr-FR" sz="894" b="1" dirty="0"/>
                <a:t> : RMBT</a:t>
              </a:r>
            </a:p>
            <a:p>
              <a:r>
                <a:rPr lang="fr-FR" sz="894" b="1" dirty="0" err="1"/>
                <a:t>FonctionCoffret</a:t>
              </a:r>
              <a:r>
                <a:rPr lang="fr-FR" sz="894" b="1" dirty="0"/>
                <a:t> : S</a:t>
              </a:r>
            </a:p>
          </p:txBody>
        </p: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D91B2EF6-CF8B-8A65-92EB-3FF8AC5915F7}"/>
                </a:ext>
              </a:extLst>
            </p:cNvPr>
            <p:cNvCxnSpPr>
              <a:cxnSpLocks/>
            </p:cNvCxnSpPr>
            <p:nvPr/>
          </p:nvCxnSpPr>
          <p:spPr>
            <a:xfrm>
              <a:off x="5215433" y="4042308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69CD4645-36A3-25C9-14B6-B0B046EC375E}"/>
                </a:ext>
              </a:extLst>
            </p:cNvPr>
            <p:cNvCxnSpPr>
              <a:cxnSpLocks/>
            </p:cNvCxnSpPr>
            <p:nvPr/>
          </p:nvCxnSpPr>
          <p:spPr>
            <a:xfrm>
              <a:off x="5209083" y="4188358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863ED0A9-4C21-8621-24B8-FD7B8669B842}"/>
                </a:ext>
              </a:extLst>
            </p:cNvPr>
            <p:cNvCxnSpPr>
              <a:cxnSpLocks/>
            </p:cNvCxnSpPr>
            <p:nvPr/>
          </p:nvCxnSpPr>
          <p:spPr>
            <a:xfrm>
              <a:off x="5207495" y="4312975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0DE20B27-BB90-A00D-0D93-0DB4D07D62E9}"/>
                </a:ext>
              </a:extLst>
            </p:cNvPr>
            <p:cNvCxnSpPr>
              <a:cxnSpLocks/>
            </p:cNvCxnSpPr>
            <p:nvPr/>
          </p:nvCxnSpPr>
          <p:spPr>
            <a:xfrm>
              <a:off x="5213211" y="4448708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219DDAE6-7D58-54EB-8A26-E0BDCC110D8B}"/>
              </a:ext>
            </a:extLst>
          </p:cNvPr>
          <p:cNvGrpSpPr/>
          <p:nvPr/>
        </p:nvGrpSpPr>
        <p:grpSpPr>
          <a:xfrm>
            <a:off x="3604885" y="2856969"/>
            <a:ext cx="1406481" cy="615868"/>
            <a:chOff x="6294553" y="2849437"/>
            <a:chExt cx="1406481" cy="615868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2600A83A-F2A3-EFCD-AFC3-2902646C5D52}"/>
                </a:ext>
              </a:extLst>
            </p:cNvPr>
            <p:cNvCxnSpPr>
              <a:cxnSpLocks/>
            </p:cNvCxnSpPr>
            <p:nvPr/>
          </p:nvCxnSpPr>
          <p:spPr>
            <a:xfrm>
              <a:off x="6415686" y="3044490"/>
              <a:ext cx="0" cy="300209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BD3C604C-2042-F9EB-DB4C-E37EB4765EBB}"/>
                </a:ext>
              </a:extLst>
            </p:cNvPr>
            <p:cNvSpPr txBox="1"/>
            <p:nvPr/>
          </p:nvSpPr>
          <p:spPr>
            <a:xfrm>
              <a:off x="6470729" y="3097768"/>
              <a:ext cx="968535" cy="367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 smtClean="0"/>
                <a:t>Protection</a:t>
              </a:r>
              <a:r>
                <a:rPr lang="fr-FR" sz="894" b="1" dirty="0" smtClean="0"/>
                <a:t> </a:t>
              </a:r>
              <a:r>
                <a:rPr lang="fr-FR" sz="894" b="1" dirty="0"/>
                <a:t>: </a:t>
              </a:r>
              <a:r>
                <a:rPr lang="fr-FR" sz="894" b="1" dirty="0" smtClean="0"/>
                <a:t>O/N</a:t>
              </a:r>
              <a:endParaRPr lang="fr-FR" sz="894" b="1" dirty="0"/>
            </a:p>
            <a:p>
              <a:r>
                <a:rPr lang="fr-FR" sz="894" b="1" dirty="0" smtClean="0"/>
                <a:t>Coupure : O/N</a:t>
              </a:r>
              <a:endParaRPr lang="fr-FR" sz="894" b="1" dirty="0"/>
            </a:p>
          </p:txBody>
        </p: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80EFEE92-53B8-A190-92D2-3924AA5146D1}"/>
                </a:ext>
              </a:extLst>
            </p:cNvPr>
            <p:cNvCxnSpPr>
              <a:cxnSpLocks/>
            </p:cNvCxnSpPr>
            <p:nvPr/>
          </p:nvCxnSpPr>
          <p:spPr>
            <a:xfrm>
              <a:off x="6408987" y="3218869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8FC0048-EA4F-6ECE-AD25-E1AC639D24C3}"/>
                </a:ext>
              </a:extLst>
            </p:cNvPr>
            <p:cNvSpPr txBox="1"/>
            <p:nvPr/>
          </p:nvSpPr>
          <p:spPr>
            <a:xfrm>
              <a:off x="6294553" y="2849437"/>
              <a:ext cx="1406481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 smtClean="0"/>
                <a:t>Plage</a:t>
              </a:r>
              <a:endParaRPr lang="fr-FR" sz="894" dirty="0"/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219DDAE6-7D58-54EB-8A26-E0BDCC110D8B}"/>
              </a:ext>
            </a:extLst>
          </p:cNvPr>
          <p:cNvGrpSpPr/>
          <p:nvPr/>
        </p:nvGrpSpPr>
        <p:grpSpPr>
          <a:xfrm>
            <a:off x="5492945" y="2918467"/>
            <a:ext cx="1406481" cy="615868"/>
            <a:chOff x="6294553" y="2849437"/>
            <a:chExt cx="1406481" cy="615868"/>
          </a:xfrm>
        </p:grpSpPr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2600A83A-F2A3-EFCD-AFC3-2902646C5D52}"/>
                </a:ext>
              </a:extLst>
            </p:cNvPr>
            <p:cNvCxnSpPr>
              <a:cxnSpLocks/>
            </p:cNvCxnSpPr>
            <p:nvPr/>
          </p:nvCxnSpPr>
          <p:spPr>
            <a:xfrm>
              <a:off x="6415686" y="3044490"/>
              <a:ext cx="0" cy="300209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BD3C604C-2042-F9EB-DB4C-E37EB4765EBB}"/>
                </a:ext>
              </a:extLst>
            </p:cNvPr>
            <p:cNvSpPr txBox="1"/>
            <p:nvPr/>
          </p:nvSpPr>
          <p:spPr>
            <a:xfrm>
              <a:off x="6470729" y="3097768"/>
              <a:ext cx="968535" cy="367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 smtClean="0"/>
                <a:t>Protection</a:t>
              </a:r>
              <a:r>
                <a:rPr lang="fr-FR" sz="894" b="1" dirty="0" smtClean="0"/>
                <a:t> </a:t>
              </a:r>
              <a:r>
                <a:rPr lang="fr-FR" sz="894" b="1" dirty="0"/>
                <a:t>: </a:t>
              </a:r>
              <a:r>
                <a:rPr lang="fr-FR" sz="894" b="1" dirty="0" smtClean="0"/>
                <a:t>O/N</a:t>
              </a:r>
              <a:endParaRPr lang="fr-FR" sz="894" b="1" dirty="0"/>
            </a:p>
            <a:p>
              <a:r>
                <a:rPr lang="fr-FR" sz="894" b="1" dirty="0" smtClean="0"/>
                <a:t>Coupure : O/N</a:t>
              </a:r>
              <a:endParaRPr lang="fr-FR" sz="894" b="1" dirty="0"/>
            </a:p>
          </p:txBody>
        </p: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80EFEE92-53B8-A190-92D2-3924AA5146D1}"/>
                </a:ext>
              </a:extLst>
            </p:cNvPr>
            <p:cNvCxnSpPr>
              <a:cxnSpLocks/>
            </p:cNvCxnSpPr>
            <p:nvPr/>
          </p:nvCxnSpPr>
          <p:spPr>
            <a:xfrm>
              <a:off x="6408987" y="3218869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18FC0048-EA4F-6ECE-AD25-E1AC639D24C3}"/>
                </a:ext>
              </a:extLst>
            </p:cNvPr>
            <p:cNvSpPr txBox="1"/>
            <p:nvPr/>
          </p:nvSpPr>
          <p:spPr>
            <a:xfrm>
              <a:off x="6294553" y="2849437"/>
              <a:ext cx="1406481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 smtClean="0"/>
                <a:t>Plage</a:t>
              </a:r>
              <a:endParaRPr lang="fr-FR" sz="894" dirty="0"/>
            </a:p>
          </p:txBody>
        </p:sp>
      </p:grpSp>
      <p:cxnSp>
        <p:nvCxnSpPr>
          <p:cNvPr id="43" name="Connecteur : en angle 150">
            <a:extLst>
              <a:ext uri="{FF2B5EF4-FFF2-40B4-BE49-F238E27FC236}">
                <a16:creationId xmlns:a16="http://schemas.microsoft.com/office/drawing/2014/main" id="{688F6408-95F5-2EF3-AE29-DE92B15B513A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91946" y="2454591"/>
            <a:ext cx="747794" cy="5696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ngle 150">
            <a:extLst>
              <a:ext uri="{FF2B5EF4-FFF2-40B4-BE49-F238E27FC236}">
                <a16:creationId xmlns:a16="http://schemas.microsoft.com/office/drawing/2014/main" id="{688F6408-95F5-2EF3-AE29-DE92B15B513A}"/>
              </a:ext>
            </a:extLst>
          </p:cNvPr>
          <p:cNvCxnSpPr>
            <a:cxnSpLocks/>
            <a:stCxn id="42" idx="0"/>
            <a:endCxn id="18" idx="3"/>
          </p:cNvCxnSpPr>
          <p:nvPr/>
        </p:nvCxnSpPr>
        <p:spPr>
          <a:xfrm rot="16200000" flipV="1">
            <a:off x="5132450" y="1854730"/>
            <a:ext cx="942655" cy="1184819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 : en angle 162">
            <a:extLst>
              <a:ext uri="{FF2B5EF4-FFF2-40B4-BE49-F238E27FC236}">
                <a16:creationId xmlns:a16="http://schemas.microsoft.com/office/drawing/2014/main" id="{B0B71185-A405-975D-255D-5F4C2A9AE117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1278082" y="2971937"/>
            <a:ext cx="2326803" cy="2173839"/>
          </a:xfrm>
          <a:prstGeom prst="bentConnector3">
            <a:avLst>
              <a:gd name="adj1" fmla="val 50000"/>
            </a:avLst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C61F3F2A-CB2D-7580-2DB9-1EB5688B2472}"/>
              </a:ext>
            </a:extLst>
          </p:cNvPr>
          <p:cNvGrpSpPr/>
          <p:nvPr/>
        </p:nvGrpSpPr>
        <p:grpSpPr>
          <a:xfrm>
            <a:off x="508357" y="4326462"/>
            <a:ext cx="2126963" cy="1560682"/>
            <a:chOff x="1054478" y="999765"/>
            <a:chExt cx="2126963" cy="1560682"/>
          </a:xfrm>
        </p:grpSpPr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1CDE4E8A-C31A-9EFA-EF65-0C3438B4BAC7}"/>
                </a:ext>
              </a:extLst>
            </p:cNvPr>
            <p:cNvCxnSpPr>
              <a:cxnSpLocks/>
            </p:cNvCxnSpPr>
            <p:nvPr/>
          </p:nvCxnSpPr>
          <p:spPr>
            <a:xfrm>
              <a:off x="1114810" y="1199551"/>
              <a:ext cx="7352" cy="1226381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FAC8FE59-75B1-B387-5B38-A4278ED2EC0B}"/>
                </a:ext>
              </a:extLst>
            </p:cNvPr>
            <p:cNvSpPr txBox="1"/>
            <p:nvPr/>
          </p:nvSpPr>
          <p:spPr>
            <a:xfrm>
              <a:off x="1194014" y="1229698"/>
              <a:ext cx="1987427" cy="133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  <a:p>
              <a:r>
                <a:rPr lang="fr-FR" sz="894" b="1" dirty="0"/>
                <a:t>Isolant : réticulé</a:t>
              </a:r>
            </a:p>
            <a:p>
              <a:r>
                <a:rPr lang="fr-FR" sz="894" b="1" dirty="0"/>
                <a:t>Matériau : Alu</a:t>
              </a:r>
            </a:p>
            <a:p>
              <a:r>
                <a:rPr lang="fr-FR" sz="894" b="1" dirty="0"/>
                <a:t>DomaineTension : BT</a:t>
              </a:r>
            </a:p>
            <a:p>
              <a:r>
                <a:rPr lang="fr-FR" sz="894" b="1" dirty="0"/>
                <a:t>Fonction : Distrib.Energie</a:t>
              </a:r>
            </a:p>
            <a:p>
              <a:r>
                <a:rPr lang="fr-FR" sz="894" b="1" dirty="0"/>
                <a:t>NombreConducteur : 4</a:t>
              </a:r>
            </a:p>
            <a:p>
              <a:r>
                <a:rPr lang="fr-FR" sz="894" b="1" dirty="0"/>
                <a:t>Section : 150</a:t>
              </a:r>
            </a:p>
            <a:p>
              <a:r>
                <a:rPr lang="fr-FR" sz="894" b="1" dirty="0"/>
                <a:t>SectionNeutre : 95</a:t>
              </a:r>
            </a:p>
            <a:p>
              <a:r>
                <a:rPr lang="fr-FR" sz="894" b="1" dirty="0"/>
                <a:t>HierarchieBT : </a:t>
              </a:r>
              <a:r>
                <a:rPr lang="fr-FR" sz="894" b="1" dirty="0" err="1"/>
                <a:t>Reseau</a:t>
              </a:r>
              <a:endParaRPr lang="fr-FR" sz="894" b="1" dirty="0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56D5B9A8-9F7C-2439-0AE3-1F312B7A89FE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47817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8138A576-6C15-E247-6EEC-047AF855A0F2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3444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E0269074-0F22-67D5-51D2-31BEFB4BC5C5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74965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98965137-FD36-1298-0C84-B6C255D37B5B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6206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C1ED72E2-B383-505D-06BE-2B65D7BAD5A5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203062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699C2CB4-C93C-3561-15AE-5EB44D74CC1D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8968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A950DF8B-26C7-0D29-D61E-D4B291E59F18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230210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9C4556D8-1998-5F9E-5825-51B4FE04A15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21731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AD62F75C-7AED-B900-B177-0F99D9B61C42}"/>
                </a:ext>
              </a:extLst>
            </p:cNvPr>
            <p:cNvCxnSpPr>
              <a:cxnSpLocks/>
            </p:cNvCxnSpPr>
            <p:nvPr/>
          </p:nvCxnSpPr>
          <p:spPr>
            <a:xfrm>
              <a:off x="1118333" y="242593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3424FFC3-7522-6C27-E7D2-6C44DC22B2AF}"/>
                </a:ext>
              </a:extLst>
            </p:cNvPr>
            <p:cNvSpPr txBox="1"/>
            <p:nvPr/>
          </p:nvSpPr>
          <p:spPr>
            <a:xfrm>
              <a:off x="1054478" y="999765"/>
              <a:ext cx="1226162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CableElectrique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0BCEA7FB-D5FA-9313-193F-5F5CDEA0E585}"/>
              </a:ext>
            </a:extLst>
          </p:cNvPr>
          <p:cNvGrpSpPr/>
          <p:nvPr/>
        </p:nvGrpSpPr>
        <p:grpSpPr>
          <a:xfrm>
            <a:off x="6179779" y="4423406"/>
            <a:ext cx="1309162" cy="555129"/>
            <a:chOff x="6202817" y="1748141"/>
            <a:chExt cx="1309162" cy="555129"/>
          </a:xfrm>
        </p:grpSpPr>
        <p:grpSp>
          <p:nvGrpSpPr>
            <p:cNvPr id="65" name="Groupe 64">
              <a:extLst>
                <a:ext uri="{FF2B5EF4-FFF2-40B4-BE49-F238E27FC236}">
                  <a16:creationId xmlns:a16="http://schemas.microsoft.com/office/drawing/2014/main" id="{103EE66E-6C6D-699B-226E-7D46A615E2CE}"/>
                </a:ext>
              </a:extLst>
            </p:cNvPr>
            <p:cNvGrpSpPr/>
            <p:nvPr/>
          </p:nvGrpSpPr>
          <p:grpSpPr>
            <a:xfrm>
              <a:off x="6202817" y="1748141"/>
              <a:ext cx="1309162" cy="555129"/>
              <a:chOff x="11001421" y="716988"/>
              <a:chExt cx="1611278" cy="683237"/>
            </a:xfrm>
          </p:grpSpPr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90AB8CA2-C916-92DB-178A-95AFFEC64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0904" y="936327"/>
                <a:ext cx="0" cy="32468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9AA0EC3-160A-2993-6620-06165C66144F}"/>
                  </a:ext>
                </a:extLst>
              </p:cNvPr>
              <p:cNvSpPr txBox="1"/>
              <p:nvPr/>
            </p:nvSpPr>
            <p:spPr>
              <a:xfrm>
                <a:off x="11329900" y="947871"/>
                <a:ext cx="1282799" cy="452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94" b="1" dirty="0"/>
                  <a:t>Statut : fonctional</a:t>
                </a:r>
              </a:p>
              <a:p>
                <a:r>
                  <a:rPr lang="fr-FR" sz="894" b="1" dirty="0"/>
                  <a:t>Numéro PRM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DDB44617-D8BF-4774-16BE-FF1FB07A3C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0905" y="1261008"/>
                <a:ext cx="152400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90B3A8BE-1A5C-8C25-3A37-B413B3E428A5}"/>
                  </a:ext>
                </a:extLst>
              </p:cNvPr>
              <p:cNvSpPr txBox="1"/>
              <p:nvPr/>
            </p:nvSpPr>
            <p:spPr>
              <a:xfrm>
                <a:off x="11001421" y="716988"/>
                <a:ext cx="1392861" cy="28299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0000">
                    <a:srgbClr val="F1A3B0"/>
                  </a:gs>
                </a:gsLst>
                <a:lin ang="0" scaled="0"/>
              </a:gradFill>
              <a:ln w="12700">
                <a:solidFill>
                  <a:srgbClr val="8B257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algn="ctr">
                  <a:defRPr sz="1100" b="1"/>
                </a:lvl1pPr>
              </a:lstStyle>
              <a:p>
                <a:r>
                  <a:rPr lang="fr-FR" sz="894" dirty="0"/>
                  <a:t>Point de comptage</a:t>
                </a:r>
              </a:p>
            </p:txBody>
          </p:sp>
        </p:grp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2358AF0E-15F9-BDE9-3EB2-9EE83AE99711}"/>
                </a:ext>
              </a:extLst>
            </p:cNvPr>
            <p:cNvCxnSpPr>
              <a:cxnSpLocks/>
            </p:cNvCxnSpPr>
            <p:nvPr/>
          </p:nvCxnSpPr>
          <p:spPr>
            <a:xfrm>
              <a:off x="6401043" y="206950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Connecteur : en angle 150">
            <a:extLst>
              <a:ext uri="{FF2B5EF4-FFF2-40B4-BE49-F238E27FC236}">
                <a16:creationId xmlns:a16="http://schemas.microsoft.com/office/drawing/2014/main" id="{688F6408-95F5-2EF3-AE29-DE92B15B513A}"/>
              </a:ext>
            </a:extLst>
          </p:cNvPr>
          <p:cNvCxnSpPr>
            <a:cxnSpLocks/>
            <a:stCxn id="70" idx="1"/>
            <a:endCxn id="42" idx="1"/>
          </p:cNvCxnSpPr>
          <p:nvPr/>
        </p:nvCxnSpPr>
        <p:spPr>
          <a:xfrm rot="10800000">
            <a:off x="5492945" y="3033436"/>
            <a:ext cx="686834" cy="1504939"/>
          </a:xfrm>
          <a:prstGeom prst="bentConnector3">
            <a:avLst>
              <a:gd name="adj1" fmla="val 133283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19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EE6AC51-4C60-EE93-9018-B38A388453FC}"/>
              </a:ext>
            </a:extLst>
          </p:cNvPr>
          <p:cNvSpPr/>
          <p:nvPr/>
        </p:nvSpPr>
        <p:spPr>
          <a:xfrm>
            <a:off x="4969341" y="3396676"/>
            <a:ext cx="3554356" cy="1124454"/>
          </a:xfrm>
          <a:prstGeom prst="rect">
            <a:avLst/>
          </a:prstGeom>
          <a:solidFill>
            <a:schemeClr val="accent6">
              <a:lumMod val="40000"/>
              <a:lumOff val="60000"/>
              <a:alpha val="1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solid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11358425"/>
                      <a:gd name="connsiteY0" fmla="*/ 0 h 1644501"/>
                      <a:gd name="connsiteX1" fmla="*/ 484228 w 11358425"/>
                      <a:gd name="connsiteY1" fmla="*/ 0 h 1644501"/>
                      <a:gd name="connsiteX2" fmla="*/ 741287 w 11358425"/>
                      <a:gd name="connsiteY2" fmla="*/ 0 h 1644501"/>
                      <a:gd name="connsiteX3" fmla="*/ 1566267 w 11358425"/>
                      <a:gd name="connsiteY3" fmla="*/ 0 h 1644501"/>
                      <a:gd name="connsiteX4" fmla="*/ 2050495 w 11358425"/>
                      <a:gd name="connsiteY4" fmla="*/ 0 h 1644501"/>
                      <a:gd name="connsiteX5" fmla="*/ 2534722 w 11358425"/>
                      <a:gd name="connsiteY5" fmla="*/ 0 h 1644501"/>
                      <a:gd name="connsiteX6" fmla="*/ 3359703 w 11358425"/>
                      <a:gd name="connsiteY6" fmla="*/ 0 h 1644501"/>
                      <a:gd name="connsiteX7" fmla="*/ 3730346 w 11358425"/>
                      <a:gd name="connsiteY7" fmla="*/ 0 h 1644501"/>
                      <a:gd name="connsiteX8" fmla="*/ 4555326 w 11358425"/>
                      <a:gd name="connsiteY8" fmla="*/ 0 h 1644501"/>
                      <a:gd name="connsiteX9" fmla="*/ 5380307 w 11358425"/>
                      <a:gd name="connsiteY9" fmla="*/ 0 h 1644501"/>
                      <a:gd name="connsiteX10" fmla="*/ 5978118 w 11358425"/>
                      <a:gd name="connsiteY10" fmla="*/ 0 h 1644501"/>
                      <a:gd name="connsiteX11" fmla="*/ 6803099 w 11358425"/>
                      <a:gd name="connsiteY11" fmla="*/ 0 h 1644501"/>
                      <a:gd name="connsiteX12" fmla="*/ 7287326 w 11358425"/>
                      <a:gd name="connsiteY12" fmla="*/ 0 h 1644501"/>
                      <a:gd name="connsiteX13" fmla="*/ 7771554 w 11358425"/>
                      <a:gd name="connsiteY13" fmla="*/ 0 h 1644501"/>
                      <a:gd name="connsiteX14" fmla="*/ 8482950 w 11358425"/>
                      <a:gd name="connsiteY14" fmla="*/ 0 h 1644501"/>
                      <a:gd name="connsiteX15" fmla="*/ 8967178 w 11358425"/>
                      <a:gd name="connsiteY15" fmla="*/ 0 h 1644501"/>
                      <a:gd name="connsiteX16" fmla="*/ 9792158 w 11358425"/>
                      <a:gd name="connsiteY16" fmla="*/ 0 h 1644501"/>
                      <a:gd name="connsiteX17" fmla="*/ 10617138 w 11358425"/>
                      <a:gd name="connsiteY17" fmla="*/ 0 h 1644501"/>
                      <a:gd name="connsiteX18" fmla="*/ 11358425 w 11358425"/>
                      <a:gd name="connsiteY18" fmla="*/ 0 h 1644501"/>
                      <a:gd name="connsiteX19" fmla="*/ 11358425 w 11358425"/>
                      <a:gd name="connsiteY19" fmla="*/ 531722 h 1644501"/>
                      <a:gd name="connsiteX20" fmla="*/ 11358425 w 11358425"/>
                      <a:gd name="connsiteY20" fmla="*/ 1030554 h 1644501"/>
                      <a:gd name="connsiteX21" fmla="*/ 11358425 w 11358425"/>
                      <a:gd name="connsiteY21" fmla="*/ 1644501 h 1644501"/>
                      <a:gd name="connsiteX22" fmla="*/ 10647029 w 11358425"/>
                      <a:gd name="connsiteY22" fmla="*/ 1644501 h 1644501"/>
                      <a:gd name="connsiteX23" fmla="*/ 10276386 w 11358425"/>
                      <a:gd name="connsiteY23" fmla="*/ 1644501 h 1644501"/>
                      <a:gd name="connsiteX24" fmla="*/ 9678574 w 11358425"/>
                      <a:gd name="connsiteY24" fmla="*/ 1644501 h 1644501"/>
                      <a:gd name="connsiteX25" fmla="*/ 9421515 w 11358425"/>
                      <a:gd name="connsiteY25" fmla="*/ 1644501 h 1644501"/>
                      <a:gd name="connsiteX26" fmla="*/ 9164456 w 11358425"/>
                      <a:gd name="connsiteY26" fmla="*/ 1644501 h 1644501"/>
                      <a:gd name="connsiteX27" fmla="*/ 8566644 w 11358425"/>
                      <a:gd name="connsiteY27" fmla="*/ 1644501 h 1644501"/>
                      <a:gd name="connsiteX28" fmla="*/ 8196000 w 11358425"/>
                      <a:gd name="connsiteY28" fmla="*/ 1644501 h 1644501"/>
                      <a:gd name="connsiteX29" fmla="*/ 7484604 w 11358425"/>
                      <a:gd name="connsiteY29" fmla="*/ 1644501 h 1644501"/>
                      <a:gd name="connsiteX30" fmla="*/ 7113961 w 11358425"/>
                      <a:gd name="connsiteY30" fmla="*/ 1644501 h 1644501"/>
                      <a:gd name="connsiteX31" fmla="*/ 6402565 w 11358425"/>
                      <a:gd name="connsiteY31" fmla="*/ 1644501 h 1644501"/>
                      <a:gd name="connsiteX32" fmla="*/ 6145506 w 11358425"/>
                      <a:gd name="connsiteY32" fmla="*/ 1644501 h 1644501"/>
                      <a:gd name="connsiteX33" fmla="*/ 5434110 w 11358425"/>
                      <a:gd name="connsiteY33" fmla="*/ 1644501 h 1644501"/>
                      <a:gd name="connsiteX34" fmla="*/ 5063466 w 11358425"/>
                      <a:gd name="connsiteY34" fmla="*/ 1644501 h 1644501"/>
                      <a:gd name="connsiteX35" fmla="*/ 4806407 w 11358425"/>
                      <a:gd name="connsiteY35" fmla="*/ 1644501 h 1644501"/>
                      <a:gd name="connsiteX36" fmla="*/ 4435764 w 11358425"/>
                      <a:gd name="connsiteY36" fmla="*/ 1644501 h 1644501"/>
                      <a:gd name="connsiteX37" fmla="*/ 3724368 w 11358425"/>
                      <a:gd name="connsiteY37" fmla="*/ 1644501 h 1644501"/>
                      <a:gd name="connsiteX38" fmla="*/ 3353724 w 11358425"/>
                      <a:gd name="connsiteY38" fmla="*/ 1644501 h 1644501"/>
                      <a:gd name="connsiteX39" fmla="*/ 3096665 w 11358425"/>
                      <a:gd name="connsiteY39" fmla="*/ 1644501 h 1644501"/>
                      <a:gd name="connsiteX40" fmla="*/ 2726022 w 11358425"/>
                      <a:gd name="connsiteY40" fmla="*/ 1644501 h 1644501"/>
                      <a:gd name="connsiteX41" fmla="*/ 2241794 w 11358425"/>
                      <a:gd name="connsiteY41" fmla="*/ 1644501 h 1644501"/>
                      <a:gd name="connsiteX42" fmla="*/ 1643983 w 11358425"/>
                      <a:gd name="connsiteY42" fmla="*/ 1644501 h 1644501"/>
                      <a:gd name="connsiteX43" fmla="*/ 1273339 w 11358425"/>
                      <a:gd name="connsiteY43" fmla="*/ 1644501 h 1644501"/>
                      <a:gd name="connsiteX44" fmla="*/ 0 w 11358425"/>
                      <a:gd name="connsiteY44" fmla="*/ 1644501 h 1644501"/>
                      <a:gd name="connsiteX45" fmla="*/ 0 w 11358425"/>
                      <a:gd name="connsiteY45" fmla="*/ 1096334 h 1644501"/>
                      <a:gd name="connsiteX46" fmla="*/ 0 w 11358425"/>
                      <a:gd name="connsiteY46" fmla="*/ 548167 h 1644501"/>
                      <a:gd name="connsiteX47" fmla="*/ 0 w 11358425"/>
                      <a:gd name="connsiteY47" fmla="*/ 0 h 1644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11358425" h="1644501" extrusionOk="0">
                        <a:moveTo>
                          <a:pt x="0" y="0"/>
                        </a:moveTo>
                        <a:cubicBezTo>
                          <a:pt x="126614" y="-21232"/>
                          <a:pt x="287010" y="36220"/>
                          <a:pt x="484228" y="0"/>
                        </a:cubicBezTo>
                        <a:cubicBezTo>
                          <a:pt x="681446" y="-36220"/>
                          <a:pt x="664657" y="23336"/>
                          <a:pt x="741287" y="0"/>
                        </a:cubicBezTo>
                        <a:cubicBezTo>
                          <a:pt x="817917" y="-23336"/>
                          <a:pt x="1360097" y="35724"/>
                          <a:pt x="1566267" y="0"/>
                        </a:cubicBezTo>
                        <a:cubicBezTo>
                          <a:pt x="1772437" y="-35724"/>
                          <a:pt x="1939171" y="56166"/>
                          <a:pt x="2050495" y="0"/>
                        </a:cubicBezTo>
                        <a:cubicBezTo>
                          <a:pt x="2161819" y="-56166"/>
                          <a:pt x="2428356" y="3884"/>
                          <a:pt x="2534722" y="0"/>
                        </a:cubicBezTo>
                        <a:cubicBezTo>
                          <a:pt x="2641088" y="-3884"/>
                          <a:pt x="3042672" y="93613"/>
                          <a:pt x="3359703" y="0"/>
                        </a:cubicBezTo>
                        <a:cubicBezTo>
                          <a:pt x="3676734" y="-93613"/>
                          <a:pt x="3604167" y="25660"/>
                          <a:pt x="3730346" y="0"/>
                        </a:cubicBezTo>
                        <a:cubicBezTo>
                          <a:pt x="3856525" y="-25660"/>
                          <a:pt x="4205665" y="55133"/>
                          <a:pt x="4555326" y="0"/>
                        </a:cubicBezTo>
                        <a:cubicBezTo>
                          <a:pt x="4904987" y="-55133"/>
                          <a:pt x="5075842" y="53173"/>
                          <a:pt x="5380307" y="0"/>
                        </a:cubicBezTo>
                        <a:cubicBezTo>
                          <a:pt x="5684772" y="-53173"/>
                          <a:pt x="5831576" y="55561"/>
                          <a:pt x="5978118" y="0"/>
                        </a:cubicBezTo>
                        <a:cubicBezTo>
                          <a:pt x="6124660" y="-55561"/>
                          <a:pt x="6499683" y="18345"/>
                          <a:pt x="6803099" y="0"/>
                        </a:cubicBezTo>
                        <a:cubicBezTo>
                          <a:pt x="7106515" y="-18345"/>
                          <a:pt x="7162877" y="40726"/>
                          <a:pt x="7287326" y="0"/>
                        </a:cubicBezTo>
                        <a:cubicBezTo>
                          <a:pt x="7411775" y="-40726"/>
                          <a:pt x="7581731" y="48367"/>
                          <a:pt x="7771554" y="0"/>
                        </a:cubicBezTo>
                        <a:cubicBezTo>
                          <a:pt x="7961377" y="-48367"/>
                          <a:pt x="8339846" y="22078"/>
                          <a:pt x="8482950" y="0"/>
                        </a:cubicBezTo>
                        <a:cubicBezTo>
                          <a:pt x="8626054" y="-22078"/>
                          <a:pt x="8731457" y="29035"/>
                          <a:pt x="8967178" y="0"/>
                        </a:cubicBezTo>
                        <a:cubicBezTo>
                          <a:pt x="9202899" y="-29035"/>
                          <a:pt x="9477985" y="21710"/>
                          <a:pt x="9792158" y="0"/>
                        </a:cubicBezTo>
                        <a:cubicBezTo>
                          <a:pt x="10106331" y="-21710"/>
                          <a:pt x="10362117" y="14980"/>
                          <a:pt x="10617138" y="0"/>
                        </a:cubicBezTo>
                        <a:cubicBezTo>
                          <a:pt x="10872159" y="-14980"/>
                          <a:pt x="11002726" y="10194"/>
                          <a:pt x="11358425" y="0"/>
                        </a:cubicBezTo>
                        <a:cubicBezTo>
                          <a:pt x="11378353" y="245011"/>
                          <a:pt x="11354092" y="402494"/>
                          <a:pt x="11358425" y="531722"/>
                        </a:cubicBezTo>
                        <a:cubicBezTo>
                          <a:pt x="11362758" y="660950"/>
                          <a:pt x="11307231" y="801128"/>
                          <a:pt x="11358425" y="1030554"/>
                        </a:cubicBezTo>
                        <a:cubicBezTo>
                          <a:pt x="11409619" y="1259980"/>
                          <a:pt x="11322619" y="1385522"/>
                          <a:pt x="11358425" y="1644501"/>
                        </a:cubicBezTo>
                        <a:cubicBezTo>
                          <a:pt x="11211540" y="1689892"/>
                          <a:pt x="10825894" y="1610911"/>
                          <a:pt x="10647029" y="1644501"/>
                        </a:cubicBezTo>
                        <a:cubicBezTo>
                          <a:pt x="10468164" y="1678091"/>
                          <a:pt x="10388529" y="1615700"/>
                          <a:pt x="10276386" y="1644501"/>
                        </a:cubicBezTo>
                        <a:cubicBezTo>
                          <a:pt x="10164243" y="1673302"/>
                          <a:pt x="9804397" y="1575083"/>
                          <a:pt x="9678574" y="1644501"/>
                        </a:cubicBezTo>
                        <a:cubicBezTo>
                          <a:pt x="9552751" y="1713919"/>
                          <a:pt x="9525883" y="1628631"/>
                          <a:pt x="9421515" y="1644501"/>
                        </a:cubicBezTo>
                        <a:cubicBezTo>
                          <a:pt x="9317147" y="1660371"/>
                          <a:pt x="9277829" y="1616524"/>
                          <a:pt x="9164456" y="1644501"/>
                        </a:cubicBezTo>
                        <a:cubicBezTo>
                          <a:pt x="9051083" y="1672478"/>
                          <a:pt x="8831850" y="1637752"/>
                          <a:pt x="8566644" y="1644501"/>
                        </a:cubicBezTo>
                        <a:cubicBezTo>
                          <a:pt x="8301438" y="1651250"/>
                          <a:pt x="8315550" y="1616826"/>
                          <a:pt x="8196000" y="1644501"/>
                        </a:cubicBezTo>
                        <a:cubicBezTo>
                          <a:pt x="8076450" y="1672176"/>
                          <a:pt x="7762297" y="1615231"/>
                          <a:pt x="7484604" y="1644501"/>
                        </a:cubicBezTo>
                        <a:cubicBezTo>
                          <a:pt x="7206911" y="1673771"/>
                          <a:pt x="7215889" y="1603612"/>
                          <a:pt x="7113961" y="1644501"/>
                        </a:cubicBezTo>
                        <a:cubicBezTo>
                          <a:pt x="7012033" y="1685390"/>
                          <a:pt x="6675847" y="1607135"/>
                          <a:pt x="6402565" y="1644501"/>
                        </a:cubicBezTo>
                        <a:cubicBezTo>
                          <a:pt x="6129283" y="1681867"/>
                          <a:pt x="6212176" y="1614055"/>
                          <a:pt x="6145506" y="1644501"/>
                        </a:cubicBezTo>
                        <a:cubicBezTo>
                          <a:pt x="6078836" y="1674947"/>
                          <a:pt x="5787548" y="1596811"/>
                          <a:pt x="5434110" y="1644501"/>
                        </a:cubicBezTo>
                        <a:cubicBezTo>
                          <a:pt x="5080672" y="1692191"/>
                          <a:pt x="5173291" y="1642830"/>
                          <a:pt x="5063466" y="1644501"/>
                        </a:cubicBezTo>
                        <a:cubicBezTo>
                          <a:pt x="4953641" y="1646172"/>
                          <a:pt x="4917619" y="1635897"/>
                          <a:pt x="4806407" y="1644501"/>
                        </a:cubicBezTo>
                        <a:cubicBezTo>
                          <a:pt x="4695195" y="1653105"/>
                          <a:pt x="4572095" y="1608982"/>
                          <a:pt x="4435764" y="1644501"/>
                        </a:cubicBezTo>
                        <a:cubicBezTo>
                          <a:pt x="4299433" y="1680020"/>
                          <a:pt x="3879940" y="1591596"/>
                          <a:pt x="3724368" y="1644501"/>
                        </a:cubicBezTo>
                        <a:cubicBezTo>
                          <a:pt x="3568796" y="1697406"/>
                          <a:pt x="3521459" y="1639327"/>
                          <a:pt x="3353724" y="1644501"/>
                        </a:cubicBezTo>
                        <a:cubicBezTo>
                          <a:pt x="3185989" y="1649675"/>
                          <a:pt x="3210517" y="1629130"/>
                          <a:pt x="3096665" y="1644501"/>
                        </a:cubicBezTo>
                        <a:cubicBezTo>
                          <a:pt x="2982813" y="1659872"/>
                          <a:pt x="2905863" y="1630757"/>
                          <a:pt x="2726022" y="1644501"/>
                        </a:cubicBezTo>
                        <a:cubicBezTo>
                          <a:pt x="2546181" y="1658245"/>
                          <a:pt x="2457914" y="1643263"/>
                          <a:pt x="2241794" y="1644501"/>
                        </a:cubicBezTo>
                        <a:cubicBezTo>
                          <a:pt x="2025674" y="1645739"/>
                          <a:pt x="1845658" y="1601457"/>
                          <a:pt x="1643983" y="1644501"/>
                        </a:cubicBezTo>
                        <a:cubicBezTo>
                          <a:pt x="1442308" y="1687545"/>
                          <a:pt x="1355919" y="1607617"/>
                          <a:pt x="1273339" y="1644501"/>
                        </a:cubicBezTo>
                        <a:cubicBezTo>
                          <a:pt x="1190759" y="1681385"/>
                          <a:pt x="626203" y="1626166"/>
                          <a:pt x="0" y="1644501"/>
                        </a:cubicBezTo>
                        <a:cubicBezTo>
                          <a:pt x="-21686" y="1477116"/>
                          <a:pt x="4555" y="1363191"/>
                          <a:pt x="0" y="1096334"/>
                        </a:cubicBezTo>
                        <a:cubicBezTo>
                          <a:pt x="-4555" y="829477"/>
                          <a:pt x="34105" y="722970"/>
                          <a:pt x="0" y="548167"/>
                        </a:cubicBezTo>
                        <a:cubicBezTo>
                          <a:pt x="-34105" y="373364"/>
                          <a:pt x="2669" y="13307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cxnSp>
        <p:nvCxnSpPr>
          <p:cNvPr id="245" name="Connecteur : en angle 244">
            <a:extLst>
              <a:ext uri="{FF2B5EF4-FFF2-40B4-BE49-F238E27FC236}">
                <a16:creationId xmlns:a16="http://schemas.microsoft.com/office/drawing/2014/main" id="{7791870B-CDBA-7F68-0C94-7C9BDE4F4580}"/>
              </a:ext>
            </a:extLst>
          </p:cNvPr>
          <p:cNvCxnSpPr>
            <a:cxnSpLocks/>
            <a:stCxn id="243" idx="0"/>
            <a:endCxn id="171" idx="2"/>
          </p:cNvCxnSpPr>
          <p:nvPr/>
        </p:nvCxnSpPr>
        <p:spPr>
          <a:xfrm flipH="1" flipV="1">
            <a:off x="6363560" y="3838561"/>
            <a:ext cx="10974" cy="26921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BAA1A0B-E509-5F06-E18F-F66DC3055690}"/>
              </a:ext>
            </a:extLst>
          </p:cNvPr>
          <p:cNvSpPr/>
          <p:nvPr/>
        </p:nvSpPr>
        <p:spPr>
          <a:xfrm>
            <a:off x="4978098" y="5339682"/>
            <a:ext cx="3545599" cy="699905"/>
          </a:xfrm>
          <a:prstGeom prst="rect">
            <a:avLst/>
          </a:prstGeom>
          <a:solidFill>
            <a:schemeClr val="accent6">
              <a:lumMod val="40000"/>
              <a:lumOff val="60000"/>
              <a:alpha val="1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solid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11358425"/>
                      <a:gd name="connsiteY0" fmla="*/ 0 h 1644501"/>
                      <a:gd name="connsiteX1" fmla="*/ 484228 w 11358425"/>
                      <a:gd name="connsiteY1" fmla="*/ 0 h 1644501"/>
                      <a:gd name="connsiteX2" fmla="*/ 741287 w 11358425"/>
                      <a:gd name="connsiteY2" fmla="*/ 0 h 1644501"/>
                      <a:gd name="connsiteX3" fmla="*/ 1566267 w 11358425"/>
                      <a:gd name="connsiteY3" fmla="*/ 0 h 1644501"/>
                      <a:gd name="connsiteX4" fmla="*/ 2050495 w 11358425"/>
                      <a:gd name="connsiteY4" fmla="*/ 0 h 1644501"/>
                      <a:gd name="connsiteX5" fmla="*/ 2534722 w 11358425"/>
                      <a:gd name="connsiteY5" fmla="*/ 0 h 1644501"/>
                      <a:gd name="connsiteX6" fmla="*/ 3359703 w 11358425"/>
                      <a:gd name="connsiteY6" fmla="*/ 0 h 1644501"/>
                      <a:gd name="connsiteX7" fmla="*/ 3730346 w 11358425"/>
                      <a:gd name="connsiteY7" fmla="*/ 0 h 1644501"/>
                      <a:gd name="connsiteX8" fmla="*/ 4555326 w 11358425"/>
                      <a:gd name="connsiteY8" fmla="*/ 0 h 1644501"/>
                      <a:gd name="connsiteX9" fmla="*/ 5380307 w 11358425"/>
                      <a:gd name="connsiteY9" fmla="*/ 0 h 1644501"/>
                      <a:gd name="connsiteX10" fmla="*/ 5978118 w 11358425"/>
                      <a:gd name="connsiteY10" fmla="*/ 0 h 1644501"/>
                      <a:gd name="connsiteX11" fmla="*/ 6803099 w 11358425"/>
                      <a:gd name="connsiteY11" fmla="*/ 0 h 1644501"/>
                      <a:gd name="connsiteX12" fmla="*/ 7287326 w 11358425"/>
                      <a:gd name="connsiteY12" fmla="*/ 0 h 1644501"/>
                      <a:gd name="connsiteX13" fmla="*/ 7771554 w 11358425"/>
                      <a:gd name="connsiteY13" fmla="*/ 0 h 1644501"/>
                      <a:gd name="connsiteX14" fmla="*/ 8482950 w 11358425"/>
                      <a:gd name="connsiteY14" fmla="*/ 0 h 1644501"/>
                      <a:gd name="connsiteX15" fmla="*/ 8967178 w 11358425"/>
                      <a:gd name="connsiteY15" fmla="*/ 0 h 1644501"/>
                      <a:gd name="connsiteX16" fmla="*/ 9792158 w 11358425"/>
                      <a:gd name="connsiteY16" fmla="*/ 0 h 1644501"/>
                      <a:gd name="connsiteX17" fmla="*/ 10617138 w 11358425"/>
                      <a:gd name="connsiteY17" fmla="*/ 0 h 1644501"/>
                      <a:gd name="connsiteX18" fmla="*/ 11358425 w 11358425"/>
                      <a:gd name="connsiteY18" fmla="*/ 0 h 1644501"/>
                      <a:gd name="connsiteX19" fmla="*/ 11358425 w 11358425"/>
                      <a:gd name="connsiteY19" fmla="*/ 531722 h 1644501"/>
                      <a:gd name="connsiteX20" fmla="*/ 11358425 w 11358425"/>
                      <a:gd name="connsiteY20" fmla="*/ 1030554 h 1644501"/>
                      <a:gd name="connsiteX21" fmla="*/ 11358425 w 11358425"/>
                      <a:gd name="connsiteY21" fmla="*/ 1644501 h 1644501"/>
                      <a:gd name="connsiteX22" fmla="*/ 10647029 w 11358425"/>
                      <a:gd name="connsiteY22" fmla="*/ 1644501 h 1644501"/>
                      <a:gd name="connsiteX23" fmla="*/ 10276386 w 11358425"/>
                      <a:gd name="connsiteY23" fmla="*/ 1644501 h 1644501"/>
                      <a:gd name="connsiteX24" fmla="*/ 9678574 w 11358425"/>
                      <a:gd name="connsiteY24" fmla="*/ 1644501 h 1644501"/>
                      <a:gd name="connsiteX25" fmla="*/ 9421515 w 11358425"/>
                      <a:gd name="connsiteY25" fmla="*/ 1644501 h 1644501"/>
                      <a:gd name="connsiteX26" fmla="*/ 9164456 w 11358425"/>
                      <a:gd name="connsiteY26" fmla="*/ 1644501 h 1644501"/>
                      <a:gd name="connsiteX27" fmla="*/ 8566644 w 11358425"/>
                      <a:gd name="connsiteY27" fmla="*/ 1644501 h 1644501"/>
                      <a:gd name="connsiteX28" fmla="*/ 8196000 w 11358425"/>
                      <a:gd name="connsiteY28" fmla="*/ 1644501 h 1644501"/>
                      <a:gd name="connsiteX29" fmla="*/ 7484604 w 11358425"/>
                      <a:gd name="connsiteY29" fmla="*/ 1644501 h 1644501"/>
                      <a:gd name="connsiteX30" fmla="*/ 7113961 w 11358425"/>
                      <a:gd name="connsiteY30" fmla="*/ 1644501 h 1644501"/>
                      <a:gd name="connsiteX31" fmla="*/ 6402565 w 11358425"/>
                      <a:gd name="connsiteY31" fmla="*/ 1644501 h 1644501"/>
                      <a:gd name="connsiteX32" fmla="*/ 6145506 w 11358425"/>
                      <a:gd name="connsiteY32" fmla="*/ 1644501 h 1644501"/>
                      <a:gd name="connsiteX33" fmla="*/ 5434110 w 11358425"/>
                      <a:gd name="connsiteY33" fmla="*/ 1644501 h 1644501"/>
                      <a:gd name="connsiteX34" fmla="*/ 5063466 w 11358425"/>
                      <a:gd name="connsiteY34" fmla="*/ 1644501 h 1644501"/>
                      <a:gd name="connsiteX35" fmla="*/ 4806407 w 11358425"/>
                      <a:gd name="connsiteY35" fmla="*/ 1644501 h 1644501"/>
                      <a:gd name="connsiteX36" fmla="*/ 4435764 w 11358425"/>
                      <a:gd name="connsiteY36" fmla="*/ 1644501 h 1644501"/>
                      <a:gd name="connsiteX37" fmla="*/ 3724368 w 11358425"/>
                      <a:gd name="connsiteY37" fmla="*/ 1644501 h 1644501"/>
                      <a:gd name="connsiteX38" fmla="*/ 3353724 w 11358425"/>
                      <a:gd name="connsiteY38" fmla="*/ 1644501 h 1644501"/>
                      <a:gd name="connsiteX39" fmla="*/ 3096665 w 11358425"/>
                      <a:gd name="connsiteY39" fmla="*/ 1644501 h 1644501"/>
                      <a:gd name="connsiteX40" fmla="*/ 2726022 w 11358425"/>
                      <a:gd name="connsiteY40" fmla="*/ 1644501 h 1644501"/>
                      <a:gd name="connsiteX41" fmla="*/ 2241794 w 11358425"/>
                      <a:gd name="connsiteY41" fmla="*/ 1644501 h 1644501"/>
                      <a:gd name="connsiteX42" fmla="*/ 1643983 w 11358425"/>
                      <a:gd name="connsiteY42" fmla="*/ 1644501 h 1644501"/>
                      <a:gd name="connsiteX43" fmla="*/ 1273339 w 11358425"/>
                      <a:gd name="connsiteY43" fmla="*/ 1644501 h 1644501"/>
                      <a:gd name="connsiteX44" fmla="*/ 0 w 11358425"/>
                      <a:gd name="connsiteY44" fmla="*/ 1644501 h 1644501"/>
                      <a:gd name="connsiteX45" fmla="*/ 0 w 11358425"/>
                      <a:gd name="connsiteY45" fmla="*/ 1096334 h 1644501"/>
                      <a:gd name="connsiteX46" fmla="*/ 0 w 11358425"/>
                      <a:gd name="connsiteY46" fmla="*/ 548167 h 1644501"/>
                      <a:gd name="connsiteX47" fmla="*/ 0 w 11358425"/>
                      <a:gd name="connsiteY47" fmla="*/ 0 h 1644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11358425" h="1644501" extrusionOk="0">
                        <a:moveTo>
                          <a:pt x="0" y="0"/>
                        </a:moveTo>
                        <a:cubicBezTo>
                          <a:pt x="126614" y="-21232"/>
                          <a:pt x="287010" y="36220"/>
                          <a:pt x="484228" y="0"/>
                        </a:cubicBezTo>
                        <a:cubicBezTo>
                          <a:pt x="681446" y="-36220"/>
                          <a:pt x="664657" y="23336"/>
                          <a:pt x="741287" y="0"/>
                        </a:cubicBezTo>
                        <a:cubicBezTo>
                          <a:pt x="817917" y="-23336"/>
                          <a:pt x="1360097" y="35724"/>
                          <a:pt x="1566267" y="0"/>
                        </a:cubicBezTo>
                        <a:cubicBezTo>
                          <a:pt x="1772437" y="-35724"/>
                          <a:pt x="1939171" y="56166"/>
                          <a:pt x="2050495" y="0"/>
                        </a:cubicBezTo>
                        <a:cubicBezTo>
                          <a:pt x="2161819" y="-56166"/>
                          <a:pt x="2428356" y="3884"/>
                          <a:pt x="2534722" y="0"/>
                        </a:cubicBezTo>
                        <a:cubicBezTo>
                          <a:pt x="2641088" y="-3884"/>
                          <a:pt x="3042672" y="93613"/>
                          <a:pt x="3359703" y="0"/>
                        </a:cubicBezTo>
                        <a:cubicBezTo>
                          <a:pt x="3676734" y="-93613"/>
                          <a:pt x="3604167" y="25660"/>
                          <a:pt x="3730346" y="0"/>
                        </a:cubicBezTo>
                        <a:cubicBezTo>
                          <a:pt x="3856525" y="-25660"/>
                          <a:pt x="4205665" y="55133"/>
                          <a:pt x="4555326" y="0"/>
                        </a:cubicBezTo>
                        <a:cubicBezTo>
                          <a:pt x="4904987" y="-55133"/>
                          <a:pt x="5075842" y="53173"/>
                          <a:pt x="5380307" y="0"/>
                        </a:cubicBezTo>
                        <a:cubicBezTo>
                          <a:pt x="5684772" y="-53173"/>
                          <a:pt x="5831576" y="55561"/>
                          <a:pt x="5978118" y="0"/>
                        </a:cubicBezTo>
                        <a:cubicBezTo>
                          <a:pt x="6124660" y="-55561"/>
                          <a:pt x="6499683" y="18345"/>
                          <a:pt x="6803099" y="0"/>
                        </a:cubicBezTo>
                        <a:cubicBezTo>
                          <a:pt x="7106515" y="-18345"/>
                          <a:pt x="7162877" y="40726"/>
                          <a:pt x="7287326" y="0"/>
                        </a:cubicBezTo>
                        <a:cubicBezTo>
                          <a:pt x="7411775" y="-40726"/>
                          <a:pt x="7581731" y="48367"/>
                          <a:pt x="7771554" y="0"/>
                        </a:cubicBezTo>
                        <a:cubicBezTo>
                          <a:pt x="7961377" y="-48367"/>
                          <a:pt x="8339846" y="22078"/>
                          <a:pt x="8482950" y="0"/>
                        </a:cubicBezTo>
                        <a:cubicBezTo>
                          <a:pt x="8626054" y="-22078"/>
                          <a:pt x="8731457" y="29035"/>
                          <a:pt x="8967178" y="0"/>
                        </a:cubicBezTo>
                        <a:cubicBezTo>
                          <a:pt x="9202899" y="-29035"/>
                          <a:pt x="9477985" y="21710"/>
                          <a:pt x="9792158" y="0"/>
                        </a:cubicBezTo>
                        <a:cubicBezTo>
                          <a:pt x="10106331" y="-21710"/>
                          <a:pt x="10362117" y="14980"/>
                          <a:pt x="10617138" y="0"/>
                        </a:cubicBezTo>
                        <a:cubicBezTo>
                          <a:pt x="10872159" y="-14980"/>
                          <a:pt x="11002726" y="10194"/>
                          <a:pt x="11358425" y="0"/>
                        </a:cubicBezTo>
                        <a:cubicBezTo>
                          <a:pt x="11378353" y="245011"/>
                          <a:pt x="11354092" y="402494"/>
                          <a:pt x="11358425" y="531722"/>
                        </a:cubicBezTo>
                        <a:cubicBezTo>
                          <a:pt x="11362758" y="660950"/>
                          <a:pt x="11307231" y="801128"/>
                          <a:pt x="11358425" y="1030554"/>
                        </a:cubicBezTo>
                        <a:cubicBezTo>
                          <a:pt x="11409619" y="1259980"/>
                          <a:pt x="11322619" y="1385522"/>
                          <a:pt x="11358425" y="1644501"/>
                        </a:cubicBezTo>
                        <a:cubicBezTo>
                          <a:pt x="11211540" y="1689892"/>
                          <a:pt x="10825894" y="1610911"/>
                          <a:pt x="10647029" y="1644501"/>
                        </a:cubicBezTo>
                        <a:cubicBezTo>
                          <a:pt x="10468164" y="1678091"/>
                          <a:pt x="10388529" y="1615700"/>
                          <a:pt x="10276386" y="1644501"/>
                        </a:cubicBezTo>
                        <a:cubicBezTo>
                          <a:pt x="10164243" y="1673302"/>
                          <a:pt x="9804397" y="1575083"/>
                          <a:pt x="9678574" y="1644501"/>
                        </a:cubicBezTo>
                        <a:cubicBezTo>
                          <a:pt x="9552751" y="1713919"/>
                          <a:pt x="9525883" y="1628631"/>
                          <a:pt x="9421515" y="1644501"/>
                        </a:cubicBezTo>
                        <a:cubicBezTo>
                          <a:pt x="9317147" y="1660371"/>
                          <a:pt x="9277829" y="1616524"/>
                          <a:pt x="9164456" y="1644501"/>
                        </a:cubicBezTo>
                        <a:cubicBezTo>
                          <a:pt x="9051083" y="1672478"/>
                          <a:pt x="8831850" y="1637752"/>
                          <a:pt x="8566644" y="1644501"/>
                        </a:cubicBezTo>
                        <a:cubicBezTo>
                          <a:pt x="8301438" y="1651250"/>
                          <a:pt x="8315550" y="1616826"/>
                          <a:pt x="8196000" y="1644501"/>
                        </a:cubicBezTo>
                        <a:cubicBezTo>
                          <a:pt x="8076450" y="1672176"/>
                          <a:pt x="7762297" y="1615231"/>
                          <a:pt x="7484604" y="1644501"/>
                        </a:cubicBezTo>
                        <a:cubicBezTo>
                          <a:pt x="7206911" y="1673771"/>
                          <a:pt x="7215889" y="1603612"/>
                          <a:pt x="7113961" y="1644501"/>
                        </a:cubicBezTo>
                        <a:cubicBezTo>
                          <a:pt x="7012033" y="1685390"/>
                          <a:pt x="6675847" y="1607135"/>
                          <a:pt x="6402565" y="1644501"/>
                        </a:cubicBezTo>
                        <a:cubicBezTo>
                          <a:pt x="6129283" y="1681867"/>
                          <a:pt x="6212176" y="1614055"/>
                          <a:pt x="6145506" y="1644501"/>
                        </a:cubicBezTo>
                        <a:cubicBezTo>
                          <a:pt x="6078836" y="1674947"/>
                          <a:pt x="5787548" y="1596811"/>
                          <a:pt x="5434110" y="1644501"/>
                        </a:cubicBezTo>
                        <a:cubicBezTo>
                          <a:pt x="5080672" y="1692191"/>
                          <a:pt x="5173291" y="1642830"/>
                          <a:pt x="5063466" y="1644501"/>
                        </a:cubicBezTo>
                        <a:cubicBezTo>
                          <a:pt x="4953641" y="1646172"/>
                          <a:pt x="4917619" y="1635897"/>
                          <a:pt x="4806407" y="1644501"/>
                        </a:cubicBezTo>
                        <a:cubicBezTo>
                          <a:pt x="4695195" y="1653105"/>
                          <a:pt x="4572095" y="1608982"/>
                          <a:pt x="4435764" y="1644501"/>
                        </a:cubicBezTo>
                        <a:cubicBezTo>
                          <a:pt x="4299433" y="1680020"/>
                          <a:pt x="3879940" y="1591596"/>
                          <a:pt x="3724368" y="1644501"/>
                        </a:cubicBezTo>
                        <a:cubicBezTo>
                          <a:pt x="3568796" y="1697406"/>
                          <a:pt x="3521459" y="1639327"/>
                          <a:pt x="3353724" y="1644501"/>
                        </a:cubicBezTo>
                        <a:cubicBezTo>
                          <a:pt x="3185989" y="1649675"/>
                          <a:pt x="3210517" y="1629130"/>
                          <a:pt x="3096665" y="1644501"/>
                        </a:cubicBezTo>
                        <a:cubicBezTo>
                          <a:pt x="2982813" y="1659872"/>
                          <a:pt x="2905863" y="1630757"/>
                          <a:pt x="2726022" y="1644501"/>
                        </a:cubicBezTo>
                        <a:cubicBezTo>
                          <a:pt x="2546181" y="1658245"/>
                          <a:pt x="2457914" y="1643263"/>
                          <a:pt x="2241794" y="1644501"/>
                        </a:cubicBezTo>
                        <a:cubicBezTo>
                          <a:pt x="2025674" y="1645739"/>
                          <a:pt x="1845658" y="1601457"/>
                          <a:pt x="1643983" y="1644501"/>
                        </a:cubicBezTo>
                        <a:cubicBezTo>
                          <a:pt x="1442308" y="1687545"/>
                          <a:pt x="1355919" y="1607617"/>
                          <a:pt x="1273339" y="1644501"/>
                        </a:cubicBezTo>
                        <a:cubicBezTo>
                          <a:pt x="1190759" y="1681385"/>
                          <a:pt x="626203" y="1626166"/>
                          <a:pt x="0" y="1644501"/>
                        </a:cubicBezTo>
                        <a:cubicBezTo>
                          <a:pt x="-21686" y="1477116"/>
                          <a:pt x="4555" y="1363191"/>
                          <a:pt x="0" y="1096334"/>
                        </a:cubicBezTo>
                        <a:cubicBezTo>
                          <a:pt x="-4555" y="829477"/>
                          <a:pt x="34105" y="722970"/>
                          <a:pt x="0" y="548167"/>
                        </a:cubicBezTo>
                        <a:cubicBezTo>
                          <a:pt x="-34105" y="373364"/>
                          <a:pt x="2669" y="13307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A8D076C-CC1A-C642-1418-EC9A726CAF3C}"/>
              </a:ext>
            </a:extLst>
          </p:cNvPr>
          <p:cNvSpPr/>
          <p:nvPr/>
        </p:nvSpPr>
        <p:spPr>
          <a:xfrm>
            <a:off x="4978098" y="1668976"/>
            <a:ext cx="3562012" cy="1024047"/>
          </a:xfrm>
          <a:prstGeom prst="rect">
            <a:avLst/>
          </a:prstGeom>
          <a:solidFill>
            <a:schemeClr val="accent6">
              <a:lumMod val="40000"/>
              <a:lumOff val="60000"/>
              <a:alpha val="1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solid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11358425"/>
                      <a:gd name="connsiteY0" fmla="*/ 0 h 1644501"/>
                      <a:gd name="connsiteX1" fmla="*/ 484228 w 11358425"/>
                      <a:gd name="connsiteY1" fmla="*/ 0 h 1644501"/>
                      <a:gd name="connsiteX2" fmla="*/ 741287 w 11358425"/>
                      <a:gd name="connsiteY2" fmla="*/ 0 h 1644501"/>
                      <a:gd name="connsiteX3" fmla="*/ 1566267 w 11358425"/>
                      <a:gd name="connsiteY3" fmla="*/ 0 h 1644501"/>
                      <a:gd name="connsiteX4" fmla="*/ 2050495 w 11358425"/>
                      <a:gd name="connsiteY4" fmla="*/ 0 h 1644501"/>
                      <a:gd name="connsiteX5" fmla="*/ 2534722 w 11358425"/>
                      <a:gd name="connsiteY5" fmla="*/ 0 h 1644501"/>
                      <a:gd name="connsiteX6" fmla="*/ 3359703 w 11358425"/>
                      <a:gd name="connsiteY6" fmla="*/ 0 h 1644501"/>
                      <a:gd name="connsiteX7" fmla="*/ 3730346 w 11358425"/>
                      <a:gd name="connsiteY7" fmla="*/ 0 h 1644501"/>
                      <a:gd name="connsiteX8" fmla="*/ 4555326 w 11358425"/>
                      <a:gd name="connsiteY8" fmla="*/ 0 h 1644501"/>
                      <a:gd name="connsiteX9" fmla="*/ 5380307 w 11358425"/>
                      <a:gd name="connsiteY9" fmla="*/ 0 h 1644501"/>
                      <a:gd name="connsiteX10" fmla="*/ 5978118 w 11358425"/>
                      <a:gd name="connsiteY10" fmla="*/ 0 h 1644501"/>
                      <a:gd name="connsiteX11" fmla="*/ 6803099 w 11358425"/>
                      <a:gd name="connsiteY11" fmla="*/ 0 h 1644501"/>
                      <a:gd name="connsiteX12" fmla="*/ 7287326 w 11358425"/>
                      <a:gd name="connsiteY12" fmla="*/ 0 h 1644501"/>
                      <a:gd name="connsiteX13" fmla="*/ 7771554 w 11358425"/>
                      <a:gd name="connsiteY13" fmla="*/ 0 h 1644501"/>
                      <a:gd name="connsiteX14" fmla="*/ 8482950 w 11358425"/>
                      <a:gd name="connsiteY14" fmla="*/ 0 h 1644501"/>
                      <a:gd name="connsiteX15" fmla="*/ 8967178 w 11358425"/>
                      <a:gd name="connsiteY15" fmla="*/ 0 h 1644501"/>
                      <a:gd name="connsiteX16" fmla="*/ 9792158 w 11358425"/>
                      <a:gd name="connsiteY16" fmla="*/ 0 h 1644501"/>
                      <a:gd name="connsiteX17" fmla="*/ 10617138 w 11358425"/>
                      <a:gd name="connsiteY17" fmla="*/ 0 h 1644501"/>
                      <a:gd name="connsiteX18" fmla="*/ 11358425 w 11358425"/>
                      <a:gd name="connsiteY18" fmla="*/ 0 h 1644501"/>
                      <a:gd name="connsiteX19" fmla="*/ 11358425 w 11358425"/>
                      <a:gd name="connsiteY19" fmla="*/ 531722 h 1644501"/>
                      <a:gd name="connsiteX20" fmla="*/ 11358425 w 11358425"/>
                      <a:gd name="connsiteY20" fmla="*/ 1030554 h 1644501"/>
                      <a:gd name="connsiteX21" fmla="*/ 11358425 w 11358425"/>
                      <a:gd name="connsiteY21" fmla="*/ 1644501 h 1644501"/>
                      <a:gd name="connsiteX22" fmla="*/ 10647029 w 11358425"/>
                      <a:gd name="connsiteY22" fmla="*/ 1644501 h 1644501"/>
                      <a:gd name="connsiteX23" fmla="*/ 10276386 w 11358425"/>
                      <a:gd name="connsiteY23" fmla="*/ 1644501 h 1644501"/>
                      <a:gd name="connsiteX24" fmla="*/ 9678574 w 11358425"/>
                      <a:gd name="connsiteY24" fmla="*/ 1644501 h 1644501"/>
                      <a:gd name="connsiteX25" fmla="*/ 9421515 w 11358425"/>
                      <a:gd name="connsiteY25" fmla="*/ 1644501 h 1644501"/>
                      <a:gd name="connsiteX26" fmla="*/ 9164456 w 11358425"/>
                      <a:gd name="connsiteY26" fmla="*/ 1644501 h 1644501"/>
                      <a:gd name="connsiteX27" fmla="*/ 8566644 w 11358425"/>
                      <a:gd name="connsiteY27" fmla="*/ 1644501 h 1644501"/>
                      <a:gd name="connsiteX28" fmla="*/ 8196000 w 11358425"/>
                      <a:gd name="connsiteY28" fmla="*/ 1644501 h 1644501"/>
                      <a:gd name="connsiteX29" fmla="*/ 7484604 w 11358425"/>
                      <a:gd name="connsiteY29" fmla="*/ 1644501 h 1644501"/>
                      <a:gd name="connsiteX30" fmla="*/ 7113961 w 11358425"/>
                      <a:gd name="connsiteY30" fmla="*/ 1644501 h 1644501"/>
                      <a:gd name="connsiteX31" fmla="*/ 6402565 w 11358425"/>
                      <a:gd name="connsiteY31" fmla="*/ 1644501 h 1644501"/>
                      <a:gd name="connsiteX32" fmla="*/ 6145506 w 11358425"/>
                      <a:gd name="connsiteY32" fmla="*/ 1644501 h 1644501"/>
                      <a:gd name="connsiteX33" fmla="*/ 5434110 w 11358425"/>
                      <a:gd name="connsiteY33" fmla="*/ 1644501 h 1644501"/>
                      <a:gd name="connsiteX34" fmla="*/ 5063466 w 11358425"/>
                      <a:gd name="connsiteY34" fmla="*/ 1644501 h 1644501"/>
                      <a:gd name="connsiteX35" fmla="*/ 4806407 w 11358425"/>
                      <a:gd name="connsiteY35" fmla="*/ 1644501 h 1644501"/>
                      <a:gd name="connsiteX36" fmla="*/ 4435764 w 11358425"/>
                      <a:gd name="connsiteY36" fmla="*/ 1644501 h 1644501"/>
                      <a:gd name="connsiteX37" fmla="*/ 3724368 w 11358425"/>
                      <a:gd name="connsiteY37" fmla="*/ 1644501 h 1644501"/>
                      <a:gd name="connsiteX38" fmla="*/ 3353724 w 11358425"/>
                      <a:gd name="connsiteY38" fmla="*/ 1644501 h 1644501"/>
                      <a:gd name="connsiteX39" fmla="*/ 3096665 w 11358425"/>
                      <a:gd name="connsiteY39" fmla="*/ 1644501 h 1644501"/>
                      <a:gd name="connsiteX40" fmla="*/ 2726022 w 11358425"/>
                      <a:gd name="connsiteY40" fmla="*/ 1644501 h 1644501"/>
                      <a:gd name="connsiteX41" fmla="*/ 2241794 w 11358425"/>
                      <a:gd name="connsiteY41" fmla="*/ 1644501 h 1644501"/>
                      <a:gd name="connsiteX42" fmla="*/ 1643983 w 11358425"/>
                      <a:gd name="connsiteY42" fmla="*/ 1644501 h 1644501"/>
                      <a:gd name="connsiteX43" fmla="*/ 1273339 w 11358425"/>
                      <a:gd name="connsiteY43" fmla="*/ 1644501 h 1644501"/>
                      <a:gd name="connsiteX44" fmla="*/ 0 w 11358425"/>
                      <a:gd name="connsiteY44" fmla="*/ 1644501 h 1644501"/>
                      <a:gd name="connsiteX45" fmla="*/ 0 w 11358425"/>
                      <a:gd name="connsiteY45" fmla="*/ 1096334 h 1644501"/>
                      <a:gd name="connsiteX46" fmla="*/ 0 w 11358425"/>
                      <a:gd name="connsiteY46" fmla="*/ 548167 h 1644501"/>
                      <a:gd name="connsiteX47" fmla="*/ 0 w 11358425"/>
                      <a:gd name="connsiteY47" fmla="*/ 0 h 1644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11358425" h="1644501" extrusionOk="0">
                        <a:moveTo>
                          <a:pt x="0" y="0"/>
                        </a:moveTo>
                        <a:cubicBezTo>
                          <a:pt x="126614" y="-21232"/>
                          <a:pt x="287010" y="36220"/>
                          <a:pt x="484228" y="0"/>
                        </a:cubicBezTo>
                        <a:cubicBezTo>
                          <a:pt x="681446" y="-36220"/>
                          <a:pt x="664657" y="23336"/>
                          <a:pt x="741287" y="0"/>
                        </a:cubicBezTo>
                        <a:cubicBezTo>
                          <a:pt x="817917" y="-23336"/>
                          <a:pt x="1360097" y="35724"/>
                          <a:pt x="1566267" y="0"/>
                        </a:cubicBezTo>
                        <a:cubicBezTo>
                          <a:pt x="1772437" y="-35724"/>
                          <a:pt x="1939171" y="56166"/>
                          <a:pt x="2050495" y="0"/>
                        </a:cubicBezTo>
                        <a:cubicBezTo>
                          <a:pt x="2161819" y="-56166"/>
                          <a:pt x="2428356" y="3884"/>
                          <a:pt x="2534722" y="0"/>
                        </a:cubicBezTo>
                        <a:cubicBezTo>
                          <a:pt x="2641088" y="-3884"/>
                          <a:pt x="3042672" y="93613"/>
                          <a:pt x="3359703" y="0"/>
                        </a:cubicBezTo>
                        <a:cubicBezTo>
                          <a:pt x="3676734" y="-93613"/>
                          <a:pt x="3604167" y="25660"/>
                          <a:pt x="3730346" y="0"/>
                        </a:cubicBezTo>
                        <a:cubicBezTo>
                          <a:pt x="3856525" y="-25660"/>
                          <a:pt x="4205665" y="55133"/>
                          <a:pt x="4555326" y="0"/>
                        </a:cubicBezTo>
                        <a:cubicBezTo>
                          <a:pt x="4904987" y="-55133"/>
                          <a:pt x="5075842" y="53173"/>
                          <a:pt x="5380307" y="0"/>
                        </a:cubicBezTo>
                        <a:cubicBezTo>
                          <a:pt x="5684772" y="-53173"/>
                          <a:pt x="5831576" y="55561"/>
                          <a:pt x="5978118" y="0"/>
                        </a:cubicBezTo>
                        <a:cubicBezTo>
                          <a:pt x="6124660" y="-55561"/>
                          <a:pt x="6499683" y="18345"/>
                          <a:pt x="6803099" y="0"/>
                        </a:cubicBezTo>
                        <a:cubicBezTo>
                          <a:pt x="7106515" y="-18345"/>
                          <a:pt x="7162877" y="40726"/>
                          <a:pt x="7287326" y="0"/>
                        </a:cubicBezTo>
                        <a:cubicBezTo>
                          <a:pt x="7411775" y="-40726"/>
                          <a:pt x="7581731" y="48367"/>
                          <a:pt x="7771554" y="0"/>
                        </a:cubicBezTo>
                        <a:cubicBezTo>
                          <a:pt x="7961377" y="-48367"/>
                          <a:pt x="8339846" y="22078"/>
                          <a:pt x="8482950" y="0"/>
                        </a:cubicBezTo>
                        <a:cubicBezTo>
                          <a:pt x="8626054" y="-22078"/>
                          <a:pt x="8731457" y="29035"/>
                          <a:pt x="8967178" y="0"/>
                        </a:cubicBezTo>
                        <a:cubicBezTo>
                          <a:pt x="9202899" y="-29035"/>
                          <a:pt x="9477985" y="21710"/>
                          <a:pt x="9792158" y="0"/>
                        </a:cubicBezTo>
                        <a:cubicBezTo>
                          <a:pt x="10106331" y="-21710"/>
                          <a:pt x="10362117" y="14980"/>
                          <a:pt x="10617138" y="0"/>
                        </a:cubicBezTo>
                        <a:cubicBezTo>
                          <a:pt x="10872159" y="-14980"/>
                          <a:pt x="11002726" y="10194"/>
                          <a:pt x="11358425" y="0"/>
                        </a:cubicBezTo>
                        <a:cubicBezTo>
                          <a:pt x="11378353" y="245011"/>
                          <a:pt x="11354092" y="402494"/>
                          <a:pt x="11358425" y="531722"/>
                        </a:cubicBezTo>
                        <a:cubicBezTo>
                          <a:pt x="11362758" y="660950"/>
                          <a:pt x="11307231" y="801128"/>
                          <a:pt x="11358425" y="1030554"/>
                        </a:cubicBezTo>
                        <a:cubicBezTo>
                          <a:pt x="11409619" y="1259980"/>
                          <a:pt x="11322619" y="1385522"/>
                          <a:pt x="11358425" y="1644501"/>
                        </a:cubicBezTo>
                        <a:cubicBezTo>
                          <a:pt x="11211540" y="1689892"/>
                          <a:pt x="10825894" y="1610911"/>
                          <a:pt x="10647029" y="1644501"/>
                        </a:cubicBezTo>
                        <a:cubicBezTo>
                          <a:pt x="10468164" y="1678091"/>
                          <a:pt x="10388529" y="1615700"/>
                          <a:pt x="10276386" y="1644501"/>
                        </a:cubicBezTo>
                        <a:cubicBezTo>
                          <a:pt x="10164243" y="1673302"/>
                          <a:pt x="9804397" y="1575083"/>
                          <a:pt x="9678574" y="1644501"/>
                        </a:cubicBezTo>
                        <a:cubicBezTo>
                          <a:pt x="9552751" y="1713919"/>
                          <a:pt x="9525883" y="1628631"/>
                          <a:pt x="9421515" y="1644501"/>
                        </a:cubicBezTo>
                        <a:cubicBezTo>
                          <a:pt x="9317147" y="1660371"/>
                          <a:pt x="9277829" y="1616524"/>
                          <a:pt x="9164456" y="1644501"/>
                        </a:cubicBezTo>
                        <a:cubicBezTo>
                          <a:pt x="9051083" y="1672478"/>
                          <a:pt x="8831850" y="1637752"/>
                          <a:pt x="8566644" y="1644501"/>
                        </a:cubicBezTo>
                        <a:cubicBezTo>
                          <a:pt x="8301438" y="1651250"/>
                          <a:pt x="8315550" y="1616826"/>
                          <a:pt x="8196000" y="1644501"/>
                        </a:cubicBezTo>
                        <a:cubicBezTo>
                          <a:pt x="8076450" y="1672176"/>
                          <a:pt x="7762297" y="1615231"/>
                          <a:pt x="7484604" y="1644501"/>
                        </a:cubicBezTo>
                        <a:cubicBezTo>
                          <a:pt x="7206911" y="1673771"/>
                          <a:pt x="7215889" y="1603612"/>
                          <a:pt x="7113961" y="1644501"/>
                        </a:cubicBezTo>
                        <a:cubicBezTo>
                          <a:pt x="7012033" y="1685390"/>
                          <a:pt x="6675847" y="1607135"/>
                          <a:pt x="6402565" y="1644501"/>
                        </a:cubicBezTo>
                        <a:cubicBezTo>
                          <a:pt x="6129283" y="1681867"/>
                          <a:pt x="6212176" y="1614055"/>
                          <a:pt x="6145506" y="1644501"/>
                        </a:cubicBezTo>
                        <a:cubicBezTo>
                          <a:pt x="6078836" y="1674947"/>
                          <a:pt x="5787548" y="1596811"/>
                          <a:pt x="5434110" y="1644501"/>
                        </a:cubicBezTo>
                        <a:cubicBezTo>
                          <a:pt x="5080672" y="1692191"/>
                          <a:pt x="5173291" y="1642830"/>
                          <a:pt x="5063466" y="1644501"/>
                        </a:cubicBezTo>
                        <a:cubicBezTo>
                          <a:pt x="4953641" y="1646172"/>
                          <a:pt x="4917619" y="1635897"/>
                          <a:pt x="4806407" y="1644501"/>
                        </a:cubicBezTo>
                        <a:cubicBezTo>
                          <a:pt x="4695195" y="1653105"/>
                          <a:pt x="4572095" y="1608982"/>
                          <a:pt x="4435764" y="1644501"/>
                        </a:cubicBezTo>
                        <a:cubicBezTo>
                          <a:pt x="4299433" y="1680020"/>
                          <a:pt x="3879940" y="1591596"/>
                          <a:pt x="3724368" y="1644501"/>
                        </a:cubicBezTo>
                        <a:cubicBezTo>
                          <a:pt x="3568796" y="1697406"/>
                          <a:pt x="3521459" y="1639327"/>
                          <a:pt x="3353724" y="1644501"/>
                        </a:cubicBezTo>
                        <a:cubicBezTo>
                          <a:pt x="3185989" y="1649675"/>
                          <a:pt x="3210517" y="1629130"/>
                          <a:pt x="3096665" y="1644501"/>
                        </a:cubicBezTo>
                        <a:cubicBezTo>
                          <a:pt x="2982813" y="1659872"/>
                          <a:pt x="2905863" y="1630757"/>
                          <a:pt x="2726022" y="1644501"/>
                        </a:cubicBezTo>
                        <a:cubicBezTo>
                          <a:pt x="2546181" y="1658245"/>
                          <a:pt x="2457914" y="1643263"/>
                          <a:pt x="2241794" y="1644501"/>
                        </a:cubicBezTo>
                        <a:cubicBezTo>
                          <a:pt x="2025674" y="1645739"/>
                          <a:pt x="1845658" y="1601457"/>
                          <a:pt x="1643983" y="1644501"/>
                        </a:cubicBezTo>
                        <a:cubicBezTo>
                          <a:pt x="1442308" y="1687545"/>
                          <a:pt x="1355919" y="1607617"/>
                          <a:pt x="1273339" y="1644501"/>
                        </a:cubicBezTo>
                        <a:cubicBezTo>
                          <a:pt x="1190759" y="1681385"/>
                          <a:pt x="626203" y="1626166"/>
                          <a:pt x="0" y="1644501"/>
                        </a:cubicBezTo>
                        <a:cubicBezTo>
                          <a:pt x="-21686" y="1477116"/>
                          <a:pt x="4555" y="1363191"/>
                          <a:pt x="0" y="1096334"/>
                        </a:cubicBezTo>
                        <a:cubicBezTo>
                          <a:pt x="-4555" y="829477"/>
                          <a:pt x="34105" y="722970"/>
                          <a:pt x="0" y="548167"/>
                        </a:cubicBezTo>
                        <a:cubicBezTo>
                          <a:pt x="-34105" y="373364"/>
                          <a:pt x="2669" y="13307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cxnSp>
        <p:nvCxnSpPr>
          <p:cNvPr id="165" name="Connecteur : en angle 164">
            <a:extLst>
              <a:ext uri="{FF2B5EF4-FFF2-40B4-BE49-F238E27FC236}">
                <a16:creationId xmlns:a16="http://schemas.microsoft.com/office/drawing/2014/main" id="{FE3E0C87-C473-46D2-63AC-B3E3749A3DD3}"/>
              </a:ext>
            </a:extLst>
          </p:cNvPr>
          <p:cNvCxnSpPr>
            <a:cxnSpLocks/>
            <a:stCxn id="171" idx="3"/>
            <a:endCxn id="162" idx="1"/>
          </p:cNvCxnSpPr>
          <p:nvPr/>
        </p:nvCxnSpPr>
        <p:spPr>
          <a:xfrm>
            <a:off x="6929409" y="3723594"/>
            <a:ext cx="259991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89220E30-536D-2367-1A3C-0AB97018A637}"/>
              </a:ext>
            </a:extLst>
          </p:cNvPr>
          <p:cNvSpPr txBox="1"/>
          <p:nvPr/>
        </p:nvSpPr>
        <p:spPr>
          <a:xfrm>
            <a:off x="152040" y="177767"/>
            <a:ext cx="35060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/>
              <a:t>Cas d’usage Réco-1bis</a:t>
            </a:r>
            <a:r>
              <a:rPr lang="fr-FR" sz="1400" b="1" dirty="0"/>
              <a:t> :</a:t>
            </a:r>
          </a:p>
          <a:p>
            <a:r>
              <a:rPr lang="fr-FR" sz="1400" b="1" dirty="0"/>
              <a:t>Récolement d’une extension BT souterraine (RMBT + CIBE) depuis un réseau aérien</a:t>
            </a:r>
            <a:endParaRPr lang="fr-FR" sz="1000" b="1" dirty="0"/>
          </a:p>
        </p:txBody>
      </p:sp>
      <p:cxnSp>
        <p:nvCxnSpPr>
          <p:cNvPr id="483" name="Connecteur : en angle 482">
            <a:extLst>
              <a:ext uri="{FF2B5EF4-FFF2-40B4-BE49-F238E27FC236}">
                <a16:creationId xmlns:a16="http://schemas.microsoft.com/office/drawing/2014/main" id="{80CB9233-EF12-2E24-FEE1-73AE372D4CE4}"/>
              </a:ext>
            </a:extLst>
          </p:cNvPr>
          <p:cNvCxnSpPr>
            <a:cxnSpLocks/>
            <a:stCxn id="65" idx="1"/>
            <a:endCxn id="482" idx="3"/>
          </p:cNvCxnSpPr>
          <p:nvPr/>
        </p:nvCxnSpPr>
        <p:spPr>
          <a:xfrm flipH="1">
            <a:off x="6929408" y="1903925"/>
            <a:ext cx="267737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ZoneTexte 483">
            <a:extLst>
              <a:ext uri="{FF2B5EF4-FFF2-40B4-BE49-F238E27FC236}">
                <a16:creationId xmlns:a16="http://schemas.microsoft.com/office/drawing/2014/main" id="{FF4E325F-821E-6A98-3EF6-1D50CBBEB8AA}"/>
              </a:ext>
            </a:extLst>
          </p:cNvPr>
          <p:cNvSpPr txBox="1"/>
          <p:nvPr/>
        </p:nvSpPr>
        <p:spPr>
          <a:xfrm>
            <a:off x="5798032" y="2826645"/>
            <a:ext cx="1122805" cy="2299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  <a:ln w="12700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894" b="1" dirty="0"/>
              <a:t>CableTerre (2)</a:t>
            </a:r>
          </a:p>
        </p:txBody>
      </p:sp>
      <p:sp>
        <p:nvSpPr>
          <p:cNvPr id="486" name="ZoneTexte 485">
            <a:extLst>
              <a:ext uri="{FF2B5EF4-FFF2-40B4-BE49-F238E27FC236}">
                <a16:creationId xmlns:a16="http://schemas.microsoft.com/office/drawing/2014/main" id="{B2F7659B-AD87-6C0B-9792-120E53E20F8C}"/>
              </a:ext>
            </a:extLst>
          </p:cNvPr>
          <p:cNvSpPr txBox="1"/>
          <p:nvPr/>
        </p:nvSpPr>
        <p:spPr>
          <a:xfrm>
            <a:off x="7197146" y="1253441"/>
            <a:ext cx="1126539" cy="2299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  <a:ln w="12700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894" b="1" dirty="0"/>
              <a:t>CableElectrique (1)</a:t>
            </a:r>
          </a:p>
        </p:txBody>
      </p:sp>
      <p:cxnSp>
        <p:nvCxnSpPr>
          <p:cNvPr id="489" name="Connecteur : en angle 488">
            <a:extLst>
              <a:ext uri="{FF2B5EF4-FFF2-40B4-BE49-F238E27FC236}">
                <a16:creationId xmlns:a16="http://schemas.microsoft.com/office/drawing/2014/main" id="{DF505C1D-A78B-25A2-2174-3B9B48FB69C0}"/>
              </a:ext>
            </a:extLst>
          </p:cNvPr>
          <p:cNvCxnSpPr>
            <a:cxnSpLocks/>
            <a:stCxn id="484" idx="0"/>
            <a:endCxn id="487" idx="2"/>
          </p:cNvCxnSpPr>
          <p:nvPr/>
        </p:nvCxnSpPr>
        <p:spPr>
          <a:xfrm flipV="1">
            <a:off x="6359435" y="2533702"/>
            <a:ext cx="0" cy="292943"/>
          </a:xfrm>
          <a:prstGeom prst="straightConnector1">
            <a:avLst/>
          </a:prstGeom>
          <a:ln w="317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696F707A-D005-2225-6CCB-7720F2BB14FF}"/>
              </a:ext>
            </a:extLst>
          </p:cNvPr>
          <p:cNvSpPr txBox="1"/>
          <p:nvPr/>
        </p:nvSpPr>
        <p:spPr>
          <a:xfrm>
            <a:off x="7197145" y="1788957"/>
            <a:ext cx="1131699" cy="2299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rgbClr val="F1A3B0"/>
              </a:gs>
            </a:gsLst>
            <a:lin ang="0" scaled="0"/>
          </a:gradFill>
          <a:ln w="12700">
            <a:solidFill>
              <a:srgbClr val="8B25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100" b="1"/>
            </a:lvl1pPr>
          </a:lstStyle>
          <a:p>
            <a:r>
              <a:rPr lang="fr-FR" sz="894" dirty="0"/>
              <a:t>Jonction (3)</a:t>
            </a:r>
          </a:p>
        </p:txBody>
      </p:sp>
      <p:cxnSp>
        <p:nvCxnSpPr>
          <p:cNvPr id="82" name="Connecteur : en angle 81">
            <a:extLst>
              <a:ext uri="{FF2B5EF4-FFF2-40B4-BE49-F238E27FC236}">
                <a16:creationId xmlns:a16="http://schemas.microsoft.com/office/drawing/2014/main" id="{9C3CF72B-2F79-885E-8F11-08108F7E1345}"/>
              </a:ext>
            </a:extLst>
          </p:cNvPr>
          <p:cNvCxnSpPr>
            <a:cxnSpLocks/>
            <a:stCxn id="487" idx="0"/>
            <a:endCxn id="482" idx="2"/>
          </p:cNvCxnSpPr>
          <p:nvPr/>
        </p:nvCxnSpPr>
        <p:spPr>
          <a:xfrm flipV="1">
            <a:off x="6359435" y="2018892"/>
            <a:ext cx="4124" cy="28487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 : en angle 94">
            <a:extLst>
              <a:ext uri="{FF2B5EF4-FFF2-40B4-BE49-F238E27FC236}">
                <a16:creationId xmlns:a16="http://schemas.microsoft.com/office/drawing/2014/main" id="{185777A5-C34C-8C81-080D-E05F6F088234}"/>
              </a:ext>
            </a:extLst>
          </p:cNvPr>
          <p:cNvCxnSpPr>
            <a:cxnSpLocks/>
            <a:stCxn id="65" idx="0"/>
            <a:endCxn id="486" idx="2"/>
          </p:cNvCxnSpPr>
          <p:nvPr/>
        </p:nvCxnSpPr>
        <p:spPr>
          <a:xfrm flipH="1" flipV="1">
            <a:off x="7760416" y="1483376"/>
            <a:ext cx="2579" cy="305581"/>
          </a:xfrm>
          <a:prstGeom prst="straightConnector1">
            <a:avLst/>
          </a:prstGeom>
          <a:ln w="317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ZoneTexte 143">
            <a:extLst>
              <a:ext uri="{FF2B5EF4-FFF2-40B4-BE49-F238E27FC236}">
                <a16:creationId xmlns:a16="http://schemas.microsoft.com/office/drawing/2014/main" id="{D8EE35EF-0ADD-A824-05F4-565AC367909A}"/>
              </a:ext>
            </a:extLst>
          </p:cNvPr>
          <p:cNvSpPr txBox="1"/>
          <p:nvPr/>
        </p:nvSpPr>
        <p:spPr>
          <a:xfrm>
            <a:off x="2542353" y="1179732"/>
            <a:ext cx="2077428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0.       support (poteau)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200" dirty="0"/>
              <a:t>câble aérien</a:t>
            </a:r>
          </a:p>
          <a:p>
            <a:pPr marL="342900" indent="-342900">
              <a:buAutoNum type="arabicPeriod"/>
            </a:pPr>
            <a:r>
              <a:rPr lang="fr-FR" sz="1200" dirty="0"/>
              <a:t>câble mise à la terre</a:t>
            </a:r>
          </a:p>
          <a:p>
            <a:pPr marL="342900" indent="-342900">
              <a:buAutoNum type="arabicPeriod"/>
            </a:pPr>
            <a:r>
              <a:rPr lang="fr-FR" sz="1200" dirty="0" err="1"/>
              <a:t>racc</a:t>
            </a:r>
            <a:r>
              <a:rPr lang="fr-FR" sz="1200" dirty="0"/>
              <a:t>. aérien &amp; trousse</a:t>
            </a:r>
          </a:p>
          <a:p>
            <a:pPr marL="342900" indent="-342900">
              <a:buAutoNum type="arabicPeriod"/>
            </a:pPr>
            <a:r>
              <a:rPr lang="fr-FR" sz="1200" dirty="0"/>
              <a:t>câble souterrain</a:t>
            </a:r>
          </a:p>
          <a:p>
            <a:pPr marL="342900" indent="-342900">
              <a:buAutoNum type="arabicPeriod"/>
            </a:pPr>
            <a:r>
              <a:rPr lang="fr-FR" sz="1200" dirty="0"/>
              <a:t>coffret RMBT</a:t>
            </a:r>
          </a:p>
          <a:p>
            <a:pPr marL="342900" indent="-342900">
              <a:buAutoNum type="arabicPeriod"/>
            </a:pPr>
            <a:r>
              <a:rPr lang="fr-FR" sz="1200" dirty="0"/>
              <a:t>câble mise à la terre</a:t>
            </a:r>
          </a:p>
          <a:p>
            <a:pPr marL="342900" indent="-342900">
              <a:buAutoNum type="arabicPeriod"/>
            </a:pPr>
            <a:r>
              <a:rPr lang="fr-FR" sz="1200" dirty="0"/>
              <a:t>raccordement modulaire</a:t>
            </a:r>
          </a:p>
          <a:p>
            <a:pPr marL="342900" indent="-342900">
              <a:buAutoNum type="arabicPeriod"/>
            </a:pPr>
            <a:r>
              <a:rPr lang="fr-FR" sz="1200" dirty="0"/>
              <a:t>câble souterrain (LR)</a:t>
            </a:r>
          </a:p>
          <a:p>
            <a:pPr marL="342900" indent="-342900">
              <a:buAutoNum type="arabicPeriod"/>
            </a:pPr>
            <a:r>
              <a:rPr lang="fr-FR" sz="1200" dirty="0"/>
              <a:t>coffret CIBE</a:t>
            </a:r>
          </a:p>
          <a:p>
            <a:pPr marL="342900" indent="-342900">
              <a:buAutoNum type="arabicPeriod"/>
            </a:pPr>
            <a:r>
              <a:rPr lang="fr-FR" sz="1200" dirty="0"/>
              <a:t>CCPI</a:t>
            </a:r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379C0B7F-1560-3987-379E-F4E35126ACAC}"/>
              </a:ext>
            </a:extLst>
          </p:cNvPr>
          <p:cNvSpPr txBox="1"/>
          <p:nvPr/>
        </p:nvSpPr>
        <p:spPr>
          <a:xfrm>
            <a:off x="7189400" y="3608626"/>
            <a:ext cx="1131699" cy="2299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rgbClr val="F1A3B0"/>
              </a:gs>
            </a:gsLst>
            <a:lin ang="0" scaled="0"/>
          </a:gradFill>
          <a:ln w="12700">
            <a:solidFill>
              <a:srgbClr val="8B25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100" b="1"/>
            </a:lvl1pPr>
          </a:lstStyle>
          <a:p>
            <a:r>
              <a:rPr lang="fr-FR" sz="894" dirty="0" err="1"/>
              <a:t>RaccModulaire</a:t>
            </a:r>
            <a:r>
              <a:rPr lang="fr-FR" sz="894" dirty="0"/>
              <a:t> (7)</a:t>
            </a:r>
          </a:p>
        </p:txBody>
      </p:sp>
      <p:sp>
        <p:nvSpPr>
          <p:cNvPr id="166" name="ZoneTexte 165">
            <a:extLst>
              <a:ext uri="{FF2B5EF4-FFF2-40B4-BE49-F238E27FC236}">
                <a16:creationId xmlns:a16="http://schemas.microsoft.com/office/drawing/2014/main" id="{8A236CB3-27A3-8CEA-FD7C-E7849D11603D}"/>
              </a:ext>
            </a:extLst>
          </p:cNvPr>
          <p:cNvSpPr txBox="1"/>
          <p:nvPr/>
        </p:nvSpPr>
        <p:spPr>
          <a:xfrm>
            <a:off x="7181654" y="2960630"/>
            <a:ext cx="1131699" cy="2299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  <a:ln w="12700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894" b="1" dirty="0" err="1"/>
              <a:t>CableElectrique</a:t>
            </a:r>
            <a:r>
              <a:rPr lang="fr-FR" sz="894" b="1" dirty="0"/>
              <a:t> (4)</a:t>
            </a:r>
          </a:p>
        </p:txBody>
      </p:sp>
      <p:cxnSp>
        <p:nvCxnSpPr>
          <p:cNvPr id="170" name="Connecteur : en angle 169">
            <a:extLst>
              <a:ext uri="{FF2B5EF4-FFF2-40B4-BE49-F238E27FC236}">
                <a16:creationId xmlns:a16="http://schemas.microsoft.com/office/drawing/2014/main" id="{8DE47C73-F117-8A56-502E-B74E9155634D}"/>
              </a:ext>
            </a:extLst>
          </p:cNvPr>
          <p:cNvCxnSpPr>
            <a:cxnSpLocks/>
            <a:stCxn id="65" idx="2"/>
            <a:endCxn id="166" idx="0"/>
          </p:cNvCxnSpPr>
          <p:nvPr/>
        </p:nvCxnSpPr>
        <p:spPr>
          <a:xfrm flipH="1">
            <a:off x="7747504" y="2018892"/>
            <a:ext cx="15491" cy="941738"/>
          </a:xfrm>
          <a:prstGeom prst="straightConnector1">
            <a:avLst/>
          </a:prstGeom>
          <a:ln w="317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ZoneTexte 170">
            <a:extLst>
              <a:ext uri="{FF2B5EF4-FFF2-40B4-BE49-F238E27FC236}">
                <a16:creationId xmlns:a16="http://schemas.microsoft.com/office/drawing/2014/main" id="{801BC9E9-BDD7-DC43-AD7C-E41163E417B4}"/>
              </a:ext>
            </a:extLst>
          </p:cNvPr>
          <p:cNvSpPr txBox="1"/>
          <p:nvPr/>
        </p:nvSpPr>
        <p:spPr>
          <a:xfrm>
            <a:off x="5797710" y="3608626"/>
            <a:ext cx="1131699" cy="2299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0"/>
          </a:gradFill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894" b="1" dirty="0"/>
              <a:t>Coffret (5)</a:t>
            </a:r>
          </a:p>
        </p:txBody>
      </p:sp>
      <p:sp>
        <p:nvSpPr>
          <p:cNvPr id="242" name="ZoneTexte 241">
            <a:extLst>
              <a:ext uri="{FF2B5EF4-FFF2-40B4-BE49-F238E27FC236}">
                <a16:creationId xmlns:a16="http://schemas.microsoft.com/office/drawing/2014/main" id="{84FBB1D1-9893-F9BB-FDB4-096A5EF35951}"/>
              </a:ext>
            </a:extLst>
          </p:cNvPr>
          <p:cNvSpPr txBox="1"/>
          <p:nvPr/>
        </p:nvSpPr>
        <p:spPr>
          <a:xfrm>
            <a:off x="5822560" y="4684139"/>
            <a:ext cx="1115558" cy="2299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  <a:ln w="12700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894" b="1" dirty="0" err="1"/>
              <a:t>CableTerre</a:t>
            </a:r>
            <a:r>
              <a:rPr lang="fr-FR" sz="894" b="1" dirty="0"/>
              <a:t> (6)</a:t>
            </a:r>
          </a:p>
        </p:txBody>
      </p:sp>
      <p:sp>
        <p:nvSpPr>
          <p:cNvPr id="243" name="ZoneTexte 242">
            <a:extLst>
              <a:ext uri="{FF2B5EF4-FFF2-40B4-BE49-F238E27FC236}">
                <a16:creationId xmlns:a16="http://schemas.microsoft.com/office/drawing/2014/main" id="{AB560E3A-58EC-0C94-92CE-B115C4661F5C}"/>
              </a:ext>
            </a:extLst>
          </p:cNvPr>
          <p:cNvSpPr txBox="1"/>
          <p:nvPr/>
        </p:nvSpPr>
        <p:spPr>
          <a:xfrm>
            <a:off x="5808685" y="4107779"/>
            <a:ext cx="1131698" cy="2299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rgbClr val="F1A3B0"/>
              </a:gs>
            </a:gsLst>
            <a:lin ang="0" scaled="0"/>
          </a:gradFill>
          <a:ln w="12700">
            <a:solidFill>
              <a:srgbClr val="8B25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100" b="1"/>
            </a:lvl1pPr>
          </a:lstStyle>
          <a:p>
            <a:r>
              <a:rPr lang="fr-FR" sz="894" dirty="0"/>
              <a:t>Terre</a:t>
            </a:r>
          </a:p>
        </p:txBody>
      </p:sp>
      <p:cxnSp>
        <p:nvCxnSpPr>
          <p:cNvPr id="244" name="Connecteur : en angle 243">
            <a:extLst>
              <a:ext uri="{FF2B5EF4-FFF2-40B4-BE49-F238E27FC236}">
                <a16:creationId xmlns:a16="http://schemas.microsoft.com/office/drawing/2014/main" id="{D17F60F8-0369-40F5-D5A3-51B90256F5EE}"/>
              </a:ext>
            </a:extLst>
          </p:cNvPr>
          <p:cNvCxnSpPr>
            <a:cxnSpLocks/>
            <a:endCxn id="243" idx="2"/>
          </p:cNvCxnSpPr>
          <p:nvPr/>
        </p:nvCxnSpPr>
        <p:spPr>
          <a:xfrm flipV="1">
            <a:off x="6371630" y="4337714"/>
            <a:ext cx="2904" cy="381261"/>
          </a:xfrm>
          <a:prstGeom prst="straightConnector1">
            <a:avLst/>
          </a:prstGeom>
          <a:ln w="317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necteur : en angle 249">
            <a:extLst>
              <a:ext uri="{FF2B5EF4-FFF2-40B4-BE49-F238E27FC236}">
                <a16:creationId xmlns:a16="http://schemas.microsoft.com/office/drawing/2014/main" id="{53077516-5CF9-F35E-1A4B-9B356AC9FCED}"/>
              </a:ext>
            </a:extLst>
          </p:cNvPr>
          <p:cNvCxnSpPr>
            <a:cxnSpLocks/>
            <a:stCxn id="166" idx="2"/>
            <a:endCxn id="162" idx="0"/>
          </p:cNvCxnSpPr>
          <p:nvPr/>
        </p:nvCxnSpPr>
        <p:spPr>
          <a:xfrm>
            <a:off x="7747504" y="3190565"/>
            <a:ext cx="7746" cy="418061"/>
          </a:xfrm>
          <a:prstGeom prst="straightConnector1">
            <a:avLst/>
          </a:prstGeom>
          <a:ln w="317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ZoneTexte 306">
            <a:extLst>
              <a:ext uri="{FF2B5EF4-FFF2-40B4-BE49-F238E27FC236}">
                <a16:creationId xmlns:a16="http://schemas.microsoft.com/office/drawing/2014/main" id="{3C57C140-D43A-EACA-5BF8-5E99AD44A05E}"/>
              </a:ext>
            </a:extLst>
          </p:cNvPr>
          <p:cNvSpPr txBox="1"/>
          <p:nvPr/>
        </p:nvSpPr>
        <p:spPr>
          <a:xfrm>
            <a:off x="7193960" y="4889424"/>
            <a:ext cx="1131699" cy="2299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  <a:ln w="12700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894" b="1" dirty="0" err="1"/>
              <a:t>CableElectrique</a:t>
            </a:r>
            <a:r>
              <a:rPr lang="fr-FR" sz="894" b="1" dirty="0"/>
              <a:t> (8)</a:t>
            </a:r>
          </a:p>
        </p:txBody>
      </p:sp>
      <p:sp>
        <p:nvSpPr>
          <p:cNvPr id="311" name="ZoneTexte 310">
            <a:extLst>
              <a:ext uri="{FF2B5EF4-FFF2-40B4-BE49-F238E27FC236}">
                <a16:creationId xmlns:a16="http://schemas.microsoft.com/office/drawing/2014/main" id="{06D36ABC-60AB-2CDE-6B43-579B9FBB2089}"/>
              </a:ext>
            </a:extLst>
          </p:cNvPr>
          <p:cNvSpPr txBox="1"/>
          <p:nvPr/>
        </p:nvSpPr>
        <p:spPr>
          <a:xfrm>
            <a:off x="7197145" y="5554905"/>
            <a:ext cx="1131699" cy="2299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rgbClr val="F1A3B0"/>
              </a:gs>
            </a:gsLst>
            <a:lin ang="0" scaled="0"/>
          </a:gradFill>
          <a:ln w="12700">
            <a:solidFill>
              <a:srgbClr val="8B25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100" b="1"/>
            </a:lvl1pPr>
          </a:lstStyle>
          <a:p>
            <a:r>
              <a:rPr lang="fr-FR" sz="894" dirty="0"/>
              <a:t>Jeu de barres (10)</a:t>
            </a:r>
          </a:p>
        </p:txBody>
      </p:sp>
      <p:cxnSp>
        <p:nvCxnSpPr>
          <p:cNvPr id="312" name="Connecteur : en angle 311">
            <a:extLst>
              <a:ext uri="{FF2B5EF4-FFF2-40B4-BE49-F238E27FC236}">
                <a16:creationId xmlns:a16="http://schemas.microsoft.com/office/drawing/2014/main" id="{A6A675A9-A86D-F46A-89EE-A1405E164027}"/>
              </a:ext>
            </a:extLst>
          </p:cNvPr>
          <p:cNvCxnSpPr>
            <a:cxnSpLocks/>
            <a:stCxn id="311" idx="0"/>
            <a:endCxn id="307" idx="2"/>
          </p:cNvCxnSpPr>
          <p:nvPr/>
        </p:nvCxnSpPr>
        <p:spPr>
          <a:xfrm flipH="1" flipV="1">
            <a:off x="7759810" y="5119359"/>
            <a:ext cx="3185" cy="435546"/>
          </a:xfrm>
          <a:prstGeom prst="straightConnector1">
            <a:avLst/>
          </a:prstGeom>
          <a:ln w="317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eur : en angle 314">
            <a:extLst>
              <a:ext uri="{FF2B5EF4-FFF2-40B4-BE49-F238E27FC236}">
                <a16:creationId xmlns:a16="http://schemas.microsoft.com/office/drawing/2014/main" id="{94F1C050-0311-F09F-04C3-C1D0B837B492}"/>
              </a:ext>
            </a:extLst>
          </p:cNvPr>
          <p:cNvCxnSpPr>
            <a:cxnSpLocks/>
            <a:stCxn id="317" idx="3"/>
            <a:endCxn id="311" idx="1"/>
          </p:cNvCxnSpPr>
          <p:nvPr/>
        </p:nvCxnSpPr>
        <p:spPr>
          <a:xfrm>
            <a:off x="6894216" y="5667153"/>
            <a:ext cx="302929" cy="272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ZoneTexte 316">
            <a:extLst>
              <a:ext uri="{FF2B5EF4-FFF2-40B4-BE49-F238E27FC236}">
                <a16:creationId xmlns:a16="http://schemas.microsoft.com/office/drawing/2014/main" id="{47CFF5EB-1880-6A1B-0A11-5D7B5649A22D}"/>
              </a:ext>
            </a:extLst>
          </p:cNvPr>
          <p:cNvSpPr txBox="1"/>
          <p:nvPr/>
        </p:nvSpPr>
        <p:spPr>
          <a:xfrm>
            <a:off x="5762517" y="5552185"/>
            <a:ext cx="1131699" cy="2299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0"/>
          </a:gradFill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894" b="1" dirty="0"/>
              <a:t>Coffret (9)</a:t>
            </a:r>
          </a:p>
        </p:txBody>
      </p:sp>
      <p:cxnSp>
        <p:nvCxnSpPr>
          <p:cNvPr id="344" name="Connecteur : en angle 343">
            <a:extLst>
              <a:ext uri="{FF2B5EF4-FFF2-40B4-BE49-F238E27FC236}">
                <a16:creationId xmlns:a16="http://schemas.microsoft.com/office/drawing/2014/main" id="{7245A855-463C-A7C6-450A-DCEB1F1A06D9}"/>
              </a:ext>
            </a:extLst>
          </p:cNvPr>
          <p:cNvCxnSpPr>
            <a:cxnSpLocks/>
            <a:stCxn id="162" idx="2"/>
            <a:endCxn id="307" idx="0"/>
          </p:cNvCxnSpPr>
          <p:nvPr/>
        </p:nvCxnSpPr>
        <p:spPr>
          <a:xfrm>
            <a:off x="7755250" y="3838561"/>
            <a:ext cx="4560" cy="1050863"/>
          </a:xfrm>
          <a:prstGeom prst="straightConnector1">
            <a:avLst/>
          </a:prstGeom>
          <a:ln w="317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onnecteur : en angle 444">
            <a:extLst>
              <a:ext uri="{FF2B5EF4-FFF2-40B4-BE49-F238E27FC236}">
                <a16:creationId xmlns:a16="http://schemas.microsoft.com/office/drawing/2014/main" id="{27697C6B-395F-186E-F6B5-E4D5AA953D58}"/>
              </a:ext>
            </a:extLst>
          </p:cNvPr>
          <p:cNvCxnSpPr>
            <a:cxnSpLocks/>
          </p:cNvCxnSpPr>
          <p:nvPr/>
        </p:nvCxnSpPr>
        <p:spPr>
          <a:xfrm>
            <a:off x="6628960" y="1364916"/>
            <a:ext cx="512417" cy="441"/>
          </a:xfrm>
          <a:prstGeom prst="bentConnector3">
            <a:avLst>
              <a:gd name="adj1" fmla="val 50000"/>
            </a:avLst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ZoneTexte 445">
            <a:extLst>
              <a:ext uri="{FF2B5EF4-FFF2-40B4-BE49-F238E27FC236}">
                <a16:creationId xmlns:a16="http://schemas.microsoft.com/office/drawing/2014/main" id="{D65FFCEC-142F-CD01-F289-8AE0904418AA}"/>
              </a:ext>
            </a:extLst>
          </p:cNvPr>
          <p:cNvSpPr txBox="1"/>
          <p:nvPr/>
        </p:nvSpPr>
        <p:spPr>
          <a:xfrm>
            <a:off x="6058268" y="1135788"/>
            <a:ext cx="665841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94" b="1" dirty="0"/>
              <a:t>Venant de nœud aérien BT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5DD4BCD8-B0CF-D051-7430-ACF0DB536717}"/>
              </a:ext>
            </a:extLst>
          </p:cNvPr>
          <p:cNvGrpSpPr/>
          <p:nvPr/>
        </p:nvGrpSpPr>
        <p:grpSpPr>
          <a:xfrm>
            <a:off x="6080715" y="166348"/>
            <a:ext cx="3655603" cy="947226"/>
            <a:chOff x="172585" y="5567281"/>
            <a:chExt cx="4499204" cy="1165816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F120354B-92C6-573B-B476-B119F0704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2682" y="6065001"/>
              <a:ext cx="380495" cy="0"/>
            </a:xfrm>
            <a:prstGeom prst="line">
              <a:avLst/>
            </a:prstGeom>
            <a:ln w="31750">
              <a:solidFill>
                <a:srgbClr val="92D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FC1D59CB-DBC6-BBAC-825A-004E0A1CB5B9}"/>
                </a:ext>
              </a:extLst>
            </p:cNvPr>
            <p:cNvSpPr txBox="1"/>
            <p:nvPr/>
          </p:nvSpPr>
          <p:spPr>
            <a:xfrm>
              <a:off x="322879" y="5932728"/>
              <a:ext cx="889175" cy="28299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0" scaled="0"/>
            </a:gradFill>
            <a:ln w="127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Conteneur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52E809D5-3426-6FA6-AC1D-5AE6D19D7DC7}"/>
                </a:ext>
              </a:extLst>
            </p:cNvPr>
            <p:cNvSpPr txBox="1"/>
            <p:nvPr/>
          </p:nvSpPr>
          <p:spPr>
            <a:xfrm>
              <a:off x="322879" y="6285610"/>
              <a:ext cx="889175" cy="28299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Noeud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5CB36C3B-4DCD-E418-9328-FD6FBD8CAB0C}"/>
                </a:ext>
              </a:extLst>
            </p:cNvPr>
            <p:cNvSpPr txBox="1"/>
            <p:nvPr/>
          </p:nvSpPr>
          <p:spPr>
            <a:xfrm>
              <a:off x="1314013" y="5930277"/>
              <a:ext cx="889175" cy="28299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F63C7D3F-D88F-215D-23C3-3F3CF0ED521D}"/>
                </a:ext>
              </a:extLst>
            </p:cNvPr>
            <p:cNvSpPr txBox="1"/>
            <p:nvPr/>
          </p:nvSpPr>
          <p:spPr>
            <a:xfrm>
              <a:off x="1315280" y="6266253"/>
              <a:ext cx="887908" cy="28299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Materiel</a:t>
              </a:r>
            </a:p>
          </p:txBody>
        </p: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FFD81BB0-E05F-5C4D-54D5-F34740F98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266" y="6065001"/>
              <a:ext cx="38049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339930A8-73D2-CBB6-C779-BFF34DAF7917}"/>
                </a:ext>
              </a:extLst>
            </p:cNvPr>
            <p:cNvSpPr txBox="1"/>
            <p:nvPr/>
          </p:nvSpPr>
          <p:spPr>
            <a:xfrm>
              <a:off x="3951508" y="5934196"/>
              <a:ext cx="716567" cy="28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contient</a:t>
              </a:r>
            </a:p>
          </p:txBody>
        </p: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6A730BCF-4C2E-4C2D-E87B-DADC4F4E9D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2682" y="6402360"/>
              <a:ext cx="380495" cy="0"/>
            </a:xfrm>
            <a:prstGeom prst="line">
              <a:avLst/>
            </a:prstGeom>
            <a:ln w="317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2E2E1E2D-E84B-7227-F914-34A598998D1C}"/>
                </a:ext>
              </a:extLst>
            </p:cNvPr>
            <p:cNvSpPr txBox="1"/>
            <p:nvPr/>
          </p:nvSpPr>
          <p:spPr>
            <a:xfrm>
              <a:off x="2867924" y="6271555"/>
              <a:ext cx="761945" cy="28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connecte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C80F72B1-A6DF-B53E-43A8-0E690A221BB4}"/>
                </a:ext>
              </a:extLst>
            </p:cNvPr>
            <p:cNvSpPr txBox="1"/>
            <p:nvPr/>
          </p:nvSpPr>
          <p:spPr>
            <a:xfrm>
              <a:off x="2867924" y="5934196"/>
              <a:ext cx="629759" cy="28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équipe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57D83D0-1D40-89C0-1985-1E0B0933D5E8}"/>
                </a:ext>
              </a:extLst>
            </p:cNvPr>
            <p:cNvSpPr/>
            <p:nvPr/>
          </p:nvSpPr>
          <p:spPr>
            <a:xfrm>
              <a:off x="172585" y="5567281"/>
              <a:ext cx="4499204" cy="1165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925CD559-3F57-C8A6-77E7-E8A470A60E2F}"/>
                </a:ext>
              </a:extLst>
            </p:cNvPr>
            <p:cNvSpPr txBox="1"/>
            <p:nvPr/>
          </p:nvSpPr>
          <p:spPr>
            <a:xfrm>
              <a:off x="294200" y="5588874"/>
              <a:ext cx="852699" cy="329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38" b="1" dirty="0"/>
                <a:t>Légende</a:t>
              </a:r>
              <a:endParaRPr lang="fr-FR" sz="894" b="1" dirty="0"/>
            </a:p>
          </p:txBody>
        </p: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495F61A8-80E5-03E4-4578-AB5931D5E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6267" y="6402360"/>
              <a:ext cx="38049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99357B54-459A-1EFE-6C31-AFAC1611BAA6}"/>
                </a:ext>
              </a:extLst>
            </p:cNvPr>
            <p:cNvSpPr txBox="1"/>
            <p:nvPr/>
          </p:nvSpPr>
          <p:spPr>
            <a:xfrm>
              <a:off x="3941404" y="6262748"/>
              <a:ext cx="566624" cy="28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décrit</a:t>
              </a:r>
            </a:p>
          </p:txBody>
        </p:sp>
      </p:grpSp>
      <p:sp>
        <p:nvSpPr>
          <p:cNvPr id="42" name="ZoneTexte 41">
            <a:extLst>
              <a:ext uri="{FF2B5EF4-FFF2-40B4-BE49-F238E27FC236}">
                <a16:creationId xmlns:a16="http://schemas.microsoft.com/office/drawing/2014/main" id="{D27EA3E8-84D5-56C3-E50B-DA046817B27E}"/>
              </a:ext>
            </a:extLst>
          </p:cNvPr>
          <p:cNvSpPr txBox="1"/>
          <p:nvPr/>
        </p:nvSpPr>
        <p:spPr>
          <a:xfrm>
            <a:off x="4978098" y="1668977"/>
            <a:ext cx="638144" cy="267446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138" b="1" dirty="0"/>
              <a:t>Poteau</a:t>
            </a:r>
            <a:endParaRPr lang="fr-FR" sz="894" b="1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FEC78FC7-1775-540F-AAF6-79130EA76D64}"/>
              </a:ext>
            </a:extLst>
          </p:cNvPr>
          <p:cNvSpPr txBox="1"/>
          <p:nvPr/>
        </p:nvSpPr>
        <p:spPr>
          <a:xfrm>
            <a:off x="4969341" y="3407569"/>
            <a:ext cx="575389" cy="267446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138" b="1" dirty="0"/>
              <a:t>RMBT</a:t>
            </a:r>
            <a:endParaRPr lang="fr-FR" sz="894" b="1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4417AFCD-6361-EA27-8978-B65F4E45A814}"/>
              </a:ext>
            </a:extLst>
          </p:cNvPr>
          <p:cNvSpPr txBox="1"/>
          <p:nvPr/>
        </p:nvSpPr>
        <p:spPr>
          <a:xfrm>
            <a:off x="4980569" y="5339682"/>
            <a:ext cx="478492" cy="267446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138" b="1" dirty="0"/>
              <a:t>CIBE</a:t>
            </a:r>
            <a:endParaRPr lang="fr-FR" sz="894" b="1" dirty="0"/>
          </a:p>
        </p:txBody>
      </p:sp>
      <p:sp>
        <p:nvSpPr>
          <p:cNvPr id="482" name="ZoneTexte 481">
            <a:extLst>
              <a:ext uri="{FF2B5EF4-FFF2-40B4-BE49-F238E27FC236}">
                <a16:creationId xmlns:a16="http://schemas.microsoft.com/office/drawing/2014/main" id="{832E430B-F613-D8EA-9763-37B3BF5BF858}"/>
              </a:ext>
            </a:extLst>
          </p:cNvPr>
          <p:cNvSpPr txBox="1"/>
          <p:nvPr/>
        </p:nvSpPr>
        <p:spPr>
          <a:xfrm>
            <a:off x="5797709" y="1788957"/>
            <a:ext cx="1131699" cy="2299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0"/>
          </a:gradFill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894" b="1" dirty="0"/>
              <a:t>Support (0)</a:t>
            </a:r>
          </a:p>
        </p:txBody>
      </p:sp>
      <p:sp>
        <p:nvSpPr>
          <p:cNvPr id="487" name="ZoneTexte 486">
            <a:extLst>
              <a:ext uri="{FF2B5EF4-FFF2-40B4-BE49-F238E27FC236}">
                <a16:creationId xmlns:a16="http://schemas.microsoft.com/office/drawing/2014/main" id="{55AD7A6B-DE33-06AC-7A14-9A98CCE74EB1}"/>
              </a:ext>
            </a:extLst>
          </p:cNvPr>
          <p:cNvSpPr txBox="1"/>
          <p:nvPr/>
        </p:nvSpPr>
        <p:spPr>
          <a:xfrm>
            <a:off x="5793586" y="2303767"/>
            <a:ext cx="1131698" cy="2299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rgbClr val="F1A3B0"/>
              </a:gs>
            </a:gsLst>
            <a:lin ang="0" scaled="0"/>
          </a:gradFill>
          <a:ln w="12700">
            <a:solidFill>
              <a:srgbClr val="8B25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100" b="1"/>
            </a:lvl1pPr>
          </a:lstStyle>
          <a:p>
            <a:r>
              <a:rPr lang="fr-FR" sz="894" dirty="0"/>
              <a:t>Terre</a:t>
            </a:r>
          </a:p>
        </p:txBody>
      </p:sp>
      <p:grpSp>
        <p:nvGrpSpPr>
          <p:cNvPr id="478" name="Groupe 477">
            <a:extLst>
              <a:ext uri="{FF2B5EF4-FFF2-40B4-BE49-F238E27FC236}">
                <a16:creationId xmlns:a16="http://schemas.microsoft.com/office/drawing/2014/main" id="{46B9C68A-0CB5-CC81-276D-0928FFE74C04}"/>
              </a:ext>
            </a:extLst>
          </p:cNvPr>
          <p:cNvGrpSpPr/>
          <p:nvPr/>
        </p:nvGrpSpPr>
        <p:grpSpPr>
          <a:xfrm>
            <a:off x="139779" y="1831112"/>
            <a:ext cx="4331466" cy="4736493"/>
            <a:chOff x="139779" y="1831112"/>
            <a:chExt cx="4331466" cy="4736493"/>
          </a:xfrm>
        </p:grpSpPr>
        <p:grpSp>
          <p:nvGrpSpPr>
            <p:cNvPr id="294" name="Groupe 293">
              <a:extLst>
                <a:ext uri="{FF2B5EF4-FFF2-40B4-BE49-F238E27FC236}">
                  <a16:creationId xmlns:a16="http://schemas.microsoft.com/office/drawing/2014/main" id="{DD274546-BC2C-AF9B-3F4C-662A484899CE}"/>
                </a:ext>
              </a:extLst>
            </p:cNvPr>
            <p:cNvGrpSpPr/>
            <p:nvPr/>
          </p:nvGrpSpPr>
          <p:grpSpPr>
            <a:xfrm>
              <a:off x="2370074" y="4926657"/>
              <a:ext cx="693427" cy="842219"/>
              <a:chOff x="2917014" y="3972032"/>
              <a:chExt cx="853449" cy="1036577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8A36158-0623-9179-EB9D-D38FAA0A61C2}"/>
                  </a:ext>
                </a:extLst>
              </p:cNvPr>
              <p:cNvSpPr/>
              <p:nvPr/>
            </p:nvSpPr>
            <p:spPr>
              <a:xfrm>
                <a:off x="2917014" y="3972032"/>
                <a:ext cx="853449" cy="1036577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75000">
                    <a:schemeClr val="accent6">
                      <a:lumMod val="40000"/>
                      <a:lumOff val="60000"/>
                    </a:schemeClr>
                  </a:gs>
                </a:gsLst>
                <a:lin ang="5400000" scaled="1"/>
                <a:tileRect/>
              </a:gradFill>
              <a:ln w="12700">
                <a:solidFill>
                  <a:schemeClr val="accent6">
                    <a:lumMod val="75000"/>
                  </a:schemeClr>
                </a:solidFill>
                <a:prstDash val="solid"/>
                <a:extLst>
                  <a:ext uri="{C807C97D-BFC1-408E-A445-0C87EB9F89A2}">
                    <ask:lineSketchStyleProps xmlns="" xmlns:ask="http://schemas.microsoft.com/office/drawing/2018/sketchyshapes" sd="1219033472">
                      <a:custGeom>
                        <a:avLst/>
                        <a:gdLst>
                          <a:gd name="connsiteX0" fmla="*/ 0 w 11358425"/>
                          <a:gd name="connsiteY0" fmla="*/ 0 h 1644501"/>
                          <a:gd name="connsiteX1" fmla="*/ 484228 w 11358425"/>
                          <a:gd name="connsiteY1" fmla="*/ 0 h 1644501"/>
                          <a:gd name="connsiteX2" fmla="*/ 741287 w 11358425"/>
                          <a:gd name="connsiteY2" fmla="*/ 0 h 1644501"/>
                          <a:gd name="connsiteX3" fmla="*/ 1566267 w 11358425"/>
                          <a:gd name="connsiteY3" fmla="*/ 0 h 1644501"/>
                          <a:gd name="connsiteX4" fmla="*/ 2050495 w 11358425"/>
                          <a:gd name="connsiteY4" fmla="*/ 0 h 1644501"/>
                          <a:gd name="connsiteX5" fmla="*/ 2534722 w 11358425"/>
                          <a:gd name="connsiteY5" fmla="*/ 0 h 1644501"/>
                          <a:gd name="connsiteX6" fmla="*/ 3359703 w 11358425"/>
                          <a:gd name="connsiteY6" fmla="*/ 0 h 1644501"/>
                          <a:gd name="connsiteX7" fmla="*/ 3730346 w 11358425"/>
                          <a:gd name="connsiteY7" fmla="*/ 0 h 1644501"/>
                          <a:gd name="connsiteX8" fmla="*/ 4555326 w 11358425"/>
                          <a:gd name="connsiteY8" fmla="*/ 0 h 1644501"/>
                          <a:gd name="connsiteX9" fmla="*/ 5380307 w 11358425"/>
                          <a:gd name="connsiteY9" fmla="*/ 0 h 1644501"/>
                          <a:gd name="connsiteX10" fmla="*/ 5978118 w 11358425"/>
                          <a:gd name="connsiteY10" fmla="*/ 0 h 1644501"/>
                          <a:gd name="connsiteX11" fmla="*/ 6803099 w 11358425"/>
                          <a:gd name="connsiteY11" fmla="*/ 0 h 1644501"/>
                          <a:gd name="connsiteX12" fmla="*/ 7287326 w 11358425"/>
                          <a:gd name="connsiteY12" fmla="*/ 0 h 1644501"/>
                          <a:gd name="connsiteX13" fmla="*/ 7771554 w 11358425"/>
                          <a:gd name="connsiteY13" fmla="*/ 0 h 1644501"/>
                          <a:gd name="connsiteX14" fmla="*/ 8482950 w 11358425"/>
                          <a:gd name="connsiteY14" fmla="*/ 0 h 1644501"/>
                          <a:gd name="connsiteX15" fmla="*/ 8967178 w 11358425"/>
                          <a:gd name="connsiteY15" fmla="*/ 0 h 1644501"/>
                          <a:gd name="connsiteX16" fmla="*/ 9792158 w 11358425"/>
                          <a:gd name="connsiteY16" fmla="*/ 0 h 1644501"/>
                          <a:gd name="connsiteX17" fmla="*/ 10617138 w 11358425"/>
                          <a:gd name="connsiteY17" fmla="*/ 0 h 1644501"/>
                          <a:gd name="connsiteX18" fmla="*/ 11358425 w 11358425"/>
                          <a:gd name="connsiteY18" fmla="*/ 0 h 1644501"/>
                          <a:gd name="connsiteX19" fmla="*/ 11358425 w 11358425"/>
                          <a:gd name="connsiteY19" fmla="*/ 531722 h 1644501"/>
                          <a:gd name="connsiteX20" fmla="*/ 11358425 w 11358425"/>
                          <a:gd name="connsiteY20" fmla="*/ 1030554 h 1644501"/>
                          <a:gd name="connsiteX21" fmla="*/ 11358425 w 11358425"/>
                          <a:gd name="connsiteY21" fmla="*/ 1644501 h 1644501"/>
                          <a:gd name="connsiteX22" fmla="*/ 10647029 w 11358425"/>
                          <a:gd name="connsiteY22" fmla="*/ 1644501 h 1644501"/>
                          <a:gd name="connsiteX23" fmla="*/ 10276386 w 11358425"/>
                          <a:gd name="connsiteY23" fmla="*/ 1644501 h 1644501"/>
                          <a:gd name="connsiteX24" fmla="*/ 9678574 w 11358425"/>
                          <a:gd name="connsiteY24" fmla="*/ 1644501 h 1644501"/>
                          <a:gd name="connsiteX25" fmla="*/ 9421515 w 11358425"/>
                          <a:gd name="connsiteY25" fmla="*/ 1644501 h 1644501"/>
                          <a:gd name="connsiteX26" fmla="*/ 9164456 w 11358425"/>
                          <a:gd name="connsiteY26" fmla="*/ 1644501 h 1644501"/>
                          <a:gd name="connsiteX27" fmla="*/ 8566644 w 11358425"/>
                          <a:gd name="connsiteY27" fmla="*/ 1644501 h 1644501"/>
                          <a:gd name="connsiteX28" fmla="*/ 8196000 w 11358425"/>
                          <a:gd name="connsiteY28" fmla="*/ 1644501 h 1644501"/>
                          <a:gd name="connsiteX29" fmla="*/ 7484604 w 11358425"/>
                          <a:gd name="connsiteY29" fmla="*/ 1644501 h 1644501"/>
                          <a:gd name="connsiteX30" fmla="*/ 7113961 w 11358425"/>
                          <a:gd name="connsiteY30" fmla="*/ 1644501 h 1644501"/>
                          <a:gd name="connsiteX31" fmla="*/ 6402565 w 11358425"/>
                          <a:gd name="connsiteY31" fmla="*/ 1644501 h 1644501"/>
                          <a:gd name="connsiteX32" fmla="*/ 6145506 w 11358425"/>
                          <a:gd name="connsiteY32" fmla="*/ 1644501 h 1644501"/>
                          <a:gd name="connsiteX33" fmla="*/ 5434110 w 11358425"/>
                          <a:gd name="connsiteY33" fmla="*/ 1644501 h 1644501"/>
                          <a:gd name="connsiteX34" fmla="*/ 5063466 w 11358425"/>
                          <a:gd name="connsiteY34" fmla="*/ 1644501 h 1644501"/>
                          <a:gd name="connsiteX35" fmla="*/ 4806407 w 11358425"/>
                          <a:gd name="connsiteY35" fmla="*/ 1644501 h 1644501"/>
                          <a:gd name="connsiteX36" fmla="*/ 4435764 w 11358425"/>
                          <a:gd name="connsiteY36" fmla="*/ 1644501 h 1644501"/>
                          <a:gd name="connsiteX37" fmla="*/ 3724368 w 11358425"/>
                          <a:gd name="connsiteY37" fmla="*/ 1644501 h 1644501"/>
                          <a:gd name="connsiteX38" fmla="*/ 3353724 w 11358425"/>
                          <a:gd name="connsiteY38" fmla="*/ 1644501 h 1644501"/>
                          <a:gd name="connsiteX39" fmla="*/ 3096665 w 11358425"/>
                          <a:gd name="connsiteY39" fmla="*/ 1644501 h 1644501"/>
                          <a:gd name="connsiteX40" fmla="*/ 2726022 w 11358425"/>
                          <a:gd name="connsiteY40" fmla="*/ 1644501 h 1644501"/>
                          <a:gd name="connsiteX41" fmla="*/ 2241794 w 11358425"/>
                          <a:gd name="connsiteY41" fmla="*/ 1644501 h 1644501"/>
                          <a:gd name="connsiteX42" fmla="*/ 1643983 w 11358425"/>
                          <a:gd name="connsiteY42" fmla="*/ 1644501 h 1644501"/>
                          <a:gd name="connsiteX43" fmla="*/ 1273339 w 11358425"/>
                          <a:gd name="connsiteY43" fmla="*/ 1644501 h 1644501"/>
                          <a:gd name="connsiteX44" fmla="*/ 0 w 11358425"/>
                          <a:gd name="connsiteY44" fmla="*/ 1644501 h 1644501"/>
                          <a:gd name="connsiteX45" fmla="*/ 0 w 11358425"/>
                          <a:gd name="connsiteY45" fmla="*/ 1096334 h 1644501"/>
                          <a:gd name="connsiteX46" fmla="*/ 0 w 11358425"/>
                          <a:gd name="connsiteY46" fmla="*/ 548167 h 1644501"/>
                          <a:gd name="connsiteX47" fmla="*/ 0 w 11358425"/>
                          <a:gd name="connsiteY47" fmla="*/ 0 h 164450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</a:cxnLst>
                        <a:rect l="l" t="t" r="r" b="b"/>
                        <a:pathLst>
                          <a:path w="11358425" h="1644501" extrusionOk="0">
                            <a:moveTo>
                              <a:pt x="0" y="0"/>
                            </a:moveTo>
                            <a:cubicBezTo>
                              <a:pt x="126614" y="-21232"/>
                              <a:pt x="287010" y="36220"/>
                              <a:pt x="484228" y="0"/>
                            </a:cubicBezTo>
                            <a:cubicBezTo>
                              <a:pt x="681446" y="-36220"/>
                              <a:pt x="664657" y="23336"/>
                              <a:pt x="741287" y="0"/>
                            </a:cubicBezTo>
                            <a:cubicBezTo>
                              <a:pt x="817917" y="-23336"/>
                              <a:pt x="1360097" y="35724"/>
                              <a:pt x="1566267" y="0"/>
                            </a:cubicBezTo>
                            <a:cubicBezTo>
                              <a:pt x="1772437" y="-35724"/>
                              <a:pt x="1939171" y="56166"/>
                              <a:pt x="2050495" y="0"/>
                            </a:cubicBezTo>
                            <a:cubicBezTo>
                              <a:pt x="2161819" y="-56166"/>
                              <a:pt x="2428356" y="3884"/>
                              <a:pt x="2534722" y="0"/>
                            </a:cubicBezTo>
                            <a:cubicBezTo>
                              <a:pt x="2641088" y="-3884"/>
                              <a:pt x="3042672" y="93613"/>
                              <a:pt x="3359703" y="0"/>
                            </a:cubicBezTo>
                            <a:cubicBezTo>
                              <a:pt x="3676734" y="-93613"/>
                              <a:pt x="3604167" y="25660"/>
                              <a:pt x="3730346" y="0"/>
                            </a:cubicBezTo>
                            <a:cubicBezTo>
                              <a:pt x="3856525" y="-25660"/>
                              <a:pt x="4205665" y="55133"/>
                              <a:pt x="4555326" y="0"/>
                            </a:cubicBezTo>
                            <a:cubicBezTo>
                              <a:pt x="4904987" y="-55133"/>
                              <a:pt x="5075842" y="53173"/>
                              <a:pt x="5380307" y="0"/>
                            </a:cubicBezTo>
                            <a:cubicBezTo>
                              <a:pt x="5684772" y="-53173"/>
                              <a:pt x="5831576" y="55561"/>
                              <a:pt x="5978118" y="0"/>
                            </a:cubicBezTo>
                            <a:cubicBezTo>
                              <a:pt x="6124660" y="-55561"/>
                              <a:pt x="6499683" y="18345"/>
                              <a:pt x="6803099" y="0"/>
                            </a:cubicBezTo>
                            <a:cubicBezTo>
                              <a:pt x="7106515" y="-18345"/>
                              <a:pt x="7162877" y="40726"/>
                              <a:pt x="7287326" y="0"/>
                            </a:cubicBezTo>
                            <a:cubicBezTo>
                              <a:pt x="7411775" y="-40726"/>
                              <a:pt x="7581731" y="48367"/>
                              <a:pt x="7771554" y="0"/>
                            </a:cubicBezTo>
                            <a:cubicBezTo>
                              <a:pt x="7961377" y="-48367"/>
                              <a:pt x="8339846" y="22078"/>
                              <a:pt x="8482950" y="0"/>
                            </a:cubicBezTo>
                            <a:cubicBezTo>
                              <a:pt x="8626054" y="-22078"/>
                              <a:pt x="8731457" y="29035"/>
                              <a:pt x="8967178" y="0"/>
                            </a:cubicBezTo>
                            <a:cubicBezTo>
                              <a:pt x="9202899" y="-29035"/>
                              <a:pt x="9477985" y="21710"/>
                              <a:pt x="9792158" y="0"/>
                            </a:cubicBezTo>
                            <a:cubicBezTo>
                              <a:pt x="10106331" y="-21710"/>
                              <a:pt x="10362117" y="14980"/>
                              <a:pt x="10617138" y="0"/>
                            </a:cubicBezTo>
                            <a:cubicBezTo>
                              <a:pt x="10872159" y="-14980"/>
                              <a:pt x="11002726" y="10194"/>
                              <a:pt x="11358425" y="0"/>
                            </a:cubicBezTo>
                            <a:cubicBezTo>
                              <a:pt x="11378353" y="245011"/>
                              <a:pt x="11354092" y="402494"/>
                              <a:pt x="11358425" y="531722"/>
                            </a:cubicBezTo>
                            <a:cubicBezTo>
                              <a:pt x="11362758" y="660950"/>
                              <a:pt x="11307231" y="801128"/>
                              <a:pt x="11358425" y="1030554"/>
                            </a:cubicBezTo>
                            <a:cubicBezTo>
                              <a:pt x="11409619" y="1259980"/>
                              <a:pt x="11322619" y="1385522"/>
                              <a:pt x="11358425" y="1644501"/>
                            </a:cubicBezTo>
                            <a:cubicBezTo>
                              <a:pt x="11211540" y="1689892"/>
                              <a:pt x="10825894" y="1610911"/>
                              <a:pt x="10647029" y="1644501"/>
                            </a:cubicBezTo>
                            <a:cubicBezTo>
                              <a:pt x="10468164" y="1678091"/>
                              <a:pt x="10388529" y="1615700"/>
                              <a:pt x="10276386" y="1644501"/>
                            </a:cubicBezTo>
                            <a:cubicBezTo>
                              <a:pt x="10164243" y="1673302"/>
                              <a:pt x="9804397" y="1575083"/>
                              <a:pt x="9678574" y="1644501"/>
                            </a:cubicBezTo>
                            <a:cubicBezTo>
                              <a:pt x="9552751" y="1713919"/>
                              <a:pt x="9525883" y="1628631"/>
                              <a:pt x="9421515" y="1644501"/>
                            </a:cubicBezTo>
                            <a:cubicBezTo>
                              <a:pt x="9317147" y="1660371"/>
                              <a:pt x="9277829" y="1616524"/>
                              <a:pt x="9164456" y="1644501"/>
                            </a:cubicBezTo>
                            <a:cubicBezTo>
                              <a:pt x="9051083" y="1672478"/>
                              <a:pt x="8831850" y="1637752"/>
                              <a:pt x="8566644" y="1644501"/>
                            </a:cubicBezTo>
                            <a:cubicBezTo>
                              <a:pt x="8301438" y="1651250"/>
                              <a:pt x="8315550" y="1616826"/>
                              <a:pt x="8196000" y="1644501"/>
                            </a:cubicBezTo>
                            <a:cubicBezTo>
                              <a:pt x="8076450" y="1672176"/>
                              <a:pt x="7762297" y="1615231"/>
                              <a:pt x="7484604" y="1644501"/>
                            </a:cubicBezTo>
                            <a:cubicBezTo>
                              <a:pt x="7206911" y="1673771"/>
                              <a:pt x="7215889" y="1603612"/>
                              <a:pt x="7113961" y="1644501"/>
                            </a:cubicBezTo>
                            <a:cubicBezTo>
                              <a:pt x="7012033" y="1685390"/>
                              <a:pt x="6675847" y="1607135"/>
                              <a:pt x="6402565" y="1644501"/>
                            </a:cubicBezTo>
                            <a:cubicBezTo>
                              <a:pt x="6129283" y="1681867"/>
                              <a:pt x="6212176" y="1614055"/>
                              <a:pt x="6145506" y="1644501"/>
                            </a:cubicBezTo>
                            <a:cubicBezTo>
                              <a:pt x="6078836" y="1674947"/>
                              <a:pt x="5787548" y="1596811"/>
                              <a:pt x="5434110" y="1644501"/>
                            </a:cubicBezTo>
                            <a:cubicBezTo>
                              <a:pt x="5080672" y="1692191"/>
                              <a:pt x="5173291" y="1642830"/>
                              <a:pt x="5063466" y="1644501"/>
                            </a:cubicBezTo>
                            <a:cubicBezTo>
                              <a:pt x="4953641" y="1646172"/>
                              <a:pt x="4917619" y="1635897"/>
                              <a:pt x="4806407" y="1644501"/>
                            </a:cubicBezTo>
                            <a:cubicBezTo>
                              <a:pt x="4695195" y="1653105"/>
                              <a:pt x="4572095" y="1608982"/>
                              <a:pt x="4435764" y="1644501"/>
                            </a:cubicBezTo>
                            <a:cubicBezTo>
                              <a:pt x="4299433" y="1680020"/>
                              <a:pt x="3879940" y="1591596"/>
                              <a:pt x="3724368" y="1644501"/>
                            </a:cubicBezTo>
                            <a:cubicBezTo>
                              <a:pt x="3568796" y="1697406"/>
                              <a:pt x="3521459" y="1639327"/>
                              <a:pt x="3353724" y="1644501"/>
                            </a:cubicBezTo>
                            <a:cubicBezTo>
                              <a:pt x="3185989" y="1649675"/>
                              <a:pt x="3210517" y="1629130"/>
                              <a:pt x="3096665" y="1644501"/>
                            </a:cubicBezTo>
                            <a:cubicBezTo>
                              <a:pt x="2982813" y="1659872"/>
                              <a:pt x="2905863" y="1630757"/>
                              <a:pt x="2726022" y="1644501"/>
                            </a:cubicBezTo>
                            <a:cubicBezTo>
                              <a:pt x="2546181" y="1658245"/>
                              <a:pt x="2457914" y="1643263"/>
                              <a:pt x="2241794" y="1644501"/>
                            </a:cubicBezTo>
                            <a:cubicBezTo>
                              <a:pt x="2025674" y="1645739"/>
                              <a:pt x="1845658" y="1601457"/>
                              <a:pt x="1643983" y="1644501"/>
                            </a:cubicBezTo>
                            <a:cubicBezTo>
                              <a:pt x="1442308" y="1687545"/>
                              <a:pt x="1355919" y="1607617"/>
                              <a:pt x="1273339" y="1644501"/>
                            </a:cubicBezTo>
                            <a:cubicBezTo>
                              <a:pt x="1190759" y="1681385"/>
                              <a:pt x="626203" y="1626166"/>
                              <a:pt x="0" y="1644501"/>
                            </a:cubicBezTo>
                            <a:cubicBezTo>
                              <a:pt x="-21686" y="1477116"/>
                              <a:pt x="4555" y="1363191"/>
                              <a:pt x="0" y="1096334"/>
                            </a:cubicBezTo>
                            <a:cubicBezTo>
                              <a:pt x="-4555" y="829477"/>
                              <a:pt x="34105" y="722970"/>
                              <a:pt x="0" y="548167"/>
                            </a:cubicBezTo>
                            <a:cubicBezTo>
                              <a:pt x="-34105" y="373364"/>
                              <a:pt x="2669" y="133079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6E59934-83C9-882E-C82D-0D5D5451B09F}"/>
                  </a:ext>
                </a:extLst>
              </p:cNvPr>
              <p:cNvSpPr/>
              <p:nvPr/>
            </p:nvSpPr>
            <p:spPr>
              <a:xfrm>
                <a:off x="2954032" y="4005006"/>
                <a:ext cx="783844" cy="59459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5000">
                    <a:srgbClr val="F1A3B0"/>
                  </a:gs>
                </a:gsLst>
                <a:lin ang="5400000" scaled="1"/>
                <a:tileRect/>
              </a:gradFill>
              <a:ln w="127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="" xmlns:ask="http://schemas.microsoft.com/office/drawing/2018/sketchyshapes" sd="1219033472">
                      <a:custGeom>
                        <a:avLst/>
                        <a:gdLst>
                          <a:gd name="connsiteX0" fmla="*/ 0 w 11358425"/>
                          <a:gd name="connsiteY0" fmla="*/ 0 h 1644501"/>
                          <a:gd name="connsiteX1" fmla="*/ 484228 w 11358425"/>
                          <a:gd name="connsiteY1" fmla="*/ 0 h 1644501"/>
                          <a:gd name="connsiteX2" fmla="*/ 741287 w 11358425"/>
                          <a:gd name="connsiteY2" fmla="*/ 0 h 1644501"/>
                          <a:gd name="connsiteX3" fmla="*/ 1566267 w 11358425"/>
                          <a:gd name="connsiteY3" fmla="*/ 0 h 1644501"/>
                          <a:gd name="connsiteX4" fmla="*/ 2050495 w 11358425"/>
                          <a:gd name="connsiteY4" fmla="*/ 0 h 1644501"/>
                          <a:gd name="connsiteX5" fmla="*/ 2534722 w 11358425"/>
                          <a:gd name="connsiteY5" fmla="*/ 0 h 1644501"/>
                          <a:gd name="connsiteX6" fmla="*/ 3359703 w 11358425"/>
                          <a:gd name="connsiteY6" fmla="*/ 0 h 1644501"/>
                          <a:gd name="connsiteX7" fmla="*/ 3730346 w 11358425"/>
                          <a:gd name="connsiteY7" fmla="*/ 0 h 1644501"/>
                          <a:gd name="connsiteX8" fmla="*/ 4555326 w 11358425"/>
                          <a:gd name="connsiteY8" fmla="*/ 0 h 1644501"/>
                          <a:gd name="connsiteX9" fmla="*/ 5380307 w 11358425"/>
                          <a:gd name="connsiteY9" fmla="*/ 0 h 1644501"/>
                          <a:gd name="connsiteX10" fmla="*/ 5978118 w 11358425"/>
                          <a:gd name="connsiteY10" fmla="*/ 0 h 1644501"/>
                          <a:gd name="connsiteX11" fmla="*/ 6803099 w 11358425"/>
                          <a:gd name="connsiteY11" fmla="*/ 0 h 1644501"/>
                          <a:gd name="connsiteX12" fmla="*/ 7287326 w 11358425"/>
                          <a:gd name="connsiteY12" fmla="*/ 0 h 1644501"/>
                          <a:gd name="connsiteX13" fmla="*/ 7771554 w 11358425"/>
                          <a:gd name="connsiteY13" fmla="*/ 0 h 1644501"/>
                          <a:gd name="connsiteX14" fmla="*/ 8482950 w 11358425"/>
                          <a:gd name="connsiteY14" fmla="*/ 0 h 1644501"/>
                          <a:gd name="connsiteX15" fmla="*/ 8967178 w 11358425"/>
                          <a:gd name="connsiteY15" fmla="*/ 0 h 1644501"/>
                          <a:gd name="connsiteX16" fmla="*/ 9792158 w 11358425"/>
                          <a:gd name="connsiteY16" fmla="*/ 0 h 1644501"/>
                          <a:gd name="connsiteX17" fmla="*/ 10617138 w 11358425"/>
                          <a:gd name="connsiteY17" fmla="*/ 0 h 1644501"/>
                          <a:gd name="connsiteX18" fmla="*/ 11358425 w 11358425"/>
                          <a:gd name="connsiteY18" fmla="*/ 0 h 1644501"/>
                          <a:gd name="connsiteX19" fmla="*/ 11358425 w 11358425"/>
                          <a:gd name="connsiteY19" fmla="*/ 531722 h 1644501"/>
                          <a:gd name="connsiteX20" fmla="*/ 11358425 w 11358425"/>
                          <a:gd name="connsiteY20" fmla="*/ 1030554 h 1644501"/>
                          <a:gd name="connsiteX21" fmla="*/ 11358425 w 11358425"/>
                          <a:gd name="connsiteY21" fmla="*/ 1644501 h 1644501"/>
                          <a:gd name="connsiteX22" fmla="*/ 10647029 w 11358425"/>
                          <a:gd name="connsiteY22" fmla="*/ 1644501 h 1644501"/>
                          <a:gd name="connsiteX23" fmla="*/ 10276386 w 11358425"/>
                          <a:gd name="connsiteY23" fmla="*/ 1644501 h 1644501"/>
                          <a:gd name="connsiteX24" fmla="*/ 9678574 w 11358425"/>
                          <a:gd name="connsiteY24" fmla="*/ 1644501 h 1644501"/>
                          <a:gd name="connsiteX25" fmla="*/ 9421515 w 11358425"/>
                          <a:gd name="connsiteY25" fmla="*/ 1644501 h 1644501"/>
                          <a:gd name="connsiteX26" fmla="*/ 9164456 w 11358425"/>
                          <a:gd name="connsiteY26" fmla="*/ 1644501 h 1644501"/>
                          <a:gd name="connsiteX27" fmla="*/ 8566644 w 11358425"/>
                          <a:gd name="connsiteY27" fmla="*/ 1644501 h 1644501"/>
                          <a:gd name="connsiteX28" fmla="*/ 8196000 w 11358425"/>
                          <a:gd name="connsiteY28" fmla="*/ 1644501 h 1644501"/>
                          <a:gd name="connsiteX29" fmla="*/ 7484604 w 11358425"/>
                          <a:gd name="connsiteY29" fmla="*/ 1644501 h 1644501"/>
                          <a:gd name="connsiteX30" fmla="*/ 7113961 w 11358425"/>
                          <a:gd name="connsiteY30" fmla="*/ 1644501 h 1644501"/>
                          <a:gd name="connsiteX31" fmla="*/ 6402565 w 11358425"/>
                          <a:gd name="connsiteY31" fmla="*/ 1644501 h 1644501"/>
                          <a:gd name="connsiteX32" fmla="*/ 6145506 w 11358425"/>
                          <a:gd name="connsiteY32" fmla="*/ 1644501 h 1644501"/>
                          <a:gd name="connsiteX33" fmla="*/ 5434110 w 11358425"/>
                          <a:gd name="connsiteY33" fmla="*/ 1644501 h 1644501"/>
                          <a:gd name="connsiteX34" fmla="*/ 5063466 w 11358425"/>
                          <a:gd name="connsiteY34" fmla="*/ 1644501 h 1644501"/>
                          <a:gd name="connsiteX35" fmla="*/ 4806407 w 11358425"/>
                          <a:gd name="connsiteY35" fmla="*/ 1644501 h 1644501"/>
                          <a:gd name="connsiteX36" fmla="*/ 4435764 w 11358425"/>
                          <a:gd name="connsiteY36" fmla="*/ 1644501 h 1644501"/>
                          <a:gd name="connsiteX37" fmla="*/ 3724368 w 11358425"/>
                          <a:gd name="connsiteY37" fmla="*/ 1644501 h 1644501"/>
                          <a:gd name="connsiteX38" fmla="*/ 3353724 w 11358425"/>
                          <a:gd name="connsiteY38" fmla="*/ 1644501 h 1644501"/>
                          <a:gd name="connsiteX39" fmla="*/ 3096665 w 11358425"/>
                          <a:gd name="connsiteY39" fmla="*/ 1644501 h 1644501"/>
                          <a:gd name="connsiteX40" fmla="*/ 2726022 w 11358425"/>
                          <a:gd name="connsiteY40" fmla="*/ 1644501 h 1644501"/>
                          <a:gd name="connsiteX41" fmla="*/ 2241794 w 11358425"/>
                          <a:gd name="connsiteY41" fmla="*/ 1644501 h 1644501"/>
                          <a:gd name="connsiteX42" fmla="*/ 1643983 w 11358425"/>
                          <a:gd name="connsiteY42" fmla="*/ 1644501 h 1644501"/>
                          <a:gd name="connsiteX43" fmla="*/ 1273339 w 11358425"/>
                          <a:gd name="connsiteY43" fmla="*/ 1644501 h 1644501"/>
                          <a:gd name="connsiteX44" fmla="*/ 0 w 11358425"/>
                          <a:gd name="connsiteY44" fmla="*/ 1644501 h 1644501"/>
                          <a:gd name="connsiteX45" fmla="*/ 0 w 11358425"/>
                          <a:gd name="connsiteY45" fmla="*/ 1096334 h 1644501"/>
                          <a:gd name="connsiteX46" fmla="*/ 0 w 11358425"/>
                          <a:gd name="connsiteY46" fmla="*/ 548167 h 1644501"/>
                          <a:gd name="connsiteX47" fmla="*/ 0 w 11358425"/>
                          <a:gd name="connsiteY47" fmla="*/ 0 h 164450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</a:cxnLst>
                        <a:rect l="l" t="t" r="r" b="b"/>
                        <a:pathLst>
                          <a:path w="11358425" h="1644501" extrusionOk="0">
                            <a:moveTo>
                              <a:pt x="0" y="0"/>
                            </a:moveTo>
                            <a:cubicBezTo>
                              <a:pt x="126614" y="-21232"/>
                              <a:pt x="287010" y="36220"/>
                              <a:pt x="484228" y="0"/>
                            </a:cubicBezTo>
                            <a:cubicBezTo>
                              <a:pt x="681446" y="-36220"/>
                              <a:pt x="664657" y="23336"/>
                              <a:pt x="741287" y="0"/>
                            </a:cubicBezTo>
                            <a:cubicBezTo>
                              <a:pt x="817917" y="-23336"/>
                              <a:pt x="1360097" y="35724"/>
                              <a:pt x="1566267" y="0"/>
                            </a:cubicBezTo>
                            <a:cubicBezTo>
                              <a:pt x="1772437" y="-35724"/>
                              <a:pt x="1939171" y="56166"/>
                              <a:pt x="2050495" y="0"/>
                            </a:cubicBezTo>
                            <a:cubicBezTo>
                              <a:pt x="2161819" y="-56166"/>
                              <a:pt x="2428356" y="3884"/>
                              <a:pt x="2534722" y="0"/>
                            </a:cubicBezTo>
                            <a:cubicBezTo>
                              <a:pt x="2641088" y="-3884"/>
                              <a:pt x="3042672" y="93613"/>
                              <a:pt x="3359703" y="0"/>
                            </a:cubicBezTo>
                            <a:cubicBezTo>
                              <a:pt x="3676734" y="-93613"/>
                              <a:pt x="3604167" y="25660"/>
                              <a:pt x="3730346" y="0"/>
                            </a:cubicBezTo>
                            <a:cubicBezTo>
                              <a:pt x="3856525" y="-25660"/>
                              <a:pt x="4205665" y="55133"/>
                              <a:pt x="4555326" y="0"/>
                            </a:cubicBezTo>
                            <a:cubicBezTo>
                              <a:pt x="4904987" y="-55133"/>
                              <a:pt x="5075842" y="53173"/>
                              <a:pt x="5380307" y="0"/>
                            </a:cubicBezTo>
                            <a:cubicBezTo>
                              <a:pt x="5684772" y="-53173"/>
                              <a:pt x="5831576" y="55561"/>
                              <a:pt x="5978118" y="0"/>
                            </a:cubicBezTo>
                            <a:cubicBezTo>
                              <a:pt x="6124660" y="-55561"/>
                              <a:pt x="6499683" y="18345"/>
                              <a:pt x="6803099" y="0"/>
                            </a:cubicBezTo>
                            <a:cubicBezTo>
                              <a:pt x="7106515" y="-18345"/>
                              <a:pt x="7162877" y="40726"/>
                              <a:pt x="7287326" y="0"/>
                            </a:cubicBezTo>
                            <a:cubicBezTo>
                              <a:pt x="7411775" y="-40726"/>
                              <a:pt x="7581731" y="48367"/>
                              <a:pt x="7771554" y="0"/>
                            </a:cubicBezTo>
                            <a:cubicBezTo>
                              <a:pt x="7961377" y="-48367"/>
                              <a:pt x="8339846" y="22078"/>
                              <a:pt x="8482950" y="0"/>
                            </a:cubicBezTo>
                            <a:cubicBezTo>
                              <a:pt x="8626054" y="-22078"/>
                              <a:pt x="8731457" y="29035"/>
                              <a:pt x="8967178" y="0"/>
                            </a:cubicBezTo>
                            <a:cubicBezTo>
                              <a:pt x="9202899" y="-29035"/>
                              <a:pt x="9477985" y="21710"/>
                              <a:pt x="9792158" y="0"/>
                            </a:cubicBezTo>
                            <a:cubicBezTo>
                              <a:pt x="10106331" y="-21710"/>
                              <a:pt x="10362117" y="14980"/>
                              <a:pt x="10617138" y="0"/>
                            </a:cubicBezTo>
                            <a:cubicBezTo>
                              <a:pt x="10872159" y="-14980"/>
                              <a:pt x="11002726" y="10194"/>
                              <a:pt x="11358425" y="0"/>
                            </a:cubicBezTo>
                            <a:cubicBezTo>
                              <a:pt x="11378353" y="245011"/>
                              <a:pt x="11354092" y="402494"/>
                              <a:pt x="11358425" y="531722"/>
                            </a:cubicBezTo>
                            <a:cubicBezTo>
                              <a:pt x="11362758" y="660950"/>
                              <a:pt x="11307231" y="801128"/>
                              <a:pt x="11358425" y="1030554"/>
                            </a:cubicBezTo>
                            <a:cubicBezTo>
                              <a:pt x="11409619" y="1259980"/>
                              <a:pt x="11322619" y="1385522"/>
                              <a:pt x="11358425" y="1644501"/>
                            </a:cubicBezTo>
                            <a:cubicBezTo>
                              <a:pt x="11211540" y="1689892"/>
                              <a:pt x="10825894" y="1610911"/>
                              <a:pt x="10647029" y="1644501"/>
                            </a:cubicBezTo>
                            <a:cubicBezTo>
                              <a:pt x="10468164" y="1678091"/>
                              <a:pt x="10388529" y="1615700"/>
                              <a:pt x="10276386" y="1644501"/>
                            </a:cubicBezTo>
                            <a:cubicBezTo>
                              <a:pt x="10164243" y="1673302"/>
                              <a:pt x="9804397" y="1575083"/>
                              <a:pt x="9678574" y="1644501"/>
                            </a:cubicBezTo>
                            <a:cubicBezTo>
                              <a:pt x="9552751" y="1713919"/>
                              <a:pt x="9525883" y="1628631"/>
                              <a:pt x="9421515" y="1644501"/>
                            </a:cubicBezTo>
                            <a:cubicBezTo>
                              <a:pt x="9317147" y="1660371"/>
                              <a:pt x="9277829" y="1616524"/>
                              <a:pt x="9164456" y="1644501"/>
                            </a:cubicBezTo>
                            <a:cubicBezTo>
                              <a:pt x="9051083" y="1672478"/>
                              <a:pt x="8831850" y="1637752"/>
                              <a:pt x="8566644" y="1644501"/>
                            </a:cubicBezTo>
                            <a:cubicBezTo>
                              <a:pt x="8301438" y="1651250"/>
                              <a:pt x="8315550" y="1616826"/>
                              <a:pt x="8196000" y="1644501"/>
                            </a:cubicBezTo>
                            <a:cubicBezTo>
                              <a:pt x="8076450" y="1672176"/>
                              <a:pt x="7762297" y="1615231"/>
                              <a:pt x="7484604" y="1644501"/>
                            </a:cubicBezTo>
                            <a:cubicBezTo>
                              <a:pt x="7206911" y="1673771"/>
                              <a:pt x="7215889" y="1603612"/>
                              <a:pt x="7113961" y="1644501"/>
                            </a:cubicBezTo>
                            <a:cubicBezTo>
                              <a:pt x="7012033" y="1685390"/>
                              <a:pt x="6675847" y="1607135"/>
                              <a:pt x="6402565" y="1644501"/>
                            </a:cubicBezTo>
                            <a:cubicBezTo>
                              <a:pt x="6129283" y="1681867"/>
                              <a:pt x="6212176" y="1614055"/>
                              <a:pt x="6145506" y="1644501"/>
                            </a:cubicBezTo>
                            <a:cubicBezTo>
                              <a:pt x="6078836" y="1674947"/>
                              <a:pt x="5787548" y="1596811"/>
                              <a:pt x="5434110" y="1644501"/>
                            </a:cubicBezTo>
                            <a:cubicBezTo>
                              <a:pt x="5080672" y="1692191"/>
                              <a:pt x="5173291" y="1642830"/>
                              <a:pt x="5063466" y="1644501"/>
                            </a:cubicBezTo>
                            <a:cubicBezTo>
                              <a:pt x="4953641" y="1646172"/>
                              <a:pt x="4917619" y="1635897"/>
                              <a:pt x="4806407" y="1644501"/>
                            </a:cubicBezTo>
                            <a:cubicBezTo>
                              <a:pt x="4695195" y="1653105"/>
                              <a:pt x="4572095" y="1608982"/>
                              <a:pt x="4435764" y="1644501"/>
                            </a:cubicBezTo>
                            <a:cubicBezTo>
                              <a:pt x="4299433" y="1680020"/>
                              <a:pt x="3879940" y="1591596"/>
                              <a:pt x="3724368" y="1644501"/>
                            </a:cubicBezTo>
                            <a:cubicBezTo>
                              <a:pt x="3568796" y="1697406"/>
                              <a:pt x="3521459" y="1639327"/>
                              <a:pt x="3353724" y="1644501"/>
                            </a:cubicBezTo>
                            <a:cubicBezTo>
                              <a:pt x="3185989" y="1649675"/>
                              <a:pt x="3210517" y="1629130"/>
                              <a:pt x="3096665" y="1644501"/>
                            </a:cubicBezTo>
                            <a:cubicBezTo>
                              <a:pt x="2982813" y="1659872"/>
                              <a:pt x="2905863" y="1630757"/>
                              <a:pt x="2726022" y="1644501"/>
                            </a:cubicBezTo>
                            <a:cubicBezTo>
                              <a:pt x="2546181" y="1658245"/>
                              <a:pt x="2457914" y="1643263"/>
                              <a:pt x="2241794" y="1644501"/>
                            </a:cubicBezTo>
                            <a:cubicBezTo>
                              <a:pt x="2025674" y="1645739"/>
                              <a:pt x="1845658" y="1601457"/>
                              <a:pt x="1643983" y="1644501"/>
                            </a:cubicBezTo>
                            <a:cubicBezTo>
                              <a:pt x="1442308" y="1687545"/>
                              <a:pt x="1355919" y="1607617"/>
                              <a:pt x="1273339" y="1644501"/>
                            </a:cubicBezTo>
                            <a:cubicBezTo>
                              <a:pt x="1190759" y="1681385"/>
                              <a:pt x="626203" y="1626166"/>
                              <a:pt x="0" y="1644501"/>
                            </a:cubicBezTo>
                            <a:cubicBezTo>
                              <a:pt x="-21686" y="1477116"/>
                              <a:pt x="4555" y="1363191"/>
                              <a:pt x="0" y="1096334"/>
                            </a:cubicBezTo>
                            <a:cubicBezTo>
                              <a:pt x="-4555" y="829477"/>
                              <a:pt x="34105" y="722970"/>
                              <a:pt x="0" y="548167"/>
                            </a:cubicBezTo>
                            <a:cubicBezTo>
                              <a:pt x="-34105" y="373364"/>
                              <a:pt x="2669" y="133079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</p:grpSp>
        <p:grpSp>
          <p:nvGrpSpPr>
            <p:cNvPr id="292" name="Groupe 291">
              <a:extLst>
                <a:ext uri="{FF2B5EF4-FFF2-40B4-BE49-F238E27FC236}">
                  <a16:creationId xmlns:a16="http://schemas.microsoft.com/office/drawing/2014/main" id="{CC35B77F-1A88-DEF5-BA67-775EE75AD023}"/>
                </a:ext>
              </a:extLst>
            </p:cNvPr>
            <p:cNvGrpSpPr/>
            <p:nvPr/>
          </p:nvGrpSpPr>
          <p:grpSpPr>
            <a:xfrm>
              <a:off x="3660732" y="5114651"/>
              <a:ext cx="315884" cy="650125"/>
              <a:chOff x="3937346" y="4203410"/>
              <a:chExt cx="388780" cy="80015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022D422-7E0B-FA12-2066-A81EA2721448}"/>
                  </a:ext>
                </a:extLst>
              </p:cNvPr>
              <p:cNvSpPr/>
              <p:nvPr/>
            </p:nvSpPr>
            <p:spPr>
              <a:xfrm>
                <a:off x="3937346" y="4203410"/>
                <a:ext cx="388780" cy="8001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75000">
                    <a:schemeClr val="accent6">
                      <a:lumMod val="40000"/>
                      <a:lumOff val="60000"/>
                    </a:schemeClr>
                  </a:gs>
                </a:gsLst>
                <a:lin ang="5400000" scaled="1"/>
                <a:tileRect/>
              </a:gradFill>
              <a:ln w="12700">
                <a:solidFill>
                  <a:schemeClr val="accent6">
                    <a:lumMod val="75000"/>
                  </a:schemeClr>
                </a:solidFill>
                <a:prstDash val="solid"/>
                <a:extLst>
                  <a:ext uri="{C807C97D-BFC1-408E-A445-0C87EB9F89A2}">
                    <ask:lineSketchStyleProps xmlns="" xmlns:ask="http://schemas.microsoft.com/office/drawing/2018/sketchyshapes" sd="1219033472">
                      <a:custGeom>
                        <a:avLst/>
                        <a:gdLst>
                          <a:gd name="connsiteX0" fmla="*/ 0 w 11358425"/>
                          <a:gd name="connsiteY0" fmla="*/ 0 h 1644501"/>
                          <a:gd name="connsiteX1" fmla="*/ 484228 w 11358425"/>
                          <a:gd name="connsiteY1" fmla="*/ 0 h 1644501"/>
                          <a:gd name="connsiteX2" fmla="*/ 741287 w 11358425"/>
                          <a:gd name="connsiteY2" fmla="*/ 0 h 1644501"/>
                          <a:gd name="connsiteX3" fmla="*/ 1566267 w 11358425"/>
                          <a:gd name="connsiteY3" fmla="*/ 0 h 1644501"/>
                          <a:gd name="connsiteX4" fmla="*/ 2050495 w 11358425"/>
                          <a:gd name="connsiteY4" fmla="*/ 0 h 1644501"/>
                          <a:gd name="connsiteX5" fmla="*/ 2534722 w 11358425"/>
                          <a:gd name="connsiteY5" fmla="*/ 0 h 1644501"/>
                          <a:gd name="connsiteX6" fmla="*/ 3359703 w 11358425"/>
                          <a:gd name="connsiteY6" fmla="*/ 0 h 1644501"/>
                          <a:gd name="connsiteX7" fmla="*/ 3730346 w 11358425"/>
                          <a:gd name="connsiteY7" fmla="*/ 0 h 1644501"/>
                          <a:gd name="connsiteX8" fmla="*/ 4555326 w 11358425"/>
                          <a:gd name="connsiteY8" fmla="*/ 0 h 1644501"/>
                          <a:gd name="connsiteX9" fmla="*/ 5380307 w 11358425"/>
                          <a:gd name="connsiteY9" fmla="*/ 0 h 1644501"/>
                          <a:gd name="connsiteX10" fmla="*/ 5978118 w 11358425"/>
                          <a:gd name="connsiteY10" fmla="*/ 0 h 1644501"/>
                          <a:gd name="connsiteX11" fmla="*/ 6803099 w 11358425"/>
                          <a:gd name="connsiteY11" fmla="*/ 0 h 1644501"/>
                          <a:gd name="connsiteX12" fmla="*/ 7287326 w 11358425"/>
                          <a:gd name="connsiteY12" fmla="*/ 0 h 1644501"/>
                          <a:gd name="connsiteX13" fmla="*/ 7771554 w 11358425"/>
                          <a:gd name="connsiteY13" fmla="*/ 0 h 1644501"/>
                          <a:gd name="connsiteX14" fmla="*/ 8482950 w 11358425"/>
                          <a:gd name="connsiteY14" fmla="*/ 0 h 1644501"/>
                          <a:gd name="connsiteX15" fmla="*/ 8967178 w 11358425"/>
                          <a:gd name="connsiteY15" fmla="*/ 0 h 1644501"/>
                          <a:gd name="connsiteX16" fmla="*/ 9792158 w 11358425"/>
                          <a:gd name="connsiteY16" fmla="*/ 0 h 1644501"/>
                          <a:gd name="connsiteX17" fmla="*/ 10617138 w 11358425"/>
                          <a:gd name="connsiteY17" fmla="*/ 0 h 1644501"/>
                          <a:gd name="connsiteX18" fmla="*/ 11358425 w 11358425"/>
                          <a:gd name="connsiteY18" fmla="*/ 0 h 1644501"/>
                          <a:gd name="connsiteX19" fmla="*/ 11358425 w 11358425"/>
                          <a:gd name="connsiteY19" fmla="*/ 531722 h 1644501"/>
                          <a:gd name="connsiteX20" fmla="*/ 11358425 w 11358425"/>
                          <a:gd name="connsiteY20" fmla="*/ 1030554 h 1644501"/>
                          <a:gd name="connsiteX21" fmla="*/ 11358425 w 11358425"/>
                          <a:gd name="connsiteY21" fmla="*/ 1644501 h 1644501"/>
                          <a:gd name="connsiteX22" fmla="*/ 10647029 w 11358425"/>
                          <a:gd name="connsiteY22" fmla="*/ 1644501 h 1644501"/>
                          <a:gd name="connsiteX23" fmla="*/ 10276386 w 11358425"/>
                          <a:gd name="connsiteY23" fmla="*/ 1644501 h 1644501"/>
                          <a:gd name="connsiteX24" fmla="*/ 9678574 w 11358425"/>
                          <a:gd name="connsiteY24" fmla="*/ 1644501 h 1644501"/>
                          <a:gd name="connsiteX25" fmla="*/ 9421515 w 11358425"/>
                          <a:gd name="connsiteY25" fmla="*/ 1644501 h 1644501"/>
                          <a:gd name="connsiteX26" fmla="*/ 9164456 w 11358425"/>
                          <a:gd name="connsiteY26" fmla="*/ 1644501 h 1644501"/>
                          <a:gd name="connsiteX27" fmla="*/ 8566644 w 11358425"/>
                          <a:gd name="connsiteY27" fmla="*/ 1644501 h 1644501"/>
                          <a:gd name="connsiteX28" fmla="*/ 8196000 w 11358425"/>
                          <a:gd name="connsiteY28" fmla="*/ 1644501 h 1644501"/>
                          <a:gd name="connsiteX29" fmla="*/ 7484604 w 11358425"/>
                          <a:gd name="connsiteY29" fmla="*/ 1644501 h 1644501"/>
                          <a:gd name="connsiteX30" fmla="*/ 7113961 w 11358425"/>
                          <a:gd name="connsiteY30" fmla="*/ 1644501 h 1644501"/>
                          <a:gd name="connsiteX31" fmla="*/ 6402565 w 11358425"/>
                          <a:gd name="connsiteY31" fmla="*/ 1644501 h 1644501"/>
                          <a:gd name="connsiteX32" fmla="*/ 6145506 w 11358425"/>
                          <a:gd name="connsiteY32" fmla="*/ 1644501 h 1644501"/>
                          <a:gd name="connsiteX33" fmla="*/ 5434110 w 11358425"/>
                          <a:gd name="connsiteY33" fmla="*/ 1644501 h 1644501"/>
                          <a:gd name="connsiteX34" fmla="*/ 5063466 w 11358425"/>
                          <a:gd name="connsiteY34" fmla="*/ 1644501 h 1644501"/>
                          <a:gd name="connsiteX35" fmla="*/ 4806407 w 11358425"/>
                          <a:gd name="connsiteY35" fmla="*/ 1644501 h 1644501"/>
                          <a:gd name="connsiteX36" fmla="*/ 4435764 w 11358425"/>
                          <a:gd name="connsiteY36" fmla="*/ 1644501 h 1644501"/>
                          <a:gd name="connsiteX37" fmla="*/ 3724368 w 11358425"/>
                          <a:gd name="connsiteY37" fmla="*/ 1644501 h 1644501"/>
                          <a:gd name="connsiteX38" fmla="*/ 3353724 w 11358425"/>
                          <a:gd name="connsiteY38" fmla="*/ 1644501 h 1644501"/>
                          <a:gd name="connsiteX39" fmla="*/ 3096665 w 11358425"/>
                          <a:gd name="connsiteY39" fmla="*/ 1644501 h 1644501"/>
                          <a:gd name="connsiteX40" fmla="*/ 2726022 w 11358425"/>
                          <a:gd name="connsiteY40" fmla="*/ 1644501 h 1644501"/>
                          <a:gd name="connsiteX41" fmla="*/ 2241794 w 11358425"/>
                          <a:gd name="connsiteY41" fmla="*/ 1644501 h 1644501"/>
                          <a:gd name="connsiteX42" fmla="*/ 1643983 w 11358425"/>
                          <a:gd name="connsiteY42" fmla="*/ 1644501 h 1644501"/>
                          <a:gd name="connsiteX43" fmla="*/ 1273339 w 11358425"/>
                          <a:gd name="connsiteY43" fmla="*/ 1644501 h 1644501"/>
                          <a:gd name="connsiteX44" fmla="*/ 0 w 11358425"/>
                          <a:gd name="connsiteY44" fmla="*/ 1644501 h 1644501"/>
                          <a:gd name="connsiteX45" fmla="*/ 0 w 11358425"/>
                          <a:gd name="connsiteY45" fmla="*/ 1096334 h 1644501"/>
                          <a:gd name="connsiteX46" fmla="*/ 0 w 11358425"/>
                          <a:gd name="connsiteY46" fmla="*/ 548167 h 1644501"/>
                          <a:gd name="connsiteX47" fmla="*/ 0 w 11358425"/>
                          <a:gd name="connsiteY47" fmla="*/ 0 h 164450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</a:cxnLst>
                        <a:rect l="l" t="t" r="r" b="b"/>
                        <a:pathLst>
                          <a:path w="11358425" h="1644501" extrusionOk="0">
                            <a:moveTo>
                              <a:pt x="0" y="0"/>
                            </a:moveTo>
                            <a:cubicBezTo>
                              <a:pt x="126614" y="-21232"/>
                              <a:pt x="287010" y="36220"/>
                              <a:pt x="484228" y="0"/>
                            </a:cubicBezTo>
                            <a:cubicBezTo>
                              <a:pt x="681446" y="-36220"/>
                              <a:pt x="664657" y="23336"/>
                              <a:pt x="741287" y="0"/>
                            </a:cubicBezTo>
                            <a:cubicBezTo>
                              <a:pt x="817917" y="-23336"/>
                              <a:pt x="1360097" y="35724"/>
                              <a:pt x="1566267" y="0"/>
                            </a:cubicBezTo>
                            <a:cubicBezTo>
                              <a:pt x="1772437" y="-35724"/>
                              <a:pt x="1939171" y="56166"/>
                              <a:pt x="2050495" y="0"/>
                            </a:cubicBezTo>
                            <a:cubicBezTo>
                              <a:pt x="2161819" y="-56166"/>
                              <a:pt x="2428356" y="3884"/>
                              <a:pt x="2534722" y="0"/>
                            </a:cubicBezTo>
                            <a:cubicBezTo>
                              <a:pt x="2641088" y="-3884"/>
                              <a:pt x="3042672" y="93613"/>
                              <a:pt x="3359703" y="0"/>
                            </a:cubicBezTo>
                            <a:cubicBezTo>
                              <a:pt x="3676734" y="-93613"/>
                              <a:pt x="3604167" y="25660"/>
                              <a:pt x="3730346" y="0"/>
                            </a:cubicBezTo>
                            <a:cubicBezTo>
                              <a:pt x="3856525" y="-25660"/>
                              <a:pt x="4205665" y="55133"/>
                              <a:pt x="4555326" y="0"/>
                            </a:cubicBezTo>
                            <a:cubicBezTo>
                              <a:pt x="4904987" y="-55133"/>
                              <a:pt x="5075842" y="53173"/>
                              <a:pt x="5380307" y="0"/>
                            </a:cubicBezTo>
                            <a:cubicBezTo>
                              <a:pt x="5684772" y="-53173"/>
                              <a:pt x="5831576" y="55561"/>
                              <a:pt x="5978118" y="0"/>
                            </a:cubicBezTo>
                            <a:cubicBezTo>
                              <a:pt x="6124660" y="-55561"/>
                              <a:pt x="6499683" y="18345"/>
                              <a:pt x="6803099" y="0"/>
                            </a:cubicBezTo>
                            <a:cubicBezTo>
                              <a:pt x="7106515" y="-18345"/>
                              <a:pt x="7162877" y="40726"/>
                              <a:pt x="7287326" y="0"/>
                            </a:cubicBezTo>
                            <a:cubicBezTo>
                              <a:pt x="7411775" y="-40726"/>
                              <a:pt x="7581731" y="48367"/>
                              <a:pt x="7771554" y="0"/>
                            </a:cubicBezTo>
                            <a:cubicBezTo>
                              <a:pt x="7961377" y="-48367"/>
                              <a:pt x="8339846" y="22078"/>
                              <a:pt x="8482950" y="0"/>
                            </a:cubicBezTo>
                            <a:cubicBezTo>
                              <a:pt x="8626054" y="-22078"/>
                              <a:pt x="8731457" y="29035"/>
                              <a:pt x="8967178" y="0"/>
                            </a:cubicBezTo>
                            <a:cubicBezTo>
                              <a:pt x="9202899" y="-29035"/>
                              <a:pt x="9477985" y="21710"/>
                              <a:pt x="9792158" y="0"/>
                            </a:cubicBezTo>
                            <a:cubicBezTo>
                              <a:pt x="10106331" y="-21710"/>
                              <a:pt x="10362117" y="14980"/>
                              <a:pt x="10617138" y="0"/>
                            </a:cubicBezTo>
                            <a:cubicBezTo>
                              <a:pt x="10872159" y="-14980"/>
                              <a:pt x="11002726" y="10194"/>
                              <a:pt x="11358425" y="0"/>
                            </a:cubicBezTo>
                            <a:cubicBezTo>
                              <a:pt x="11378353" y="245011"/>
                              <a:pt x="11354092" y="402494"/>
                              <a:pt x="11358425" y="531722"/>
                            </a:cubicBezTo>
                            <a:cubicBezTo>
                              <a:pt x="11362758" y="660950"/>
                              <a:pt x="11307231" y="801128"/>
                              <a:pt x="11358425" y="1030554"/>
                            </a:cubicBezTo>
                            <a:cubicBezTo>
                              <a:pt x="11409619" y="1259980"/>
                              <a:pt x="11322619" y="1385522"/>
                              <a:pt x="11358425" y="1644501"/>
                            </a:cubicBezTo>
                            <a:cubicBezTo>
                              <a:pt x="11211540" y="1689892"/>
                              <a:pt x="10825894" y="1610911"/>
                              <a:pt x="10647029" y="1644501"/>
                            </a:cubicBezTo>
                            <a:cubicBezTo>
                              <a:pt x="10468164" y="1678091"/>
                              <a:pt x="10388529" y="1615700"/>
                              <a:pt x="10276386" y="1644501"/>
                            </a:cubicBezTo>
                            <a:cubicBezTo>
                              <a:pt x="10164243" y="1673302"/>
                              <a:pt x="9804397" y="1575083"/>
                              <a:pt x="9678574" y="1644501"/>
                            </a:cubicBezTo>
                            <a:cubicBezTo>
                              <a:pt x="9552751" y="1713919"/>
                              <a:pt x="9525883" y="1628631"/>
                              <a:pt x="9421515" y="1644501"/>
                            </a:cubicBezTo>
                            <a:cubicBezTo>
                              <a:pt x="9317147" y="1660371"/>
                              <a:pt x="9277829" y="1616524"/>
                              <a:pt x="9164456" y="1644501"/>
                            </a:cubicBezTo>
                            <a:cubicBezTo>
                              <a:pt x="9051083" y="1672478"/>
                              <a:pt x="8831850" y="1637752"/>
                              <a:pt x="8566644" y="1644501"/>
                            </a:cubicBezTo>
                            <a:cubicBezTo>
                              <a:pt x="8301438" y="1651250"/>
                              <a:pt x="8315550" y="1616826"/>
                              <a:pt x="8196000" y="1644501"/>
                            </a:cubicBezTo>
                            <a:cubicBezTo>
                              <a:pt x="8076450" y="1672176"/>
                              <a:pt x="7762297" y="1615231"/>
                              <a:pt x="7484604" y="1644501"/>
                            </a:cubicBezTo>
                            <a:cubicBezTo>
                              <a:pt x="7206911" y="1673771"/>
                              <a:pt x="7215889" y="1603612"/>
                              <a:pt x="7113961" y="1644501"/>
                            </a:cubicBezTo>
                            <a:cubicBezTo>
                              <a:pt x="7012033" y="1685390"/>
                              <a:pt x="6675847" y="1607135"/>
                              <a:pt x="6402565" y="1644501"/>
                            </a:cubicBezTo>
                            <a:cubicBezTo>
                              <a:pt x="6129283" y="1681867"/>
                              <a:pt x="6212176" y="1614055"/>
                              <a:pt x="6145506" y="1644501"/>
                            </a:cubicBezTo>
                            <a:cubicBezTo>
                              <a:pt x="6078836" y="1674947"/>
                              <a:pt x="5787548" y="1596811"/>
                              <a:pt x="5434110" y="1644501"/>
                            </a:cubicBezTo>
                            <a:cubicBezTo>
                              <a:pt x="5080672" y="1692191"/>
                              <a:pt x="5173291" y="1642830"/>
                              <a:pt x="5063466" y="1644501"/>
                            </a:cubicBezTo>
                            <a:cubicBezTo>
                              <a:pt x="4953641" y="1646172"/>
                              <a:pt x="4917619" y="1635897"/>
                              <a:pt x="4806407" y="1644501"/>
                            </a:cubicBezTo>
                            <a:cubicBezTo>
                              <a:pt x="4695195" y="1653105"/>
                              <a:pt x="4572095" y="1608982"/>
                              <a:pt x="4435764" y="1644501"/>
                            </a:cubicBezTo>
                            <a:cubicBezTo>
                              <a:pt x="4299433" y="1680020"/>
                              <a:pt x="3879940" y="1591596"/>
                              <a:pt x="3724368" y="1644501"/>
                            </a:cubicBezTo>
                            <a:cubicBezTo>
                              <a:pt x="3568796" y="1697406"/>
                              <a:pt x="3521459" y="1639327"/>
                              <a:pt x="3353724" y="1644501"/>
                            </a:cubicBezTo>
                            <a:cubicBezTo>
                              <a:pt x="3185989" y="1649675"/>
                              <a:pt x="3210517" y="1629130"/>
                              <a:pt x="3096665" y="1644501"/>
                            </a:cubicBezTo>
                            <a:cubicBezTo>
                              <a:pt x="2982813" y="1659872"/>
                              <a:pt x="2905863" y="1630757"/>
                              <a:pt x="2726022" y="1644501"/>
                            </a:cubicBezTo>
                            <a:cubicBezTo>
                              <a:pt x="2546181" y="1658245"/>
                              <a:pt x="2457914" y="1643263"/>
                              <a:pt x="2241794" y="1644501"/>
                            </a:cubicBezTo>
                            <a:cubicBezTo>
                              <a:pt x="2025674" y="1645739"/>
                              <a:pt x="1845658" y="1601457"/>
                              <a:pt x="1643983" y="1644501"/>
                            </a:cubicBezTo>
                            <a:cubicBezTo>
                              <a:pt x="1442308" y="1687545"/>
                              <a:pt x="1355919" y="1607617"/>
                              <a:pt x="1273339" y="1644501"/>
                            </a:cubicBezTo>
                            <a:cubicBezTo>
                              <a:pt x="1190759" y="1681385"/>
                              <a:pt x="626203" y="1626166"/>
                              <a:pt x="0" y="1644501"/>
                            </a:cubicBezTo>
                            <a:cubicBezTo>
                              <a:pt x="-21686" y="1477116"/>
                              <a:pt x="4555" y="1363191"/>
                              <a:pt x="0" y="1096334"/>
                            </a:cubicBezTo>
                            <a:cubicBezTo>
                              <a:pt x="-4555" y="829477"/>
                              <a:pt x="34105" y="722970"/>
                              <a:pt x="0" y="548167"/>
                            </a:cubicBezTo>
                            <a:cubicBezTo>
                              <a:pt x="-34105" y="373364"/>
                              <a:pt x="2669" y="133079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1FD77BC-E25B-8B82-D84D-7D2A3F6FB083}"/>
                  </a:ext>
                </a:extLst>
              </p:cNvPr>
              <p:cNvSpPr/>
              <p:nvPr/>
            </p:nvSpPr>
            <p:spPr>
              <a:xfrm>
                <a:off x="3989199" y="4231182"/>
                <a:ext cx="170106" cy="252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5000">
                    <a:srgbClr val="F1A3B0"/>
                  </a:gs>
                </a:gsLst>
                <a:lin ang="5400000" scaled="1"/>
                <a:tileRect/>
              </a:gradFill>
              <a:ln w="127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="" xmlns:ask="http://schemas.microsoft.com/office/drawing/2018/sketchyshapes" sd="1219033472">
                      <a:custGeom>
                        <a:avLst/>
                        <a:gdLst>
                          <a:gd name="connsiteX0" fmla="*/ 0 w 11358425"/>
                          <a:gd name="connsiteY0" fmla="*/ 0 h 1644501"/>
                          <a:gd name="connsiteX1" fmla="*/ 484228 w 11358425"/>
                          <a:gd name="connsiteY1" fmla="*/ 0 h 1644501"/>
                          <a:gd name="connsiteX2" fmla="*/ 741287 w 11358425"/>
                          <a:gd name="connsiteY2" fmla="*/ 0 h 1644501"/>
                          <a:gd name="connsiteX3" fmla="*/ 1566267 w 11358425"/>
                          <a:gd name="connsiteY3" fmla="*/ 0 h 1644501"/>
                          <a:gd name="connsiteX4" fmla="*/ 2050495 w 11358425"/>
                          <a:gd name="connsiteY4" fmla="*/ 0 h 1644501"/>
                          <a:gd name="connsiteX5" fmla="*/ 2534722 w 11358425"/>
                          <a:gd name="connsiteY5" fmla="*/ 0 h 1644501"/>
                          <a:gd name="connsiteX6" fmla="*/ 3359703 w 11358425"/>
                          <a:gd name="connsiteY6" fmla="*/ 0 h 1644501"/>
                          <a:gd name="connsiteX7" fmla="*/ 3730346 w 11358425"/>
                          <a:gd name="connsiteY7" fmla="*/ 0 h 1644501"/>
                          <a:gd name="connsiteX8" fmla="*/ 4555326 w 11358425"/>
                          <a:gd name="connsiteY8" fmla="*/ 0 h 1644501"/>
                          <a:gd name="connsiteX9" fmla="*/ 5380307 w 11358425"/>
                          <a:gd name="connsiteY9" fmla="*/ 0 h 1644501"/>
                          <a:gd name="connsiteX10" fmla="*/ 5978118 w 11358425"/>
                          <a:gd name="connsiteY10" fmla="*/ 0 h 1644501"/>
                          <a:gd name="connsiteX11" fmla="*/ 6803099 w 11358425"/>
                          <a:gd name="connsiteY11" fmla="*/ 0 h 1644501"/>
                          <a:gd name="connsiteX12" fmla="*/ 7287326 w 11358425"/>
                          <a:gd name="connsiteY12" fmla="*/ 0 h 1644501"/>
                          <a:gd name="connsiteX13" fmla="*/ 7771554 w 11358425"/>
                          <a:gd name="connsiteY13" fmla="*/ 0 h 1644501"/>
                          <a:gd name="connsiteX14" fmla="*/ 8482950 w 11358425"/>
                          <a:gd name="connsiteY14" fmla="*/ 0 h 1644501"/>
                          <a:gd name="connsiteX15" fmla="*/ 8967178 w 11358425"/>
                          <a:gd name="connsiteY15" fmla="*/ 0 h 1644501"/>
                          <a:gd name="connsiteX16" fmla="*/ 9792158 w 11358425"/>
                          <a:gd name="connsiteY16" fmla="*/ 0 h 1644501"/>
                          <a:gd name="connsiteX17" fmla="*/ 10617138 w 11358425"/>
                          <a:gd name="connsiteY17" fmla="*/ 0 h 1644501"/>
                          <a:gd name="connsiteX18" fmla="*/ 11358425 w 11358425"/>
                          <a:gd name="connsiteY18" fmla="*/ 0 h 1644501"/>
                          <a:gd name="connsiteX19" fmla="*/ 11358425 w 11358425"/>
                          <a:gd name="connsiteY19" fmla="*/ 531722 h 1644501"/>
                          <a:gd name="connsiteX20" fmla="*/ 11358425 w 11358425"/>
                          <a:gd name="connsiteY20" fmla="*/ 1030554 h 1644501"/>
                          <a:gd name="connsiteX21" fmla="*/ 11358425 w 11358425"/>
                          <a:gd name="connsiteY21" fmla="*/ 1644501 h 1644501"/>
                          <a:gd name="connsiteX22" fmla="*/ 10647029 w 11358425"/>
                          <a:gd name="connsiteY22" fmla="*/ 1644501 h 1644501"/>
                          <a:gd name="connsiteX23" fmla="*/ 10276386 w 11358425"/>
                          <a:gd name="connsiteY23" fmla="*/ 1644501 h 1644501"/>
                          <a:gd name="connsiteX24" fmla="*/ 9678574 w 11358425"/>
                          <a:gd name="connsiteY24" fmla="*/ 1644501 h 1644501"/>
                          <a:gd name="connsiteX25" fmla="*/ 9421515 w 11358425"/>
                          <a:gd name="connsiteY25" fmla="*/ 1644501 h 1644501"/>
                          <a:gd name="connsiteX26" fmla="*/ 9164456 w 11358425"/>
                          <a:gd name="connsiteY26" fmla="*/ 1644501 h 1644501"/>
                          <a:gd name="connsiteX27" fmla="*/ 8566644 w 11358425"/>
                          <a:gd name="connsiteY27" fmla="*/ 1644501 h 1644501"/>
                          <a:gd name="connsiteX28" fmla="*/ 8196000 w 11358425"/>
                          <a:gd name="connsiteY28" fmla="*/ 1644501 h 1644501"/>
                          <a:gd name="connsiteX29" fmla="*/ 7484604 w 11358425"/>
                          <a:gd name="connsiteY29" fmla="*/ 1644501 h 1644501"/>
                          <a:gd name="connsiteX30" fmla="*/ 7113961 w 11358425"/>
                          <a:gd name="connsiteY30" fmla="*/ 1644501 h 1644501"/>
                          <a:gd name="connsiteX31" fmla="*/ 6402565 w 11358425"/>
                          <a:gd name="connsiteY31" fmla="*/ 1644501 h 1644501"/>
                          <a:gd name="connsiteX32" fmla="*/ 6145506 w 11358425"/>
                          <a:gd name="connsiteY32" fmla="*/ 1644501 h 1644501"/>
                          <a:gd name="connsiteX33" fmla="*/ 5434110 w 11358425"/>
                          <a:gd name="connsiteY33" fmla="*/ 1644501 h 1644501"/>
                          <a:gd name="connsiteX34" fmla="*/ 5063466 w 11358425"/>
                          <a:gd name="connsiteY34" fmla="*/ 1644501 h 1644501"/>
                          <a:gd name="connsiteX35" fmla="*/ 4806407 w 11358425"/>
                          <a:gd name="connsiteY35" fmla="*/ 1644501 h 1644501"/>
                          <a:gd name="connsiteX36" fmla="*/ 4435764 w 11358425"/>
                          <a:gd name="connsiteY36" fmla="*/ 1644501 h 1644501"/>
                          <a:gd name="connsiteX37" fmla="*/ 3724368 w 11358425"/>
                          <a:gd name="connsiteY37" fmla="*/ 1644501 h 1644501"/>
                          <a:gd name="connsiteX38" fmla="*/ 3353724 w 11358425"/>
                          <a:gd name="connsiteY38" fmla="*/ 1644501 h 1644501"/>
                          <a:gd name="connsiteX39" fmla="*/ 3096665 w 11358425"/>
                          <a:gd name="connsiteY39" fmla="*/ 1644501 h 1644501"/>
                          <a:gd name="connsiteX40" fmla="*/ 2726022 w 11358425"/>
                          <a:gd name="connsiteY40" fmla="*/ 1644501 h 1644501"/>
                          <a:gd name="connsiteX41" fmla="*/ 2241794 w 11358425"/>
                          <a:gd name="connsiteY41" fmla="*/ 1644501 h 1644501"/>
                          <a:gd name="connsiteX42" fmla="*/ 1643983 w 11358425"/>
                          <a:gd name="connsiteY42" fmla="*/ 1644501 h 1644501"/>
                          <a:gd name="connsiteX43" fmla="*/ 1273339 w 11358425"/>
                          <a:gd name="connsiteY43" fmla="*/ 1644501 h 1644501"/>
                          <a:gd name="connsiteX44" fmla="*/ 0 w 11358425"/>
                          <a:gd name="connsiteY44" fmla="*/ 1644501 h 1644501"/>
                          <a:gd name="connsiteX45" fmla="*/ 0 w 11358425"/>
                          <a:gd name="connsiteY45" fmla="*/ 1096334 h 1644501"/>
                          <a:gd name="connsiteX46" fmla="*/ 0 w 11358425"/>
                          <a:gd name="connsiteY46" fmla="*/ 548167 h 1644501"/>
                          <a:gd name="connsiteX47" fmla="*/ 0 w 11358425"/>
                          <a:gd name="connsiteY47" fmla="*/ 0 h 164450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</a:cxnLst>
                        <a:rect l="l" t="t" r="r" b="b"/>
                        <a:pathLst>
                          <a:path w="11358425" h="1644501" extrusionOk="0">
                            <a:moveTo>
                              <a:pt x="0" y="0"/>
                            </a:moveTo>
                            <a:cubicBezTo>
                              <a:pt x="126614" y="-21232"/>
                              <a:pt x="287010" y="36220"/>
                              <a:pt x="484228" y="0"/>
                            </a:cubicBezTo>
                            <a:cubicBezTo>
                              <a:pt x="681446" y="-36220"/>
                              <a:pt x="664657" y="23336"/>
                              <a:pt x="741287" y="0"/>
                            </a:cubicBezTo>
                            <a:cubicBezTo>
                              <a:pt x="817917" y="-23336"/>
                              <a:pt x="1360097" y="35724"/>
                              <a:pt x="1566267" y="0"/>
                            </a:cubicBezTo>
                            <a:cubicBezTo>
                              <a:pt x="1772437" y="-35724"/>
                              <a:pt x="1939171" y="56166"/>
                              <a:pt x="2050495" y="0"/>
                            </a:cubicBezTo>
                            <a:cubicBezTo>
                              <a:pt x="2161819" y="-56166"/>
                              <a:pt x="2428356" y="3884"/>
                              <a:pt x="2534722" y="0"/>
                            </a:cubicBezTo>
                            <a:cubicBezTo>
                              <a:pt x="2641088" y="-3884"/>
                              <a:pt x="3042672" y="93613"/>
                              <a:pt x="3359703" y="0"/>
                            </a:cubicBezTo>
                            <a:cubicBezTo>
                              <a:pt x="3676734" y="-93613"/>
                              <a:pt x="3604167" y="25660"/>
                              <a:pt x="3730346" y="0"/>
                            </a:cubicBezTo>
                            <a:cubicBezTo>
                              <a:pt x="3856525" y="-25660"/>
                              <a:pt x="4205665" y="55133"/>
                              <a:pt x="4555326" y="0"/>
                            </a:cubicBezTo>
                            <a:cubicBezTo>
                              <a:pt x="4904987" y="-55133"/>
                              <a:pt x="5075842" y="53173"/>
                              <a:pt x="5380307" y="0"/>
                            </a:cubicBezTo>
                            <a:cubicBezTo>
                              <a:pt x="5684772" y="-53173"/>
                              <a:pt x="5831576" y="55561"/>
                              <a:pt x="5978118" y="0"/>
                            </a:cubicBezTo>
                            <a:cubicBezTo>
                              <a:pt x="6124660" y="-55561"/>
                              <a:pt x="6499683" y="18345"/>
                              <a:pt x="6803099" y="0"/>
                            </a:cubicBezTo>
                            <a:cubicBezTo>
                              <a:pt x="7106515" y="-18345"/>
                              <a:pt x="7162877" y="40726"/>
                              <a:pt x="7287326" y="0"/>
                            </a:cubicBezTo>
                            <a:cubicBezTo>
                              <a:pt x="7411775" y="-40726"/>
                              <a:pt x="7581731" y="48367"/>
                              <a:pt x="7771554" y="0"/>
                            </a:cubicBezTo>
                            <a:cubicBezTo>
                              <a:pt x="7961377" y="-48367"/>
                              <a:pt x="8339846" y="22078"/>
                              <a:pt x="8482950" y="0"/>
                            </a:cubicBezTo>
                            <a:cubicBezTo>
                              <a:pt x="8626054" y="-22078"/>
                              <a:pt x="8731457" y="29035"/>
                              <a:pt x="8967178" y="0"/>
                            </a:cubicBezTo>
                            <a:cubicBezTo>
                              <a:pt x="9202899" y="-29035"/>
                              <a:pt x="9477985" y="21710"/>
                              <a:pt x="9792158" y="0"/>
                            </a:cubicBezTo>
                            <a:cubicBezTo>
                              <a:pt x="10106331" y="-21710"/>
                              <a:pt x="10362117" y="14980"/>
                              <a:pt x="10617138" y="0"/>
                            </a:cubicBezTo>
                            <a:cubicBezTo>
                              <a:pt x="10872159" y="-14980"/>
                              <a:pt x="11002726" y="10194"/>
                              <a:pt x="11358425" y="0"/>
                            </a:cubicBezTo>
                            <a:cubicBezTo>
                              <a:pt x="11378353" y="245011"/>
                              <a:pt x="11354092" y="402494"/>
                              <a:pt x="11358425" y="531722"/>
                            </a:cubicBezTo>
                            <a:cubicBezTo>
                              <a:pt x="11362758" y="660950"/>
                              <a:pt x="11307231" y="801128"/>
                              <a:pt x="11358425" y="1030554"/>
                            </a:cubicBezTo>
                            <a:cubicBezTo>
                              <a:pt x="11409619" y="1259980"/>
                              <a:pt x="11322619" y="1385522"/>
                              <a:pt x="11358425" y="1644501"/>
                            </a:cubicBezTo>
                            <a:cubicBezTo>
                              <a:pt x="11211540" y="1689892"/>
                              <a:pt x="10825894" y="1610911"/>
                              <a:pt x="10647029" y="1644501"/>
                            </a:cubicBezTo>
                            <a:cubicBezTo>
                              <a:pt x="10468164" y="1678091"/>
                              <a:pt x="10388529" y="1615700"/>
                              <a:pt x="10276386" y="1644501"/>
                            </a:cubicBezTo>
                            <a:cubicBezTo>
                              <a:pt x="10164243" y="1673302"/>
                              <a:pt x="9804397" y="1575083"/>
                              <a:pt x="9678574" y="1644501"/>
                            </a:cubicBezTo>
                            <a:cubicBezTo>
                              <a:pt x="9552751" y="1713919"/>
                              <a:pt x="9525883" y="1628631"/>
                              <a:pt x="9421515" y="1644501"/>
                            </a:cubicBezTo>
                            <a:cubicBezTo>
                              <a:pt x="9317147" y="1660371"/>
                              <a:pt x="9277829" y="1616524"/>
                              <a:pt x="9164456" y="1644501"/>
                            </a:cubicBezTo>
                            <a:cubicBezTo>
                              <a:pt x="9051083" y="1672478"/>
                              <a:pt x="8831850" y="1637752"/>
                              <a:pt x="8566644" y="1644501"/>
                            </a:cubicBezTo>
                            <a:cubicBezTo>
                              <a:pt x="8301438" y="1651250"/>
                              <a:pt x="8315550" y="1616826"/>
                              <a:pt x="8196000" y="1644501"/>
                            </a:cubicBezTo>
                            <a:cubicBezTo>
                              <a:pt x="8076450" y="1672176"/>
                              <a:pt x="7762297" y="1615231"/>
                              <a:pt x="7484604" y="1644501"/>
                            </a:cubicBezTo>
                            <a:cubicBezTo>
                              <a:pt x="7206911" y="1673771"/>
                              <a:pt x="7215889" y="1603612"/>
                              <a:pt x="7113961" y="1644501"/>
                            </a:cubicBezTo>
                            <a:cubicBezTo>
                              <a:pt x="7012033" y="1685390"/>
                              <a:pt x="6675847" y="1607135"/>
                              <a:pt x="6402565" y="1644501"/>
                            </a:cubicBezTo>
                            <a:cubicBezTo>
                              <a:pt x="6129283" y="1681867"/>
                              <a:pt x="6212176" y="1614055"/>
                              <a:pt x="6145506" y="1644501"/>
                            </a:cubicBezTo>
                            <a:cubicBezTo>
                              <a:pt x="6078836" y="1674947"/>
                              <a:pt x="5787548" y="1596811"/>
                              <a:pt x="5434110" y="1644501"/>
                            </a:cubicBezTo>
                            <a:cubicBezTo>
                              <a:pt x="5080672" y="1692191"/>
                              <a:pt x="5173291" y="1642830"/>
                              <a:pt x="5063466" y="1644501"/>
                            </a:cubicBezTo>
                            <a:cubicBezTo>
                              <a:pt x="4953641" y="1646172"/>
                              <a:pt x="4917619" y="1635897"/>
                              <a:pt x="4806407" y="1644501"/>
                            </a:cubicBezTo>
                            <a:cubicBezTo>
                              <a:pt x="4695195" y="1653105"/>
                              <a:pt x="4572095" y="1608982"/>
                              <a:pt x="4435764" y="1644501"/>
                            </a:cubicBezTo>
                            <a:cubicBezTo>
                              <a:pt x="4299433" y="1680020"/>
                              <a:pt x="3879940" y="1591596"/>
                              <a:pt x="3724368" y="1644501"/>
                            </a:cubicBezTo>
                            <a:cubicBezTo>
                              <a:pt x="3568796" y="1697406"/>
                              <a:pt x="3521459" y="1639327"/>
                              <a:pt x="3353724" y="1644501"/>
                            </a:cubicBezTo>
                            <a:cubicBezTo>
                              <a:pt x="3185989" y="1649675"/>
                              <a:pt x="3210517" y="1629130"/>
                              <a:pt x="3096665" y="1644501"/>
                            </a:cubicBezTo>
                            <a:cubicBezTo>
                              <a:pt x="2982813" y="1659872"/>
                              <a:pt x="2905863" y="1630757"/>
                              <a:pt x="2726022" y="1644501"/>
                            </a:cubicBezTo>
                            <a:cubicBezTo>
                              <a:pt x="2546181" y="1658245"/>
                              <a:pt x="2457914" y="1643263"/>
                              <a:pt x="2241794" y="1644501"/>
                            </a:cubicBezTo>
                            <a:cubicBezTo>
                              <a:pt x="2025674" y="1645739"/>
                              <a:pt x="1845658" y="1601457"/>
                              <a:pt x="1643983" y="1644501"/>
                            </a:cubicBezTo>
                            <a:cubicBezTo>
                              <a:pt x="1442308" y="1687545"/>
                              <a:pt x="1355919" y="1607617"/>
                              <a:pt x="1273339" y="1644501"/>
                            </a:cubicBezTo>
                            <a:cubicBezTo>
                              <a:pt x="1190759" y="1681385"/>
                              <a:pt x="626203" y="1626166"/>
                              <a:pt x="0" y="1644501"/>
                            </a:cubicBezTo>
                            <a:cubicBezTo>
                              <a:pt x="-21686" y="1477116"/>
                              <a:pt x="4555" y="1363191"/>
                              <a:pt x="0" y="1096334"/>
                            </a:cubicBezTo>
                            <a:cubicBezTo>
                              <a:pt x="-4555" y="829477"/>
                              <a:pt x="34105" y="722970"/>
                              <a:pt x="0" y="548167"/>
                            </a:cubicBezTo>
                            <a:cubicBezTo>
                              <a:pt x="-34105" y="373364"/>
                              <a:pt x="2669" y="133079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 dirty="0"/>
              </a:p>
            </p:txBody>
          </p:sp>
        </p:grpSp>
        <p:sp>
          <p:nvSpPr>
            <p:cNvPr id="29" name="Forme libre : forme 28">
              <a:extLst>
                <a:ext uri="{FF2B5EF4-FFF2-40B4-BE49-F238E27FC236}">
                  <a16:creationId xmlns:a16="http://schemas.microsoft.com/office/drawing/2014/main" id="{4FA16318-1597-11DA-1380-8DD1B51E3DCE}"/>
                </a:ext>
              </a:extLst>
            </p:cNvPr>
            <p:cNvSpPr/>
            <p:nvPr/>
          </p:nvSpPr>
          <p:spPr>
            <a:xfrm>
              <a:off x="1051994" y="2613483"/>
              <a:ext cx="267646" cy="3499989"/>
            </a:xfrm>
            <a:custGeom>
              <a:avLst/>
              <a:gdLst>
                <a:gd name="connsiteX0" fmla="*/ 79899 w 346229"/>
                <a:gd name="connsiteY0" fmla="*/ 0 h 4527611"/>
                <a:gd name="connsiteX1" fmla="*/ 301841 w 346229"/>
                <a:gd name="connsiteY1" fmla="*/ 26633 h 4527611"/>
                <a:gd name="connsiteX2" fmla="*/ 346229 w 346229"/>
                <a:gd name="connsiteY2" fmla="*/ 4527611 h 4527611"/>
                <a:gd name="connsiteX3" fmla="*/ 0 w 346229"/>
                <a:gd name="connsiteY3" fmla="*/ 4527611 h 4527611"/>
                <a:gd name="connsiteX4" fmla="*/ 79899 w 346229"/>
                <a:gd name="connsiteY4" fmla="*/ 0 h 4527611"/>
                <a:gd name="connsiteX0" fmla="*/ 79899 w 346229"/>
                <a:gd name="connsiteY0" fmla="*/ 0 h 4527611"/>
                <a:gd name="connsiteX1" fmla="*/ 301841 w 346229"/>
                <a:gd name="connsiteY1" fmla="*/ 439 h 4527611"/>
                <a:gd name="connsiteX2" fmla="*/ 346229 w 346229"/>
                <a:gd name="connsiteY2" fmla="*/ 4527611 h 4527611"/>
                <a:gd name="connsiteX3" fmla="*/ 0 w 346229"/>
                <a:gd name="connsiteY3" fmla="*/ 4527611 h 4527611"/>
                <a:gd name="connsiteX4" fmla="*/ 79899 w 346229"/>
                <a:gd name="connsiteY4" fmla="*/ 0 h 452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229" h="4527611">
                  <a:moveTo>
                    <a:pt x="79899" y="0"/>
                  </a:moveTo>
                  <a:lnTo>
                    <a:pt x="301841" y="439"/>
                  </a:lnTo>
                  <a:lnTo>
                    <a:pt x="346229" y="4527611"/>
                  </a:lnTo>
                  <a:lnTo>
                    <a:pt x="0" y="4527611"/>
                  </a:lnTo>
                  <a:lnTo>
                    <a:pt x="7989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5000">
                  <a:schemeClr val="accent6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accent6">
                  <a:lumMod val="75000"/>
                </a:schemeClr>
              </a:solidFill>
              <a:prstDash val="solid"/>
              <a:extLst>
                <a:ext uri="{C807C97D-BFC1-408E-A445-0C87EB9F89A2}">
                  <ask:lineSketchStyleProps xmlns="" xmlns:ask="http://schemas.microsoft.com/office/drawing/2018/sketchyshapes" sd="1219033472">
                    <a:custGeom>
                      <a:avLst/>
                      <a:gdLst>
                        <a:gd name="connsiteX0" fmla="*/ 0 w 11358425"/>
                        <a:gd name="connsiteY0" fmla="*/ 0 h 1644501"/>
                        <a:gd name="connsiteX1" fmla="*/ 484228 w 11358425"/>
                        <a:gd name="connsiteY1" fmla="*/ 0 h 1644501"/>
                        <a:gd name="connsiteX2" fmla="*/ 741287 w 11358425"/>
                        <a:gd name="connsiteY2" fmla="*/ 0 h 1644501"/>
                        <a:gd name="connsiteX3" fmla="*/ 1566267 w 11358425"/>
                        <a:gd name="connsiteY3" fmla="*/ 0 h 1644501"/>
                        <a:gd name="connsiteX4" fmla="*/ 2050495 w 11358425"/>
                        <a:gd name="connsiteY4" fmla="*/ 0 h 1644501"/>
                        <a:gd name="connsiteX5" fmla="*/ 2534722 w 11358425"/>
                        <a:gd name="connsiteY5" fmla="*/ 0 h 1644501"/>
                        <a:gd name="connsiteX6" fmla="*/ 3359703 w 11358425"/>
                        <a:gd name="connsiteY6" fmla="*/ 0 h 1644501"/>
                        <a:gd name="connsiteX7" fmla="*/ 3730346 w 11358425"/>
                        <a:gd name="connsiteY7" fmla="*/ 0 h 1644501"/>
                        <a:gd name="connsiteX8" fmla="*/ 4555326 w 11358425"/>
                        <a:gd name="connsiteY8" fmla="*/ 0 h 1644501"/>
                        <a:gd name="connsiteX9" fmla="*/ 5380307 w 11358425"/>
                        <a:gd name="connsiteY9" fmla="*/ 0 h 1644501"/>
                        <a:gd name="connsiteX10" fmla="*/ 5978118 w 11358425"/>
                        <a:gd name="connsiteY10" fmla="*/ 0 h 1644501"/>
                        <a:gd name="connsiteX11" fmla="*/ 6803099 w 11358425"/>
                        <a:gd name="connsiteY11" fmla="*/ 0 h 1644501"/>
                        <a:gd name="connsiteX12" fmla="*/ 7287326 w 11358425"/>
                        <a:gd name="connsiteY12" fmla="*/ 0 h 1644501"/>
                        <a:gd name="connsiteX13" fmla="*/ 7771554 w 11358425"/>
                        <a:gd name="connsiteY13" fmla="*/ 0 h 1644501"/>
                        <a:gd name="connsiteX14" fmla="*/ 8482950 w 11358425"/>
                        <a:gd name="connsiteY14" fmla="*/ 0 h 1644501"/>
                        <a:gd name="connsiteX15" fmla="*/ 8967178 w 11358425"/>
                        <a:gd name="connsiteY15" fmla="*/ 0 h 1644501"/>
                        <a:gd name="connsiteX16" fmla="*/ 9792158 w 11358425"/>
                        <a:gd name="connsiteY16" fmla="*/ 0 h 1644501"/>
                        <a:gd name="connsiteX17" fmla="*/ 10617138 w 11358425"/>
                        <a:gd name="connsiteY17" fmla="*/ 0 h 1644501"/>
                        <a:gd name="connsiteX18" fmla="*/ 11358425 w 11358425"/>
                        <a:gd name="connsiteY18" fmla="*/ 0 h 1644501"/>
                        <a:gd name="connsiteX19" fmla="*/ 11358425 w 11358425"/>
                        <a:gd name="connsiteY19" fmla="*/ 531722 h 1644501"/>
                        <a:gd name="connsiteX20" fmla="*/ 11358425 w 11358425"/>
                        <a:gd name="connsiteY20" fmla="*/ 1030554 h 1644501"/>
                        <a:gd name="connsiteX21" fmla="*/ 11358425 w 11358425"/>
                        <a:gd name="connsiteY21" fmla="*/ 1644501 h 1644501"/>
                        <a:gd name="connsiteX22" fmla="*/ 10647029 w 11358425"/>
                        <a:gd name="connsiteY22" fmla="*/ 1644501 h 1644501"/>
                        <a:gd name="connsiteX23" fmla="*/ 10276386 w 11358425"/>
                        <a:gd name="connsiteY23" fmla="*/ 1644501 h 1644501"/>
                        <a:gd name="connsiteX24" fmla="*/ 9678574 w 11358425"/>
                        <a:gd name="connsiteY24" fmla="*/ 1644501 h 1644501"/>
                        <a:gd name="connsiteX25" fmla="*/ 9421515 w 11358425"/>
                        <a:gd name="connsiteY25" fmla="*/ 1644501 h 1644501"/>
                        <a:gd name="connsiteX26" fmla="*/ 9164456 w 11358425"/>
                        <a:gd name="connsiteY26" fmla="*/ 1644501 h 1644501"/>
                        <a:gd name="connsiteX27" fmla="*/ 8566644 w 11358425"/>
                        <a:gd name="connsiteY27" fmla="*/ 1644501 h 1644501"/>
                        <a:gd name="connsiteX28" fmla="*/ 8196000 w 11358425"/>
                        <a:gd name="connsiteY28" fmla="*/ 1644501 h 1644501"/>
                        <a:gd name="connsiteX29" fmla="*/ 7484604 w 11358425"/>
                        <a:gd name="connsiteY29" fmla="*/ 1644501 h 1644501"/>
                        <a:gd name="connsiteX30" fmla="*/ 7113961 w 11358425"/>
                        <a:gd name="connsiteY30" fmla="*/ 1644501 h 1644501"/>
                        <a:gd name="connsiteX31" fmla="*/ 6402565 w 11358425"/>
                        <a:gd name="connsiteY31" fmla="*/ 1644501 h 1644501"/>
                        <a:gd name="connsiteX32" fmla="*/ 6145506 w 11358425"/>
                        <a:gd name="connsiteY32" fmla="*/ 1644501 h 1644501"/>
                        <a:gd name="connsiteX33" fmla="*/ 5434110 w 11358425"/>
                        <a:gd name="connsiteY33" fmla="*/ 1644501 h 1644501"/>
                        <a:gd name="connsiteX34" fmla="*/ 5063466 w 11358425"/>
                        <a:gd name="connsiteY34" fmla="*/ 1644501 h 1644501"/>
                        <a:gd name="connsiteX35" fmla="*/ 4806407 w 11358425"/>
                        <a:gd name="connsiteY35" fmla="*/ 1644501 h 1644501"/>
                        <a:gd name="connsiteX36" fmla="*/ 4435764 w 11358425"/>
                        <a:gd name="connsiteY36" fmla="*/ 1644501 h 1644501"/>
                        <a:gd name="connsiteX37" fmla="*/ 3724368 w 11358425"/>
                        <a:gd name="connsiteY37" fmla="*/ 1644501 h 1644501"/>
                        <a:gd name="connsiteX38" fmla="*/ 3353724 w 11358425"/>
                        <a:gd name="connsiteY38" fmla="*/ 1644501 h 1644501"/>
                        <a:gd name="connsiteX39" fmla="*/ 3096665 w 11358425"/>
                        <a:gd name="connsiteY39" fmla="*/ 1644501 h 1644501"/>
                        <a:gd name="connsiteX40" fmla="*/ 2726022 w 11358425"/>
                        <a:gd name="connsiteY40" fmla="*/ 1644501 h 1644501"/>
                        <a:gd name="connsiteX41" fmla="*/ 2241794 w 11358425"/>
                        <a:gd name="connsiteY41" fmla="*/ 1644501 h 1644501"/>
                        <a:gd name="connsiteX42" fmla="*/ 1643983 w 11358425"/>
                        <a:gd name="connsiteY42" fmla="*/ 1644501 h 1644501"/>
                        <a:gd name="connsiteX43" fmla="*/ 1273339 w 11358425"/>
                        <a:gd name="connsiteY43" fmla="*/ 1644501 h 1644501"/>
                        <a:gd name="connsiteX44" fmla="*/ 0 w 11358425"/>
                        <a:gd name="connsiteY44" fmla="*/ 1644501 h 1644501"/>
                        <a:gd name="connsiteX45" fmla="*/ 0 w 11358425"/>
                        <a:gd name="connsiteY45" fmla="*/ 1096334 h 1644501"/>
                        <a:gd name="connsiteX46" fmla="*/ 0 w 11358425"/>
                        <a:gd name="connsiteY46" fmla="*/ 548167 h 1644501"/>
                        <a:gd name="connsiteX47" fmla="*/ 0 w 11358425"/>
                        <a:gd name="connsiteY47" fmla="*/ 0 h 164450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</a:cxnLst>
                      <a:rect l="l" t="t" r="r" b="b"/>
                      <a:pathLst>
                        <a:path w="11358425" h="1644501" extrusionOk="0">
                          <a:moveTo>
                            <a:pt x="0" y="0"/>
                          </a:moveTo>
                          <a:cubicBezTo>
                            <a:pt x="126614" y="-21232"/>
                            <a:pt x="287010" y="36220"/>
                            <a:pt x="484228" y="0"/>
                          </a:cubicBezTo>
                          <a:cubicBezTo>
                            <a:pt x="681446" y="-36220"/>
                            <a:pt x="664657" y="23336"/>
                            <a:pt x="741287" y="0"/>
                          </a:cubicBezTo>
                          <a:cubicBezTo>
                            <a:pt x="817917" y="-23336"/>
                            <a:pt x="1360097" y="35724"/>
                            <a:pt x="1566267" y="0"/>
                          </a:cubicBezTo>
                          <a:cubicBezTo>
                            <a:pt x="1772437" y="-35724"/>
                            <a:pt x="1939171" y="56166"/>
                            <a:pt x="2050495" y="0"/>
                          </a:cubicBezTo>
                          <a:cubicBezTo>
                            <a:pt x="2161819" y="-56166"/>
                            <a:pt x="2428356" y="3884"/>
                            <a:pt x="2534722" y="0"/>
                          </a:cubicBezTo>
                          <a:cubicBezTo>
                            <a:pt x="2641088" y="-3884"/>
                            <a:pt x="3042672" y="93613"/>
                            <a:pt x="3359703" y="0"/>
                          </a:cubicBezTo>
                          <a:cubicBezTo>
                            <a:pt x="3676734" y="-93613"/>
                            <a:pt x="3604167" y="25660"/>
                            <a:pt x="3730346" y="0"/>
                          </a:cubicBezTo>
                          <a:cubicBezTo>
                            <a:pt x="3856525" y="-25660"/>
                            <a:pt x="4205665" y="55133"/>
                            <a:pt x="4555326" y="0"/>
                          </a:cubicBezTo>
                          <a:cubicBezTo>
                            <a:pt x="4904987" y="-55133"/>
                            <a:pt x="5075842" y="53173"/>
                            <a:pt x="5380307" y="0"/>
                          </a:cubicBezTo>
                          <a:cubicBezTo>
                            <a:pt x="5684772" y="-53173"/>
                            <a:pt x="5831576" y="55561"/>
                            <a:pt x="5978118" y="0"/>
                          </a:cubicBezTo>
                          <a:cubicBezTo>
                            <a:pt x="6124660" y="-55561"/>
                            <a:pt x="6499683" y="18345"/>
                            <a:pt x="6803099" y="0"/>
                          </a:cubicBezTo>
                          <a:cubicBezTo>
                            <a:pt x="7106515" y="-18345"/>
                            <a:pt x="7162877" y="40726"/>
                            <a:pt x="7287326" y="0"/>
                          </a:cubicBezTo>
                          <a:cubicBezTo>
                            <a:pt x="7411775" y="-40726"/>
                            <a:pt x="7581731" y="48367"/>
                            <a:pt x="7771554" y="0"/>
                          </a:cubicBezTo>
                          <a:cubicBezTo>
                            <a:pt x="7961377" y="-48367"/>
                            <a:pt x="8339846" y="22078"/>
                            <a:pt x="8482950" y="0"/>
                          </a:cubicBezTo>
                          <a:cubicBezTo>
                            <a:pt x="8626054" y="-22078"/>
                            <a:pt x="8731457" y="29035"/>
                            <a:pt x="8967178" y="0"/>
                          </a:cubicBezTo>
                          <a:cubicBezTo>
                            <a:pt x="9202899" y="-29035"/>
                            <a:pt x="9477985" y="21710"/>
                            <a:pt x="9792158" y="0"/>
                          </a:cubicBezTo>
                          <a:cubicBezTo>
                            <a:pt x="10106331" y="-21710"/>
                            <a:pt x="10362117" y="14980"/>
                            <a:pt x="10617138" y="0"/>
                          </a:cubicBezTo>
                          <a:cubicBezTo>
                            <a:pt x="10872159" y="-14980"/>
                            <a:pt x="11002726" y="10194"/>
                            <a:pt x="11358425" y="0"/>
                          </a:cubicBezTo>
                          <a:cubicBezTo>
                            <a:pt x="11378353" y="245011"/>
                            <a:pt x="11354092" y="402494"/>
                            <a:pt x="11358425" y="531722"/>
                          </a:cubicBezTo>
                          <a:cubicBezTo>
                            <a:pt x="11362758" y="660950"/>
                            <a:pt x="11307231" y="801128"/>
                            <a:pt x="11358425" y="1030554"/>
                          </a:cubicBezTo>
                          <a:cubicBezTo>
                            <a:pt x="11409619" y="1259980"/>
                            <a:pt x="11322619" y="1385522"/>
                            <a:pt x="11358425" y="1644501"/>
                          </a:cubicBezTo>
                          <a:cubicBezTo>
                            <a:pt x="11211540" y="1689892"/>
                            <a:pt x="10825894" y="1610911"/>
                            <a:pt x="10647029" y="1644501"/>
                          </a:cubicBezTo>
                          <a:cubicBezTo>
                            <a:pt x="10468164" y="1678091"/>
                            <a:pt x="10388529" y="1615700"/>
                            <a:pt x="10276386" y="1644501"/>
                          </a:cubicBezTo>
                          <a:cubicBezTo>
                            <a:pt x="10164243" y="1673302"/>
                            <a:pt x="9804397" y="1575083"/>
                            <a:pt x="9678574" y="1644501"/>
                          </a:cubicBezTo>
                          <a:cubicBezTo>
                            <a:pt x="9552751" y="1713919"/>
                            <a:pt x="9525883" y="1628631"/>
                            <a:pt x="9421515" y="1644501"/>
                          </a:cubicBezTo>
                          <a:cubicBezTo>
                            <a:pt x="9317147" y="1660371"/>
                            <a:pt x="9277829" y="1616524"/>
                            <a:pt x="9164456" y="1644501"/>
                          </a:cubicBezTo>
                          <a:cubicBezTo>
                            <a:pt x="9051083" y="1672478"/>
                            <a:pt x="8831850" y="1637752"/>
                            <a:pt x="8566644" y="1644501"/>
                          </a:cubicBezTo>
                          <a:cubicBezTo>
                            <a:pt x="8301438" y="1651250"/>
                            <a:pt x="8315550" y="1616826"/>
                            <a:pt x="8196000" y="1644501"/>
                          </a:cubicBezTo>
                          <a:cubicBezTo>
                            <a:pt x="8076450" y="1672176"/>
                            <a:pt x="7762297" y="1615231"/>
                            <a:pt x="7484604" y="1644501"/>
                          </a:cubicBezTo>
                          <a:cubicBezTo>
                            <a:pt x="7206911" y="1673771"/>
                            <a:pt x="7215889" y="1603612"/>
                            <a:pt x="7113961" y="1644501"/>
                          </a:cubicBezTo>
                          <a:cubicBezTo>
                            <a:pt x="7012033" y="1685390"/>
                            <a:pt x="6675847" y="1607135"/>
                            <a:pt x="6402565" y="1644501"/>
                          </a:cubicBezTo>
                          <a:cubicBezTo>
                            <a:pt x="6129283" y="1681867"/>
                            <a:pt x="6212176" y="1614055"/>
                            <a:pt x="6145506" y="1644501"/>
                          </a:cubicBezTo>
                          <a:cubicBezTo>
                            <a:pt x="6078836" y="1674947"/>
                            <a:pt x="5787548" y="1596811"/>
                            <a:pt x="5434110" y="1644501"/>
                          </a:cubicBezTo>
                          <a:cubicBezTo>
                            <a:pt x="5080672" y="1692191"/>
                            <a:pt x="5173291" y="1642830"/>
                            <a:pt x="5063466" y="1644501"/>
                          </a:cubicBezTo>
                          <a:cubicBezTo>
                            <a:pt x="4953641" y="1646172"/>
                            <a:pt x="4917619" y="1635897"/>
                            <a:pt x="4806407" y="1644501"/>
                          </a:cubicBezTo>
                          <a:cubicBezTo>
                            <a:pt x="4695195" y="1653105"/>
                            <a:pt x="4572095" y="1608982"/>
                            <a:pt x="4435764" y="1644501"/>
                          </a:cubicBezTo>
                          <a:cubicBezTo>
                            <a:pt x="4299433" y="1680020"/>
                            <a:pt x="3879940" y="1591596"/>
                            <a:pt x="3724368" y="1644501"/>
                          </a:cubicBezTo>
                          <a:cubicBezTo>
                            <a:pt x="3568796" y="1697406"/>
                            <a:pt x="3521459" y="1639327"/>
                            <a:pt x="3353724" y="1644501"/>
                          </a:cubicBezTo>
                          <a:cubicBezTo>
                            <a:pt x="3185989" y="1649675"/>
                            <a:pt x="3210517" y="1629130"/>
                            <a:pt x="3096665" y="1644501"/>
                          </a:cubicBezTo>
                          <a:cubicBezTo>
                            <a:pt x="2982813" y="1659872"/>
                            <a:pt x="2905863" y="1630757"/>
                            <a:pt x="2726022" y="1644501"/>
                          </a:cubicBezTo>
                          <a:cubicBezTo>
                            <a:pt x="2546181" y="1658245"/>
                            <a:pt x="2457914" y="1643263"/>
                            <a:pt x="2241794" y="1644501"/>
                          </a:cubicBezTo>
                          <a:cubicBezTo>
                            <a:pt x="2025674" y="1645739"/>
                            <a:pt x="1845658" y="1601457"/>
                            <a:pt x="1643983" y="1644501"/>
                          </a:cubicBezTo>
                          <a:cubicBezTo>
                            <a:pt x="1442308" y="1687545"/>
                            <a:pt x="1355919" y="1607617"/>
                            <a:pt x="1273339" y="1644501"/>
                          </a:cubicBezTo>
                          <a:cubicBezTo>
                            <a:pt x="1190759" y="1681385"/>
                            <a:pt x="626203" y="1626166"/>
                            <a:pt x="0" y="1644501"/>
                          </a:cubicBezTo>
                          <a:cubicBezTo>
                            <a:pt x="-21686" y="1477116"/>
                            <a:pt x="4555" y="1363191"/>
                            <a:pt x="0" y="1096334"/>
                          </a:cubicBezTo>
                          <a:cubicBezTo>
                            <a:pt x="-4555" y="829477"/>
                            <a:pt x="34105" y="722970"/>
                            <a:pt x="0" y="548167"/>
                          </a:cubicBezTo>
                          <a:cubicBezTo>
                            <a:pt x="-34105" y="373364"/>
                            <a:pt x="2669" y="13307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34C2B278-58A6-BA1D-A953-B867F0807C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038" y="5588401"/>
              <a:ext cx="39229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9068AF7F-E656-6326-430B-F926152A7D59}"/>
                </a:ext>
              </a:extLst>
            </p:cNvPr>
            <p:cNvCxnSpPr>
              <a:stCxn id="29" idx="0"/>
            </p:cNvCxnSpPr>
            <p:nvPr/>
          </p:nvCxnSpPr>
          <p:spPr>
            <a:xfrm flipH="1">
              <a:off x="142274" y="2613483"/>
              <a:ext cx="971485" cy="0"/>
            </a:xfrm>
            <a:prstGeom prst="line">
              <a:avLst/>
            </a:prstGeom>
            <a:ln w="31750">
              <a:solidFill>
                <a:srgbClr val="00B0F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8" name="Forme libre : forme 447">
              <a:extLst>
                <a:ext uri="{FF2B5EF4-FFF2-40B4-BE49-F238E27FC236}">
                  <a16:creationId xmlns:a16="http://schemas.microsoft.com/office/drawing/2014/main" id="{A221B15A-E2C8-3736-79A1-83AF17F15202}"/>
                </a:ext>
              </a:extLst>
            </p:cNvPr>
            <p:cNvSpPr/>
            <p:nvPr/>
          </p:nvSpPr>
          <p:spPr>
            <a:xfrm>
              <a:off x="832120" y="2605336"/>
              <a:ext cx="281639" cy="3201120"/>
            </a:xfrm>
            <a:custGeom>
              <a:avLst/>
              <a:gdLst>
                <a:gd name="connsiteX0" fmla="*/ 466725 w 466725"/>
                <a:gd name="connsiteY0" fmla="*/ 0 h 4267200"/>
                <a:gd name="connsiteX1" fmla="*/ 381000 w 466725"/>
                <a:gd name="connsiteY1" fmla="*/ 4095750 h 4267200"/>
                <a:gd name="connsiteX2" fmla="*/ 0 w 466725"/>
                <a:gd name="connsiteY2" fmla="*/ 4267200 h 4267200"/>
                <a:gd name="connsiteX0" fmla="*/ 388144 w 388144"/>
                <a:gd name="connsiteY0" fmla="*/ 0 h 4176712"/>
                <a:gd name="connsiteX1" fmla="*/ 302419 w 388144"/>
                <a:gd name="connsiteY1" fmla="*/ 4095750 h 4176712"/>
                <a:gd name="connsiteX2" fmla="*/ 0 w 388144"/>
                <a:gd name="connsiteY2" fmla="*/ 4176712 h 4176712"/>
                <a:gd name="connsiteX0" fmla="*/ 388144 w 388144"/>
                <a:gd name="connsiteY0" fmla="*/ 0 h 4176712"/>
                <a:gd name="connsiteX1" fmla="*/ 300038 w 388144"/>
                <a:gd name="connsiteY1" fmla="*/ 3960019 h 4176712"/>
                <a:gd name="connsiteX2" fmla="*/ 0 w 388144"/>
                <a:gd name="connsiteY2" fmla="*/ 4176712 h 4176712"/>
                <a:gd name="connsiteX0" fmla="*/ 388144 w 388144"/>
                <a:gd name="connsiteY0" fmla="*/ 0 h 4176712"/>
                <a:gd name="connsiteX1" fmla="*/ 300038 w 388144"/>
                <a:gd name="connsiteY1" fmla="*/ 3960019 h 4176712"/>
                <a:gd name="connsiteX2" fmla="*/ 0 w 388144"/>
                <a:gd name="connsiteY2" fmla="*/ 4176712 h 4176712"/>
                <a:gd name="connsiteX0" fmla="*/ 364331 w 364331"/>
                <a:gd name="connsiteY0" fmla="*/ 0 h 4140993"/>
                <a:gd name="connsiteX1" fmla="*/ 276225 w 364331"/>
                <a:gd name="connsiteY1" fmla="*/ 3960019 h 4140993"/>
                <a:gd name="connsiteX2" fmla="*/ 0 w 364331"/>
                <a:gd name="connsiteY2" fmla="*/ 4140993 h 4140993"/>
                <a:gd name="connsiteX0" fmla="*/ 364331 w 364331"/>
                <a:gd name="connsiteY0" fmla="*/ 0 h 4140993"/>
                <a:gd name="connsiteX1" fmla="*/ 276225 w 364331"/>
                <a:gd name="connsiteY1" fmla="*/ 3960019 h 4140993"/>
                <a:gd name="connsiteX2" fmla="*/ 0 w 364331"/>
                <a:gd name="connsiteY2" fmla="*/ 4140993 h 4140993"/>
                <a:gd name="connsiteX0" fmla="*/ 364331 w 364331"/>
                <a:gd name="connsiteY0" fmla="*/ 0 h 4140993"/>
                <a:gd name="connsiteX1" fmla="*/ 276225 w 364331"/>
                <a:gd name="connsiteY1" fmla="*/ 3964782 h 4140993"/>
                <a:gd name="connsiteX2" fmla="*/ 0 w 364331"/>
                <a:gd name="connsiteY2" fmla="*/ 4140993 h 4140993"/>
                <a:gd name="connsiteX0" fmla="*/ 364331 w 364331"/>
                <a:gd name="connsiteY0" fmla="*/ 0 h 4140993"/>
                <a:gd name="connsiteX1" fmla="*/ 276225 w 364331"/>
                <a:gd name="connsiteY1" fmla="*/ 3964782 h 4140993"/>
                <a:gd name="connsiteX2" fmla="*/ 0 w 364331"/>
                <a:gd name="connsiteY2" fmla="*/ 4140993 h 4140993"/>
                <a:gd name="connsiteX0" fmla="*/ 364331 w 365544"/>
                <a:gd name="connsiteY0" fmla="*/ 13172 h 4154165"/>
                <a:gd name="connsiteX1" fmla="*/ 365544 w 365544"/>
                <a:gd name="connsiteY1" fmla="*/ 0 h 4154165"/>
                <a:gd name="connsiteX2" fmla="*/ 276225 w 365544"/>
                <a:gd name="connsiteY2" fmla="*/ 3977954 h 4154165"/>
                <a:gd name="connsiteX3" fmla="*/ 0 w 365544"/>
                <a:gd name="connsiteY3" fmla="*/ 4154165 h 4154165"/>
                <a:gd name="connsiteX0" fmla="*/ 364331 w 364331"/>
                <a:gd name="connsiteY0" fmla="*/ 0 h 4140993"/>
                <a:gd name="connsiteX1" fmla="*/ 286686 w 364331"/>
                <a:gd name="connsiteY1" fmla="*/ 3310144 h 4140993"/>
                <a:gd name="connsiteX2" fmla="*/ 276225 w 364331"/>
                <a:gd name="connsiteY2" fmla="*/ 3964782 h 4140993"/>
                <a:gd name="connsiteX3" fmla="*/ 0 w 364331"/>
                <a:gd name="connsiteY3" fmla="*/ 4140993 h 4140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331" h="4140993">
                  <a:moveTo>
                    <a:pt x="364331" y="0"/>
                  </a:moveTo>
                  <a:lnTo>
                    <a:pt x="286686" y="3310144"/>
                  </a:lnTo>
                  <a:lnTo>
                    <a:pt x="276225" y="3964782"/>
                  </a:lnTo>
                  <a:cubicBezTo>
                    <a:pt x="1587" y="4140995"/>
                    <a:pt x="274638" y="3952874"/>
                    <a:pt x="0" y="4140993"/>
                  </a:cubicBezTo>
                </a:path>
              </a:pathLst>
            </a:custGeom>
            <a:noFill/>
            <a:ln w="31750">
              <a:solidFill>
                <a:srgbClr val="00B0F0"/>
              </a:solidFill>
              <a:prstDash val="lgDash"/>
              <a:extLst>
                <a:ext uri="{C807C97D-BFC1-408E-A445-0C87EB9F89A2}">
                  <ask:lineSketchStyleProps xmlns="" xmlns:ask="http://schemas.microsoft.com/office/drawing/2018/sketchyshapes" sd="1219033472">
                    <a:custGeom>
                      <a:avLst/>
                      <a:gdLst>
                        <a:gd name="connsiteX0" fmla="*/ 0 w 11358425"/>
                        <a:gd name="connsiteY0" fmla="*/ 0 h 1644501"/>
                        <a:gd name="connsiteX1" fmla="*/ 484228 w 11358425"/>
                        <a:gd name="connsiteY1" fmla="*/ 0 h 1644501"/>
                        <a:gd name="connsiteX2" fmla="*/ 741287 w 11358425"/>
                        <a:gd name="connsiteY2" fmla="*/ 0 h 1644501"/>
                        <a:gd name="connsiteX3" fmla="*/ 1566267 w 11358425"/>
                        <a:gd name="connsiteY3" fmla="*/ 0 h 1644501"/>
                        <a:gd name="connsiteX4" fmla="*/ 2050495 w 11358425"/>
                        <a:gd name="connsiteY4" fmla="*/ 0 h 1644501"/>
                        <a:gd name="connsiteX5" fmla="*/ 2534722 w 11358425"/>
                        <a:gd name="connsiteY5" fmla="*/ 0 h 1644501"/>
                        <a:gd name="connsiteX6" fmla="*/ 3359703 w 11358425"/>
                        <a:gd name="connsiteY6" fmla="*/ 0 h 1644501"/>
                        <a:gd name="connsiteX7" fmla="*/ 3730346 w 11358425"/>
                        <a:gd name="connsiteY7" fmla="*/ 0 h 1644501"/>
                        <a:gd name="connsiteX8" fmla="*/ 4555326 w 11358425"/>
                        <a:gd name="connsiteY8" fmla="*/ 0 h 1644501"/>
                        <a:gd name="connsiteX9" fmla="*/ 5380307 w 11358425"/>
                        <a:gd name="connsiteY9" fmla="*/ 0 h 1644501"/>
                        <a:gd name="connsiteX10" fmla="*/ 5978118 w 11358425"/>
                        <a:gd name="connsiteY10" fmla="*/ 0 h 1644501"/>
                        <a:gd name="connsiteX11" fmla="*/ 6803099 w 11358425"/>
                        <a:gd name="connsiteY11" fmla="*/ 0 h 1644501"/>
                        <a:gd name="connsiteX12" fmla="*/ 7287326 w 11358425"/>
                        <a:gd name="connsiteY12" fmla="*/ 0 h 1644501"/>
                        <a:gd name="connsiteX13" fmla="*/ 7771554 w 11358425"/>
                        <a:gd name="connsiteY13" fmla="*/ 0 h 1644501"/>
                        <a:gd name="connsiteX14" fmla="*/ 8482950 w 11358425"/>
                        <a:gd name="connsiteY14" fmla="*/ 0 h 1644501"/>
                        <a:gd name="connsiteX15" fmla="*/ 8967178 w 11358425"/>
                        <a:gd name="connsiteY15" fmla="*/ 0 h 1644501"/>
                        <a:gd name="connsiteX16" fmla="*/ 9792158 w 11358425"/>
                        <a:gd name="connsiteY16" fmla="*/ 0 h 1644501"/>
                        <a:gd name="connsiteX17" fmla="*/ 10617138 w 11358425"/>
                        <a:gd name="connsiteY17" fmla="*/ 0 h 1644501"/>
                        <a:gd name="connsiteX18" fmla="*/ 11358425 w 11358425"/>
                        <a:gd name="connsiteY18" fmla="*/ 0 h 1644501"/>
                        <a:gd name="connsiteX19" fmla="*/ 11358425 w 11358425"/>
                        <a:gd name="connsiteY19" fmla="*/ 531722 h 1644501"/>
                        <a:gd name="connsiteX20" fmla="*/ 11358425 w 11358425"/>
                        <a:gd name="connsiteY20" fmla="*/ 1030554 h 1644501"/>
                        <a:gd name="connsiteX21" fmla="*/ 11358425 w 11358425"/>
                        <a:gd name="connsiteY21" fmla="*/ 1644501 h 1644501"/>
                        <a:gd name="connsiteX22" fmla="*/ 10647029 w 11358425"/>
                        <a:gd name="connsiteY22" fmla="*/ 1644501 h 1644501"/>
                        <a:gd name="connsiteX23" fmla="*/ 10276386 w 11358425"/>
                        <a:gd name="connsiteY23" fmla="*/ 1644501 h 1644501"/>
                        <a:gd name="connsiteX24" fmla="*/ 9678574 w 11358425"/>
                        <a:gd name="connsiteY24" fmla="*/ 1644501 h 1644501"/>
                        <a:gd name="connsiteX25" fmla="*/ 9421515 w 11358425"/>
                        <a:gd name="connsiteY25" fmla="*/ 1644501 h 1644501"/>
                        <a:gd name="connsiteX26" fmla="*/ 9164456 w 11358425"/>
                        <a:gd name="connsiteY26" fmla="*/ 1644501 h 1644501"/>
                        <a:gd name="connsiteX27" fmla="*/ 8566644 w 11358425"/>
                        <a:gd name="connsiteY27" fmla="*/ 1644501 h 1644501"/>
                        <a:gd name="connsiteX28" fmla="*/ 8196000 w 11358425"/>
                        <a:gd name="connsiteY28" fmla="*/ 1644501 h 1644501"/>
                        <a:gd name="connsiteX29" fmla="*/ 7484604 w 11358425"/>
                        <a:gd name="connsiteY29" fmla="*/ 1644501 h 1644501"/>
                        <a:gd name="connsiteX30" fmla="*/ 7113961 w 11358425"/>
                        <a:gd name="connsiteY30" fmla="*/ 1644501 h 1644501"/>
                        <a:gd name="connsiteX31" fmla="*/ 6402565 w 11358425"/>
                        <a:gd name="connsiteY31" fmla="*/ 1644501 h 1644501"/>
                        <a:gd name="connsiteX32" fmla="*/ 6145506 w 11358425"/>
                        <a:gd name="connsiteY32" fmla="*/ 1644501 h 1644501"/>
                        <a:gd name="connsiteX33" fmla="*/ 5434110 w 11358425"/>
                        <a:gd name="connsiteY33" fmla="*/ 1644501 h 1644501"/>
                        <a:gd name="connsiteX34" fmla="*/ 5063466 w 11358425"/>
                        <a:gd name="connsiteY34" fmla="*/ 1644501 h 1644501"/>
                        <a:gd name="connsiteX35" fmla="*/ 4806407 w 11358425"/>
                        <a:gd name="connsiteY35" fmla="*/ 1644501 h 1644501"/>
                        <a:gd name="connsiteX36" fmla="*/ 4435764 w 11358425"/>
                        <a:gd name="connsiteY36" fmla="*/ 1644501 h 1644501"/>
                        <a:gd name="connsiteX37" fmla="*/ 3724368 w 11358425"/>
                        <a:gd name="connsiteY37" fmla="*/ 1644501 h 1644501"/>
                        <a:gd name="connsiteX38" fmla="*/ 3353724 w 11358425"/>
                        <a:gd name="connsiteY38" fmla="*/ 1644501 h 1644501"/>
                        <a:gd name="connsiteX39" fmla="*/ 3096665 w 11358425"/>
                        <a:gd name="connsiteY39" fmla="*/ 1644501 h 1644501"/>
                        <a:gd name="connsiteX40" fmla="*/ 2726022 w 11358425"/>
                        <a:gd name="connsiteY40" fmla="*/ 1644501 h 1644501"/>
                        <a:gd name="connsiteX41" fmla="*/ 2241794 w 11358425"/>
                        <a:gd name="connsiteY41" fmla="*/ 1644501 h 1644501"/>
                        <a:gd name="connsiteX42" fmla="*/ 1643983 w 11358425"/>
                        <a:gd name="connsiteY42" fmla="*/ 1644501 h 1644501"/>
                        <a:gd name="connsiteX43" fmla="*/ 1273339 w 11358425"/>
                        <a:gd name="connsiteY43" fmla="*/ 1644501 h 1644501"/>
                        <a:gd name="connsiteX44" fmla="*/ 0 w 11358425"/>
                        <a:gd name="connsiteY44" fmla="*/ 1644501 h 1644501"/>
                        <a:gd name="connsiteX45" fmla="*/ 0 w 11358425"/>
                        <a:gd name="connsiteY45" fmla="*/ 1096334 h 1644501"/>
                        <a:gd name="connsiteX46" fmla="*/ 0 w 11358425"/>
                        <a:gd name="connsiteY46" fmla="*/ 548167 h 1644501"/>
                        <a:gd name="connsiteX47" fmla="*/ 0 w 11358425"/>
                        <a:gd name="connsiteY47" fmla="*/ 0 h 164450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</a:cxnLst>
                      <a:rect l="l" t="t" r="r" b="b"/>
                      <a:pathLst>
                        <a:path w="11358425" h="1644501" extrusionOk="0">
                          <a:moveTo>
                            <a:pt x="0" y="0"/>
                          </a:moveTo>
                          <a:cubicBezTo>
                            <a:pt x="126614" y="-21232"/>
                            <a:pt x="287010" y="36220"/>
                            <a:pt x="484228" y="0"/>
                          </a:cubicBezTo>
                          <a:cubicBezTo>
                            <a:pt x="681446" y="-36220"/>
                            <a:pt x="664657" y="23336"/>
                            <a:pt x="741287" y="0"/>
                          </a:cubicBezTo>
                          <a:cubicBezTo>
                            <a:pt x="817917" y="-23336"/>
                            <a:pt x="1360097" y="35724"/>
                            <a:pt x="1566267" y="0"/>
                          </a:cubicBezTo>
                          <a:cubicBezTo>
                            <a:pt x="1772437" y="-35724"/>
                            <a:pt x="1939171" y="56166"/>
                            <a:pt x="2050495" y="0"/>
                          </a:cubicBezTo>
                          <a:cubicBezTo>
                            <a:pt x="2161819" y="-56166"/>
                            <a:pt x="2428356" y="3884"/>
                            <a:pt x="2534722" y="0"/>
                          </a:cubicBezTo>
                          <a:cubicBezTo>
                            <a:pt x="2641088" y="-3884"/>
                            <a:pt x="3042672" y="93613"/>
                            <a:pt x="3359703" y="0"/>
                          </a:cubicBezTo>
                          <a:cubicBezTo>
                            <a:pt x="3676734" y="-93613"/>
                            <a:pt x="3604167" y="25660"/>
                            <a:pt x="3730346" y="0"/>
                          </a:cubicBezTo>
                          <a:cubicBezTo>
                            <a:pt x="3856525" y="-25660"/>
                            <a:pt x="4205665" y="55133"/>
                            <a:pt x="4555326" y="0"/>
                          </a:cubicBezTo>
                          <a:cubicBezTo>
                            <a:pt x="4904987" y="-55133"/>
                            <a:pt x="5075842" y="53173"/>
                            <a:pt x="5380307" y="0"/>
                          </a:cubicBezTo>
                          <a:cubicBezTo>
                            <a:pt x="5684772" y="-53173"/>
                            <a:pt x="5831576" y="55561"/>
                            <a:pt x="5978118" y="0"/>
                          </a:cubicBezTo>
                          <a:cubicBezTo>
                            <a:pt x="6124660" y="-55561"/>
                            <a:pt x="6499683" y="18345"/>
                            <a:pt x="6803099" y="0"/>
                          </a:cubicBezTo>
                          <a:cubicBezTo>
                            <a:pt x="7106515" y="-18345"/>
                            <a:pt x="7162877" y="40726"/>
                            <a:pt x="7287326" y="0"/>
                          </a:cubicBezTo>
                          <a:cubicBezTo>
                            <a:pt x="7411775" y="-40726"/>
                            <a:pt x="7581731" y="48367"/>
                            <a:pt x="7771554" y="0"/>
                          </a:cubicBezTo>
                          <a:cubicBezTo>
                            <a:pt x="7961377" y="-48367"/>
                            <a:pt x="8339846" y="22078"/>
                            <a:pt x="8482950" y="0"/>
                          </a:cubicBezTo>
                          <a:cubicBezTo>
                            <a:pt x="8626054" y="-22078"/>
                            <a:pt x="8731457" y="29035"/>
                            <a:pt x="8967178" y="0"/>
                          </a:cubicBezTo>
                          <a:cubicBezTo>
                            <a:pt x="9202899" y="-29035"/>
                            <a:pt x="9477985" y="21710"/>
                            <a:pt x="9792158" y="0"/>
                          </a:cubicBezTo>
                          <a:cubicBezTo>
                            <a:pt x="10106331" y="-21710"/>
                            <a:pt x="10362117" y="14980"/>
                            <a:pt x="10617138" y="0"/>
                          </a:cubicBezTo>
                          <a:cubicBezTo>
                            <a:pt x="10872159" y="-14980"/>
                            <a:pt x="11002726" y="10194"/>
                            <a:pt x="11358425" y="0"/>
                          </a:cubicBezTo>
                          <a:cubicBezTo>
                            <a:pt x="11378353" y="245011"/>
                            <a:pt x="11354092" y="402494"/>
                            <a:pt x="11358425" y="531722"/>
                          </a:cubicBezTo>
                          <a:cubicBezTo>
                            <a:pt x="11362758" y="660950"/>
                            <a:pt x="11307231" y="801128"/>
                            <a:pt x="11358425" y="1030554"/>
                          </a:cubicBezTo>
                          <a:cubicBezTo>
                            <a:pt x="11409619" y="1259980"/>
                            <a:pt x="11322619" y="1385522"/>
                            <a:pt x="11358425" y="1644501"/>
                          </a:cubicBezTo>
                          <a:cubicBezTo>
                            <a:pt x="11211540" y="1689892"/>
                            <a:pt x="10825894" y="1610911"/>
                            <a:pt x="10647029" y="1644501"/>
                          </a:cubicBezTo>
                          <a:cubicBezTo>
                            <a:pt x="10468164" y="1678091"/>
                            <a:pt x="10388529" y="1615700"/>
                            <a:pt x="10276386" y="1644501"/>
                          </a:cubicBezTo>
                          <a:cubicBezTo>
                            <a:pt x="10164243" y="1673302"/>
                            <a:pt x="9804397" y="1575083"/>
                            <a:pt x="9678574" y="1644501"/>
                          </a:cubicBezTo>
                          <a:cubicBezTo>
                            <a:pt x="9552751" y="1713919"/>
                            <a:pt x="9525883" y="1628631"/>
                            <a:pt x="9421515" y="1644501"/>
                          </a:cubicBezTo>
                          <a:cubicBezTo>
                            <a:pt x="9317147" y="1660371"/>
                            <a:pt x="9277829" y="1616524"/>
                            <a:pt x="9164456" y="1644501"/>
                          </a:cubicBezTo>
                          <a:cubicBezTo>
                            <a:pt x="9051083" y="1672478"/>
                            <a:pt x="8831850" y="1637752"/>
                            <a:pt x="8566644" y="1644501"/>
                          </a:cubicBezTo>
                          <a:cubicBezTo>
                            <a:pt x="8301438" y="1651250"/>
                            <a:pt x="8315550" y="1616826"/>
                            <a:pt x="8196000" y="1644501"/>
                          </a:cubicBezTo>
                          <a:cubicBezTo>
                            <a:pt x="8076450" y="1672176"/>
                            <a:pt x="7762297" y="1615231"/>
                            <a:pt x="7484604" y="1644501"/>
                          </a:cubicBezTo>
                          <a:cubicBezTo>
                            <a:pt x="7206911" y="1673771"/>
                            <a:pt x="7215889" y="1603612"/>
                            <a:pt x="7113961" y="1644501"/>
                          </a:cubicBezTo>
                          <a:cubicBezTo>
                            <a:pt x="7012033" y="1685390"/>
                            <a:pt x="6675847" y="1607135"/>
                            <a:pt x="6402565" y="1644501"/>
                          </a:cubicBezTo>
                          <a:cubicBezTo>
                            <a:pt x="6129283" y="1681867"/>
                            <a:pt x="6212176" y="1614055"/>
                            <a:pt x="6145506" y="1644501"/>
                          </a:cubicBezTo>
                          <a:cubicBezTo>
                            <a:pt x="6078836" y="1674947"/>
                            <a:pt x="5787548" y="1596811"/>
                            <a:pt x="5434110" y="1644501"/>
                          </a:cubicBezTo>
                          <a:cubicBezTo>
                            <a:pt x="5080672" y="1692191"/>
                            <a:pt x="5173291" y="1642830"/>
                            <a:pt x="5063466" y="1644501"/>
                          </a:cubicBezTo>
                          <a:cubicBezTo>
                            <a:pt x="4953641" y="1646172"/>
                            <a:pt x="4917619" y="1635897"/>
                            <a:pt x="4806407" y="1644501"/>
                          </a:cubicBezTo>
                          <a:cubicBezTo>
                            <a:pt x="4695195" y="1653105"/>
                            <a:pt x="4572095" y="1608982"/>
                            <a:pt x="4435764" y="1644501"/>
                          </a:cubicBezTo>
                          <a:cubicBezTo>
                            <a:pt x="4299433" y="1680020"/>
                            <a:pt x="3879940" y="1591596"/>
                            <a:pt x="3724368" y="1644501"/>
                          </a:cubicBezTo>
                          <a:cubicBezTo>
                            <a:pt x="3568796" y="1697406"/>
                            <a:pt x="3521459" y="1639327"/>
                            <a:pt x="3353724" y="1644501"/>
                          </a:cubicBezTo>
                          <a:cubicBezTo>
                            <a:pt x="3185989" y="1649675"/>
                            <a:pt x="3210517" y="1629130"/>
                            <a:pt x="3096665" y="1644501"/>
                          </a:cubicBezTo>
                          <a:cubicBezTo>
                            <a:pt x="2982813" y="1659872"/>
                            <a:pt x="2905863" y="1630757"/>
                            <a:pt x="2726022" y="1644501"/>
                          </a:cubicBezTo>
                          <a:cubicBezTo>
                            <a:pt x="2546181" y="1658245"/>
                            <a:pt x="2457914" y="1643263"/>
                            <a:pt x="2241794" y="1644501"/>
                          </a:cubicBezTo>
                          <a:cubicBezTo>
                            <a:pt x="2025674" y="1645739"/>
                            <a:pt x="1845658" y="1601457"/>
                            <a:pt x="1643983" y="1644501"/>
                          </a:cubicBezTo>
                          <a:cubicBezTo>
                            <a:pt x="1442308" y="1687545"/>
                            <a:pt x="1355919" y="1607617"/>
                            <a:pt x="1273339" y="1644501"/>
                          </a:cubicBezTo>
                          <a:cubicBezTo>
                            <a:pt x="1190759" y="1681385"/>
                            <a:pt x="626203" y="1626166"/>
                            <a:pt x="0" y="1644501"/>
                          </a:cubicBezTo>
                          <a:cubicBezTo>
                            <a:pt x="-21686" y="1477116"/>
                            <a:pt x="4555" y="1363191"/>
                            <a:pt x="0" y="1096334"/>
                          </a:cubicBezTo>
                          <a:cubicBezTo>
                            <a:pt x="-4555" y="829477"/>
                            <a:pt x="34105" y="722970"/>
                            <a:pt x="0" y="548167"/>
                          </a:cubicBezTo>
                          <a:cubicBezTo>
                            <a:pt x="-34105" y="373364"/>
                            <a:pt x="2669" y="13307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grpSp>
          <p:nvGrpSpPr>
            <p:cNvPr id="472" name="Groupe 471">
              <a:extLst>
                <a:ext uri="{FF2B5EF4-FFF2-40B4-BE49-F238E27FC236}">
                  <a16:creationId xmlns:a16="http://schemas.microsoft.com/office/drawing/2014/main" id="{7797E545-C694-AD55-0BFB-96F9EA2D160A}"/>
                </a:ext>
              </a:extLst>
            </p:cNvPr>
            <p:cNvGrpSpPr/>
            <p:nvPr/>
          </p:nvGrpSpPr>
          <p:grpSpPr>
            <a:xfrm>
              <a:off x="594959" y="5808904"/>
              <a:ext cx="429675" cy="243793"/>
              <a:chOff x="758182" y="5110163"/>
              <a:chExt cx="555831" cy="315372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270FF46D-AE73-800E-990D-D99416797F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8182" y="5209606"/>
                <a:ext cx="555831" cy="0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Connecteur droit 452">
                <a:extLst>
                  <a:ext uri="{FF2B5EF4-FFF2-40B4-BE49-F238E27FC236}">
                    <a16:creationId xmlns:a16="http://schemas.microsoft.com/office/drawing/2014/main" id="{2837262E-14FC-878A-6578-574A09D858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9641" y="5320811"/>
                <a:ext cx="362414" cy="0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Connecteur droit 456">
                <a:extLst>
                  <a:ext uri="{FF2B5EF4-FFF2-40B4-BE49-F238E27FC236}">
                    <a16:creationId xmlns:a16="http://schemas.microsoft.com/office/drawing/2014/main" id="{53ACFBBF-16D9-5F5F-E46F-3BFCF59053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1945" y="5425535"/>
                <a:ext cx="157806" cy="0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Connecteur droit 463">
                <a:extLst>
                  <a:ext uri="{FF2B5EF4-FFF2-40B4-BE49-F238E27FC236}">
                    <a16:creationId xmlns:a16="http://schemas.microsoft.com/office/drawing/2014/main" id="{4F629C37-9411-C717-9351-FBC592639A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3310" y="5110163"/>
                <a:ext cx="2059" cy="88107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3" name="Forme libre : forme 472">
              <a:extLst>
                <a:ext uri="{FF2B5EF4-FFF2-40B4-BE49-F238E27FC236}">
                  <a16:creationId xmlns:a16="http://schemas.microsoft.com/office/drawing/2014/main" id="{CCC6BBC0-BE66-4C95-1380-9AB612FD0DE3}"/>
                </a:ext>
              </a:extLst>
            </p:cNvPr>
            <p:cNvSpPr/>
            <p:nvPr/>
          </p:nvSpPr>
          <p:spPr>
            <a:xfrm>
              <a:off x="796715" y="2578329"/>
              <a:ext cx="1651795" cy="3315250"/>
            </a:xfrm>
            <a:custGeom>
              <a:avLst/>
              <a:gdLst>
                <a:gd name="connsiteX0" fmla="*/ 0 w 2133600"/>
                <a:gd name="connsiteY0" fmla="*/ 0 h 4286250"/>
                <a:gd name="connsiteX1" fmla="*/ 542925 w 2133600"/>
                <a:gd name="connsiteY1" fmla="*/ 19050 h 4286250"/>
                <a:gd name="connsiteX2" fmla="*/ 514350 w 2133600"/>
                <a:gd name="connsiteY2" fmla="*/ 4286250 h 4286250"/>
                <a:gd name="connsiteX3" fmla="*/ 2095500 w 2133600"/>
                <a:gd name="connsiteY3" fmla="*/ 4286250 h 4286250"/>
                <a:gd name="connsiteX4" fmla="*/ 2133600 w 2133600"/>
                <a:gd name="connsiteY4" fmla="*/ 3171825 h 4286250"/>
                <a:gd name="connsiteX0" fmla="*/ 0 w 2145953"/>
                <a:gd name="connsiteY0" fmla="*/ 0 h 4286250"/>
                <a:gd name="connsiteX1" fmla="*/ 542925 w 2145953"/>
                <a:gd name="connsiteY1" fmla="*/ 19050 h 4286250"/>
                <a:gd name="connsiteX2" fmla="*/ 514350 w 2145953"/>
                <a:gd name="connsiteY2" fmla="*/ 4286250 h 4286250"/>
                <a:gd name="connsiteX3" fmla="*/ 2143125 w 2145953"/>
                <a:gd name="connsiteY3" fmla="*/ 4286250 h 4286250"/>
                <a:gd name="connsiteX4" fmla="*/ 2133600 w 2145953"/>
                <a:gd name="connsiteY4" fmla="*/ 3171825 h 4286250"/>
                <a:gd name="connsiteX0" fmla="*/ 0 w 2143125"/>
                <a:gd name="connsiteY0" fmla="*/ 0 h 4286250"/>
                <a:gd name="connsiteX1" fmla="*/ 542925 w 2143125"/>
                <a:gd name="connsiteY1" fmla="*/ 19050 h 4286250"/>
                <a:gd name="connsiteX2" fmla="*/ 514350 w 2143125"/>
                <a:gd name="connsiteY2" fmla="*/ 4286250 h 4286250"/>
                <a:gd name="connsiteX3" fmla="*/ 2143125 w 2143125"/>
                <a:gd name="connsiteY3" fmla="*/ 4286250 h 4286250"/>
                <a:gd name="connsiteX4" fmla="*/ 2133600 w 2143125"/>
                <a:gd name="connsiteY4" fmla="*/ 3171825 h 4286250"/>
                <a:gd name="connsiteX0" fmla="*/ 0 w 2136775"/>
                <a:gd name="connsiteY0" fmla="*/ 0 h 4286250"/>
                <a:gd name="connsiteX1" fmla="*/ 542925 w 2136775"/>
                <a:gd name="connsiteY1" fmla="*/ 19050 h 4286250"/>
                <a:gd name="connsiteX2" fmla="*/ 514350 w 2136775"/>
                <a:gd name="connsiteY2" fmla="*/ 4286250 h 4286250"/>
                <a:gd name="connsiteX3" fmla="*/ 2136775 w 2136775"/>
                <a:gd name="connsiteY3" fmla="*/ 4286250 h 4286250"/>
                <a:gd name="connsiteX4" fmla="*/ 2133600 w 2136775"/>
                <a:gd name="connsiteY4" fmla="*/ 3171825 h 4286250"/>
                <a:gd name="connsiteX0" fmla="*/ 0 w 2143125"/>
                <a:gd name="connsiteY0" fmla="*/ 0 h 4286250"/>
                <a:gd name="connsiteX1" fmla="*/ 542925 w 2143125"/>
                <a:gd name="connsiteY1" fmla="*/ 19050 h 4286250"/>
                <a:gd name="connsiteX2" fmla="*/ 514350 w 2143125"/>
                <a:gd name="connsiteY2" fmla="*/ 4286250 h 4286250"/>
                <a:gd name="connsiteX3" fmla="*/ 2136775 w 2143125"/>
                <a:gd name="connsiteY3" fmla="*/ 4286250 h 4286250"/>
                <a:gd name="connsiteX4" fmla="*/ 2143125 w 2143125"/>
                <a:gd name="connsiteY4" fmla="*/ 3171825 h 4286250"/>
                <a:gd name="connsiteX0" fmla="*/ 0 w 2136775"/>
                <a:gd name="connsiteY0" fmla="*/ 0 h 4286250"/>
                <a:gd name="connsiteX1" fmla="*/ 542925 w 2136775"/>
                <a:gd name="connsiteY1" fmla="*/ 19050 h 4286250"/>
                <a:gd name="connsiteX2" fmla="*/ 514350 w 2136775"/>
                <a:gd name="connsiteY2" fmla="*/ 4286250 h 4286250"/>
                <a:gd name="connsiteX3" fmla="*/ 2136775 w 2136775"/>
                <a:gd name="connsiteY3" fmla="*/ 4286250 h 4286250"/>
                <a:gd name="connsiteX4" fmla="*/ 2124075 w 2136775"/>
                <a:gd name="connsiteY4" fmla="*/ 3143250 h 4286250"/>
                <a:gd name="connsiteX0" fmla="*/ 0 w 2136775"/>
                <a:gd name="connsiteY0" fmla="*/ 0 h 4286250"/>
                <a:gd name="connsiteX1" fmla="*/ 542925 w 2136775"/>
                <a:gd name="connsiteY1" fmla="*/ 19050 h 4286250"/>
                <a:gd name="connsiteX2" fmla="*/ 514350 w 2136775"/>
                <a:gd name="connsiteY2" fmla="*/ 4286250 h 4286250"/>
                <a:gd name="connsiteX3" fmla="*/ 2136775 w 2136775"/>
                <a:gd name="connsiteY3" fmla="*/ 4286250 h 4286250"/>
                <a:gd name="connsiteX4" fmla="*/ 2124075 w 2136775"/>
                <a:gd name="connsiteY4" fmla="*/ 3143250 h 4286250"/>
                <a:gd name="connsiteX0" fmla="*/ 0 w 2136775"/>
                <a:gd name="connsiteY0" fmla="*/ 2382 h 4288632"/>
                <a:gd name="connsiteX1" fmla="*/ 542925 w 2136775"/>
                <a:gd name="connsiteY1" fmla="*/ 0 h 4288632"/>
                <a:gd name="connsiteX2" fmla="*/ 514350 w 2136775"/>
                <a:gd name="connsiteY2" fmla="*/ 4288632 h 4288632"/>
                <a:gd name="connsiteX3" fmla="*/ 2136775 w 2136775"/>
                <a:gd name="connsiteY3" fmla="*/ 4288632 h 4288632"/>
                <a:gd name="connsiteX4" fmla="*/ 2124075 w 2136775"/>
                <a:gd name="connsiteY4" fmla="*/ 3145632 h 428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6775" h="4288632">
                  <a:moveTo>
                    <a:pt x="0" y="2382"/>
                  </a:moveTo>
                  <a:lnTo>
                    <a:pt x="542925" y="0"/>
                  </a:lnTo>
                  <a:lnTo>
                    <a:pt x="514350" y="4288632"/>
                  </a:lnTo>
                  <a:lnTo>
                    <a:pt x="2136775" y="4288632"/>
                  </a:lnTo>
                  <a:cubicBezTo>
                    <a:pt x="2120900" y="3183732"/>
                    <a:pt x="2133600" y="4282282"/>
                    <a:pt x="2124075" y="3145632"/>
                  </a:cubicBezTo>
                </a:path>
              </a:pathLst>
            </a:custGeom>
            <a:noFill/>
            <a:ln w="31750">
              <a:solidFill>
                <a:srgbClr val="00B0F0"/>
              </a:solidFill>
              <a:prstDash val="lgDash"/>
              <a:extLst>
                <a:ext uri="{C807C97D-BFC1-408E-A445-0C87EB9F89A2}">
                  <ask:lineSketchStyleProps xmlns="" xmlns:ask="http://schemas.microsoft.com/office/drawing/2018/sketchyshapes" sd="1219033472">
                    <a:custGeom>
                      <a:avLst/>
                      <a:gdLst>
                        <a:gd name="connsiteX0" fmla="*/ 0 w 11358425"/>
                        <a:gd name="connsiteY0" fmla="*/ 0 h 1644501"/>
                        <a:gd name="connsiteX1" fmla="*/ 484228 w 11358425"/>
                        <a:gd name="connsiteY1" fmla="*/ 0 h 1644501"/>
                        <a:gd name="connsiteX2" fmla="*/ 741287 w 11358425"/>
                        <a:gd name="connsiteY2" fmla="*/ 0 h 1644501"/>
                        <a:gd name="connsiteX3" fmla="*/ 1566267 w 11358425"/>
                        <a:gd name="connsiteY3" fmla="*/ 0 h 1644501"/>
                        <a:gd name="connsiteX4" fmla="*/ 2050495 w 11358425"/>
                        <a:gd name="connsiteY4" fmla="*/ 0 h 1644501"/>
                        <a:gd name="connsiteX5" fmla="*/ 2534722 w 11358425"/>
                        <a:gd name="connsiteY5" fmla="*/ 0 h 1644501"/>
                        <a:gd name="connsiteX6" fmla="*/ 3359703 w 11358425"/>
                        <a:gd name="connsiteY6" fmla="*/ 0 h 1644501"/>
                        <a:gd name="connsiteX7" fmla="*/ 3730346 w 11358425"/>
                        <a:gd name="connsiteY7" fmla="*/ 0 h 1644501"/>
                        <a:gd name="connsiteX8" fmla="*/ 4555326 w 11358425"/>
                        <a:gd name="connsiteY8" fmla="*/ 0 h 1644501"/>
                        <a:gd name="connsiteX9" fmla="*/ 5380307 w 11358425"/>
                        <a:gd name="connsiteY9" fmla="*/ 0 h 1644501"/>
                        <a:gd name="connsiteX10" fmla="*/ 5978118 w 11358425"/>
                        <a:gd name="connsiteY10" fmla="*/ 0 h 1644501"/>
                        <a:gd name="connsiteX11" fmla="*/ 6803099 w 11358425"/>
                        <a:gd name="connsiteY11" fmla="*/ 0 h 1644501"/>
                        <a:gd name="connsiteX12" fmla="*/ 7287326 w 11358425"/>
                        <a:gd name="connsiteY12" fmla="*/ 0 h 1644501"/>
                        <a:gd name="connsiteX13" fmla="*/ 7771554 w 11358425"/>
                        <a:gd name="connsiteY13" fmla="*/ 0 h 1644501"/>
                        <a:gd name="connsiteX14" fmla="*/ 8482950 w 11358425"/>
                        <a:gd name="connsiteY14" fmla="*/ 0 h 1644501"/>
                        <a:gd name="connsiteX15" fmla="*/ 8967178 w 11358425"/>
                        <a:gd name="connsiteY15" fmla="*/ 0 h 1644501"/>
                        <a:gd name="connsiteX16" fmla="*/ 9792158 w 11358425"/>
                        <a:gd name="connsiteY16" fmla="*/ 0 h 1644501"/>
                        <a:gd name="connsiteX17" fmla="*/ 10617138 w 11358425"/>
                        <a:gd name="connsiteY17" fmla="*/ 0 h 1644501"/>
                        <a:gd name="connsiteX18" fmla="*/ 11358425 w 11358425"/>
                        <a:gd name="connsiteY18" fmla="*/ 0 h 1644501"/>
                        <a:gd name="connsiteX19" fmla="*/ 11358425 w 11358425"/>
                        <a:gd name="connsiteY19" fmla="*/ 531722 h 1644501"/>
                        <a:gd name="connsiteX20" fmla="*/ 11358425 w 11358425"/>
                        <a:gd name="connsiteY20" fmla="*/ 1030554 h 1644501"/>
                        <a:gd name="connsiteX21" fmla="*/ 11358425 w 11358425"/>
                        <a:gd name="connsiteY21" fmla="*/ 1644501 h 1644501"/>
                        <a:gd name="connsiteX22" fmla="*/ 10647029 w 11358425"/>
                        <a:gd name="connsiteY22" fmla="*/ 1644501 h 1644501"/>
                        <a:gd name="connsiteX23" fmla="*/ 10276386 w 11358425"/>
                        <a:gd name="connsiteY23" fmla="*/ 1644501 h 1644501"/>
                        <a:gd name="connsiteX24" fmla="*/ 9678574 w 11358425"/>
                        <a:gd name="connsiteY24" fmla="*/ 1644501 h 1644501"/>
                        <a:gd name="connsiteX25" fmla="*/ 9421515 w 11358425"/>
                        <a:gd name="connsiteY25" fmla="*/ 1644501 h 1644501"/>
                        <a:gd name="connsiteX26" fmla="*/ 9164456 w 11358425"/>
                        <a:gd name="connsiteY26" fmla="*/ 1644501 h 1644501"/>
                        <a:gd name="connsiteX27" fmla="*/ 8566644 w 11358425"/>
                        <a:gd name="connsiteY27" fmla="*/ 1644501 h 1644501"/>
                        <a:gd name="connsiteX28" fmla="*/ 8196000 w 11358425"/>
                        <a:gd name="connsiteY28" fmla="*/ 1644501 h 1644501"/>
                        <a:gd name="connsiteX29" fmla="*/ 7484604 w 11358425"/>
                        <a:gd name="connsiteY29" fmla="*/ 1644501 h 1644501"/>
                        <a:gd name="connsiteX30" fmla="*/ 7113961 w 11358425"/>
                        <a:gd name="connsiteY30" fmla="*/ 1644501 h 1644501"/>
                        <a:gd name="connsiteX31" fmla="*/ 6402565 w 11358425"/>
                        <a:gd name="connsiteY31" fmla="*/ 1644501 h 1644501"/>
                        <a:gd name="connsiteX32" fmla="*/ 6145506 w 11358425"/>
                        <a:gd name="connsiteY32" fmla="*/ 1644501 h 1644501"/>
                        <a:gd name="connsiteX33" fmla="*/ 5434110 w 11358425"/>
                        <a:gd name="connsiteY33" fmla="*/ 1644501 h 1644501"/>
                        <a:gd name="connsiteX34" fmla="*/ 5063466 w 11358425"/>
                        <a:gd name="connsiteY34" fmla="*/ 1644501 h 1644501"/>
                        <a:gd name="connsiteX35" fmla="*/ 4806407 w 11358425"/>
                        <a:gd name="connsiteY35" fmla="*/ 1644501 h 1644501"/>
                        <a:gd name="connsiteX36" fmla="*/ 4435764 w 11358425"/>
                        <a:gd name="connsiteY36" fmla="*/ 1644501 h 1644501"/>
                        <a:gd name="connsiteX37" fmla="*/ 3724368 w 11358425"/>
                        <a:gd name="connsiteY37" fmla="*/ 1644501 h 1644501"/>
                        <a:gd name="connsiteX38" fmla="*/ 3353724 w 11358425"/>
                        <a:gd name="connsiteY38" fmla="*/ 1644501 h 1644501"/>
                        <a:gd name="connsiteX39" fmla="*/ 3096665 w 11358425"/>
                        <a:gd name="connsiteY39" fmla="*/ 1644501 h 1644501"/>
                        <a:gd name="connsiteX40" fmla="*/ 2726022 w 11358425"/>
                        <a:gd name="connsiteY40" fmla="*/ 1644501 h 1644501"/>
                        <a:gd name="connsiteX41" fmla="*/ 2241794 w 11358425"/>
                        <a:gd name="connsiteY41" fmla="*/ 1644501 h 1644501"/>
                        <a:gd name="connsiteX42" fmla="*/ 1643983 w 11358425"/>
                        <a:gd name="connsiteY42" fmla="*/ 1644501 h 1644501"/>
                        <a:gd name="connsiteX43" fmla="*/ 1273339 w 11358425"/>
                        <a:gd name="connsiteY43" fmla="*/ 1644501 h 1644501"/>
                        <a:gd name="connsiteX44" fmla="*/ 0 w 11358425"/>
                        <a:gd name="connsiteY44" fmla="*/ 1644501 h 1644501"/>
                        <a:gd name="connsiteX45" fmla="*/ 0 w 11358425"/>
                        <a:gd name="connsiteY45" fmla="*/ 1096334 h 1644501"/>
                        <a:gd name="connsiteX46" fmla="*/ 0 w 11358425"/>
                        <a:gd name="connsiteY46" fmla="*/ 548167 h 1644501"/>
                        <a:gd name="connsiteX47" fmla="*/ 0 w 11358425"/>
                        <a:gd name="connsiteY47" fmla="*/ 0 h 164450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</a:cxnLst>
                      <a:rect l="l" t="t" r="r" b="b"/>
                      <a:pathLst>
                        <a:path w="11358425" h="1644501" extrusionOk="0">
                          <a:moveTo>
                            <a:pt x="0" y="0"/>
                          </a:moveTo>
                          <a:cubicBezTo>
                            <a:pt x="126614" y="-21232"/>
                            <a:pt x="287010" y="36220"/>
                            <a:pt x="484228" y="0"/>
                          </a:cubicBezTo>
                          <a:cubicBezTo>
                            <a:pt x="681446" y="-36220"/>
                            <a:pt x="664657" y="23336"/>
                            <a:pt x="741287" y="0"/>
                          </a:cubicBezTo>
                          <a:cubicBezTo>
                            <a:pt x="817917" y="-23336"/>
                            <a:pt x="1360097" y="35724"/>
                            <a:pt x="1566267" y="0"/>
                          </a:cubicBezTo>
                          <a:cubicBezTo>
                            <a:pt x="1772437" y="-35724"/>
                            <a:pt x="1939171" y="56166"/>
                            <a:pt x="2050495" y="0"/>
                          </a:cubicBezTo>
                          <a:cubicBezTo>
                            <a:pt x="2161819" y="-56166"/>
                            <a:pt x="2428356" y="3884"/>
                            <a:pt x="2534722" y="0"/>
                          </a:cubicBezTo>
                          <a:cubicBezTo>
                            <a:pt x="2641088" y="-3884"/>
                            <a:pt x="3042672" y="93613"/>
                            <a:pt x="3359703" y="0"/>
                          </a:cubicBezTo>
                          <a:cubicBezTo>
                            <a:pt x="3676734" y="-93613"/>
                            <a:pt x="3604167" y="25660"/>
                            <a:pt x="3730346" y="0"/>
                          </a:cubicBezTo>
                          <a:cubicBezTo>
                            <a:pt x="3856525" y="-25660"/>
                            <a:pt x="4205665" y="55133"/>
                            <a:pt x="4555326" y="0"/>
                          </a:cubicBezTo>
                          <a:cubicBezTo>
                            <a:pt x="4904987" y="-55133"/>
                            <a:pt x="5075842" y="53173"/>
                            <a:pt x="5380307" y="0"/>
                          </a:cubicBezTo>
                          <a:cubicBezTo>
                            <a:pt x="5684772" y="-53173"/>
                            <a:pt x="5831576" y="55561"/>
                            <a:pt x="5978118" y="0"/>
                          </a:cubicBezTo>
                          <a:cubicBezTo>
                            <a:pt x="6124660" y="-55561"/>
                            <a:pt x="6499683" y="18345"/>
                            <a:pt x="6803099" y="0"/>
                          </a:cubicBezTo>
                          <a:cubicBezTo>
                            <a:pt x="7106515" y="-18345"/>
                            <a:pt x="7162877" y="40726"/>
                            <a:pt x="7287326" y="0"/>
                          </a:cubicBezTo>
                          <a:cubicBezTo>
                            <a:pt x="7411775" y="-40726"/>
                            <a:pt x="7581731" y="48367"/>
                            <a:pt x="7771554" y="0"/>
                          </a:cubicBezTo>
                          <a:cubicBezTo>
                            <a:pt x="7961377" y="-48367"/>
                            <a:pt x="8339846" y="22078"/>
                            <a:pt x="8482950" y="0"/>
                          </a:cubicBezTo>
                          <a:cubicBezTo>
                            <a:pt x="8626054" y="-22078"/>
                            <a:pt x="8731457" y="29035"/>
                            <a:pt x="8967178" y="0"/>
                          </a:cubicBezTo>
                          <a:cubicBezTo>
                            <a:pt x="9202899" y="-29035"/>
                            <a:pt x="9477985" y="21710"/>
                            <a:pt x="9792158" y="0"/>
                          </a:cubicBezTo>
                          <a:cubicBezTo>
                            <a:pt x="10106331" y="-21710"/>
                            <a:pt x="10362117" y="14980"/>
                            <a:pt x="10617138" y="0"/>
                          </a:cubicBezTo>
                          <a:cubicBezTo>
                            <a:pt x="10872159" y="-14980"/>
                            <a:pt x="11002726" y="10194"/>
                            <a:pt x="11358425" y="0"/>
                          </a:cubicBezTo>
                          <a:cubicBezTo>
                            <a:pt x="11378353" y="245011"/>
                            <a:pt x="11354092" y="402494"/>
                            <a:pt x="11358425" y="531722"/>
                          </a:cubicBezTo>
                          <a:cubicBezTo>
                            <a:pt x="11362758" y="660950"/>
                            <a:pt x="11307231" y="801128"/>
                            <a:pt x="11358425" y="1030554"/>
                          </a:cubicBezTo>
                          <a:cubicBezTo>
                            <a:pt x="11409619" y="1259980"/>
                            <a:pt x="11322619" y="1385522"/>
                            <a:pt x="11358425" y="1644501"/>
                          </a:cubicBezTo>
                          <a:cubicBezTo>
                            <a:pt x="11211540" y="1689892"/>
                            <a:pt x="10825894" y="1610911"/>
                            <a:pt x="10647029" y="1644501"/>
                          </a:cubicBezTo>
                          <a:cubicBezTo>
                            <a:pt x="10468164" y="1678091"/>
                            <a:pt x="10388529" y="1615700"/>
                            <a:pt x="10276386" y="1644501"/>
                          </a:cubicBezTo>
                          <a:cubicBezTo>
                            <a:pt x="10164243" y="1673302"/>
                            <a:pt x="9804397" y="1575083"/>
                            <a:pt x="9678574" y="1644501"/>
                          </a:cubicBezTo>
                          <a:cubicBezTo>
                            <a:pt x="9552751" y="1713919"/>
                            <a:pt x="9525883" y="1628631"/>
                            <a:pt x="9421515" y="1644501"/>
                          </a:cubicBezTo>
                          <a:cubicBezTo>
                            <a:pt x="9317147" y="1660371"/>
                            <a:pt x="9277829" y="1616524"/>
                            <a:pt x="9164456" y="1644501"/>
                          </a:cubicBezTo>
                          <a:cubicBezTo>
                            <a:pt x="9051083" y="1672478"/>
                            <a:pt x="8831850" y="1637752"/>
                            <a:pt x="8566644" y="1644501"/>
                          </a:cubicBezTo>
                          <a:cubicBezTo>
                            <a:pt x="8301438" y="1651250"/>
                            <a:pt x="8315550" y="1616826"/>
                            <a:pt x="8196000" y="1644501"/>
                          </a:cubicBezTo>
                          <a:cubicBezTo>
                            <a:pt x="8076450" y="1672176"/>
                            <a:pt x="7762297" y="1615231"/>
                            <a:pt x="7484604" y="1644501"/>
                          </a:cubicBezTo>
                          <a:cubicBezTo>
                            <a:pt x="7206911" y="1673771"/>
                            <a:pt x="7215889" y="1603612"/>
                            <a:pt x="7113961" y="1644501"/>
                          </a:cubicBezTo>
                          <a:cubicBezTo>
                            <a:pt x="7012033" y="1685390"/>
                            <a:pt x="6675847" y="1607135"/>
                            <a:pt x="6402565" y="1644501"/>
                          </a:cubicBezTo>
                          <a:cubicBezTo>
                            <a:pt x="6129283" y="1681867"/>
                            <a:pt x="6212176" y="1614055"/>
                            <a:pt x="6145506" y="1644501"/>
                          </a:cubicBezTo>
                          <a:cubicBezTo>
                            <a:pt x="6078836" y="1674947"/>
                            <a:pt x="5787548" y="1596811"/>
                            <a:pt x="5434110" y="1644501"/>
                          </a:cubicBezTo>
                          <a:cubicBezTo>
                            <a:pt x="5080672" y="1692191"/>
                            <a:pt x="5173291" y="1642830"/>
                            <a:pt x="5063466" y="1644501"/>
                          </a:cubicBezTo>
                          <a:cubicBezTo>
                            <a:pt x="4953641" y="1646172"/>
                            <a:pt x="4917619" y="1635897"/>
                            <a:pt x="4806407" y="1644501"/>
                          </a:cubicBezTo>
                          <a:cubicBezTo>
                            <a:pt x="4695195" y="1653105"/>
                            <a:pt x="4572095" y="1608982"/>
                            <a:pt x="4435764" y="1644501"/>
                          </a:cubicBezTo>
                          <a:cubicBezTo>
                            <a:pt x="4299433" y="1680020"/>
                            <a:pt x="3879940" y="1591596"/>
                            <a:pt x="3724368" y="1644501"/>
                          </a:cubicBezTo>
                          <a:cubicBezTo>
                            <a:pt x="3568796" y="1697406"/>
                            <a:pt x="3521459" y="1639327"/>
                            <a:pt x="3353724" y="1644501"/>
                          </a:cubicBezTo>
                          <a:cubicBezTo>
                            <a:pt x="3185989" y="1649675"/>
                            <a:pt x="3210517" y="1629130"/>
                            <a:pt x="3096665" y="1644501"/>
                          </a:cubicBezTo>
                          <a:cubicBezTo>
                            <a:pt x="2982813" y="1659872"/>
                            <a:pt x="2905863" y="1630757"/>
                            <a:pt x="2726022" y="1644501"/>
                          </a:cubicBezTo>
                          <a:cubicBezTo>
                            <a:pt x="2546181" y="1658245"/>
                            <a:pt x="2457914" y="1643263"/>
                            <a:pt x="2241794" y="1644501"/>
                          </a:cubicBezTo>
                          <a:cubicBezTo>
                            <a:pt x="2025674" y="1645739"/>
                            <a:pt x="1845658" y="1601457"/>
                            <a:pt x="1643983" y="1644501"/>
                          </a:cubicBezTo>
                          <a:cubicBezTo>
                            <a:pt x="1442308" y="1687545"/>
                            <a:pt x="1355919" y="1607617"/>
                            <a:pt x="1273339" y="1644501"/>
                          </a:cubicBezTo>
                          <a:cubicBezTo>
                            <a:pt x="1190759" y="1681385"/>
                            <a:pt x="626203" y="1626166"/>
                            <a:pt x="0" y="1644501"/>
                          </a:cubicBezTo>
                          <a:cubicBezTo>
                            <a:pt x="-21686" y="1477116"/>
                            <a:pt x="4555" y="1363191"/>
                            <a:pt x="0" y="1096334"/>
                          </a:cubicBezTo>
                          <a:cubicBezTo>
                            <a:pt x="-4555" y="829477"/>
                            <a:pt x="34105" y="722970"/>
                            <a:pt x="0" y="548167"/>
                          </a:cubicBezTo>
                          <a:cubicBezTo>
                            <a:pt x="-34105" y="373364"/>
                            <a:pt x="2669" y="13307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474" name="Forme libre : forme 473">
              <a:extLst>
                <a:ext uri="{FF2B5EF4-FFF2-40B4-BE49-F238E27FC236}">
                  <a16:creationId xmlns:a16="http://schemas.microsoft.com/office/drawing/2014/main" id="{9C88E03E-8FA7-0A4E-4BFB-B85269DB372D}"/>
                </a:ext>
              </a:extLst>
            </p:cNvPr>
            <p:cNvSpPr/>
            <p:nvPr/>
          </p:nvSpPr>
          <p:spPr>
            <a:xfrm>
              <a:off x="2644988" y="5015894"/>
              <a:ext cx="1095347" cy="901247"/>
            </a:xfrm>
            <a:custGeom>
              <a:avLst/>
              <a:gdLst>
                <a:gd name="connsiteX0" fmla="*/ 22860 w 830580"/>
                <a:gd name="connsiteY0" fmla="*/ 0 h 1165860"/>
                <a:gd name="connsiteX1" fmla="*/ 0 w 830580"/>
                <a:gd name="connsiteY1" fmla="*/ 1165860 h 1165860"/>
                <a:gd name="connsiteX2" fmla="*/ 777240 w 830580"/>
                <a:gd name="connsiteY2" fmla="*/ 1158240 h 1165860"/>
                <a:gd name="connsiteX3" fmla="*/ 830580 w 830580"/>
                <a:gd name="connsiteY3" fmla="*/ 205740 h 1165860"/>
                <a:gd name="connsiteX0" fmla="*/ 22860 w 830580"/>
                <a:gd name="connsiteY0" fmla="*/ 0 h 1165860"/>
                <a:gd name="connsiteX1" fmla="*/ 0 w 830580"/>
                <a:gd name="connsiteY1" fmla="*/ 1165860 h 1165860"/>
                <a:gd name="connsiteX2" fmla="*/ 822960 w 830580"/>
                <a:gd name="connsiteY2" fmla="*/ 1158240 h 1165860"/>
                <a:gd name="connsiteX3" fmla="*/ 830580 w 830580"/>
                <a:gd name="connsiteY3" fmla="*/ 205740 h 1165860"/>
                <a:gd name="connsiteX0" fmla="*/ 22860 w 830580"/>
                <a:gd name="connsiteY0" fmla="*/ 0 h 1165860"/>
                <a:gd name="connsiteX1" fmla="*/ 0 w 830580"/>
                <a:gd name="connsiteY1" fmla="*/ 1165860 h 1165860"/>
                <a:gd name="connsiteX2" fmla="*/ 822960 w 830580"/>
                <a:gd name="connsiteY2" fmla="*/ 1158240 h 1165860"/>
                <a:gd name="connsiteX3" fmla="*/ 830580 w 830580"/>
                <a:gd name="connsiteY3" fmla="*/ 205740 h 1165860"/>
                <a:gd name="connsiteX0" fmla="*/ 7620 w 815340"/>
                <a:gd name="connsiteY0" fmla="*/ 0 h 1165860"/>
                <a:gd name="connsiteX1" fmla="*/ 0 w 815340"/>
                <a:gd name="connsiteY1" fmla="*/ 1165860 h 1165860"/>
                <a:gd name="connsiteX2" fmla="*/ 807720 w 815340"/>
                <a:gd name="connsiteY2" fmla="*/ 1158240 h 1165860"/>
                <a:gd name="connsiteX3" fmla="*/ 815340 w 815340"/>
                <a:gd name="connsiteY3" fmla="*/ 205740 h 1165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5340" h="1165860">
                  <a:moveTo>
                    <a:pt x="7620" y="0"/>
                  </a:moveTo>
                  <a:lnTo>
                    <a:pt x="0" y="1165860"/>
                  </a:lnTo>
                  <a:lnTo>
                    <a:pt x="807720" y="1158240"/>
                  </a:lnTo>
                  <a:cubicBezTo>
                    <a:pt x="817880" y="208280"/>
                    <a:pt x="797560" y="523240"/>
                    <a:pt x="815340" y="205740"/>
                  </a:cubicBezTo>
                </a:path>
              </a:pathLst>
            </a:custGeom>
            <a:noFill/>
            <a:ln w="31750">
              <a:solidFill>
                <a:srgbClr val="00B0F0"/>
              </a:solidFill>
              <a:prstDash val="lgDash"/>
              <a:extLst>
                <a:ext uri="{C807C97D-BFC1-408E-A445-0C87EB9F89A2}">
                  <ask:lineSketchStyleProps xmlns="" xmlns:ask="http://schemas.microsoft.com/office/drawing/2018/sketchyshapes" sd="1219033472">
                    <a:custGeom>
                      <a:avLst/>
                      <a:gdLst>
                        <a:gd name="connsiteX0" fmla="*/ 0 w 11358425"/>
                        <a:gd name="connsiteY0" fmla="*/ 0 h 1644501"/>
                        <a:gd name="connsiteX1" fmla="*/ 484228 w 11358425"/>
                        <a:gd name="connsiteY1" fmla="*/ 0 h 1644501"/>
                        <a:gd name="connsiteX2" fmla="*/ 741287 w 11358425"/>
                        <a:gd name="connsiteY2" fmla="*/ 0 h 1644501"/>
                        <a:gd name="connsiteX3" fmla="*/ 1566267 w 11358425"/>
                        <a:gd name="connsiteY3" fmla="*/ 0 h 1644501"/>
                        <a:gd name="connsiteX4" fmla="*/ 2050495 w 11358425"/>
                        <a:gd name="connsiteY4" fmla="*/ 0 h 1644501"/>
                        <a:gd name="connsiteX5" fmla="*/ 2534722 w 11358425"/>
                        <a:gd name="connsiteY5" fmla="*/ 0 h 1644501"/>
                        <a:gd name="connsiteX6" fmla="*/ 3359703 w 11358425"/>
                        <a:gd name="connsiteY6" fmla="*/ 0 h 1644501"/>
                        <a:gd name="connsiteX7" fmla="*/ 3730346 w 11358425"/>
                        <a:gd name="connsiteY7" fmla="*/ 0 h 1644501"/>
                        <a:gd name="connsiteX8" fmla="*/ 4555326 w 11358425"/>
                        <a:gd name="connsiteY8" fmla="*/ 0 h 1644501"/>
                        <a:gd name="connsiteX9" fmla="*/ 5380307 w 11358425"/>
                        <a:gd name="connsiteY9" fmla="*/ 0 h 1644501"/>
                        <a:gd name="connsiteX10" fmla="*/ 5978118 w 11358425"/>
                        <a:gd name="connsiteY10" fmla="*/ 0 h 1644501"/>
                        <a:gd name="connsiteX11" fmla="*/ 6803099 w 11358425"/>
                        <a:gd name="connsiteY11" fmla="*/ 0 h 1644501"/>
                        <a:gd name="connsiteX12" fmla="*/ 7287326 w 11358425"/>
                        <a:gd name="connsiteY12" fmla="*/ 0 h 1644501"/>
                        <a:gd name="connsiteX13" fmla="*/ 7771554 w 11358425"/>
                        <a:gd name="connsiteY13" fmla="*/ 0 h 1644501"/>
                        <a:gd name="connsiteX14" fmla="*/ 8482950 w 11358425"/>
                        <a:gd name="connsiteY14" fmla="*/ 0 h 1644501"/>
                        <a:gd name="connsiteX15" fmla="*/ 8967178 w 11358425"/>
                        <a:gd name="connsiteY15" fmla="*/ 0 h 1644501"/>
                        <a:gd name="connsiteX16" fmla="*/ 9792158 w 11358425"/>
                        <a:gd name="connsiteY16" fmla="*/ 0 h 1644501"/>
                        <a:gd name="connsiteX17" fmla="*/ 10617138 w 11358425"/>
                        <a:gd name="connsiteY17" fmla="*/ 0 h 1644501"/>
                        <a:gd name="connsiteX18" fmla="*/ 11358425 w 11358425"/>
                        <a:gd name="connsiteY18" fmla="*/ 0 h 1644501"/>
                        <a:gd name="connsiteX19" fmla="*/ 11358425 w 11358425"/>
                        <a:gd name="connsiteY19" fmla="*/ 531722 h 1644501"/>
                        <a:gd name="connsiteX20" fmla="*/ 11358425 w 11358425"/>
                        <a:gd name="connsiteY20" fmla="*/ 1030554 h 1644501"/>
                        <a:gd name="connsiteX21" fmla="*/ 11358425 w 11358425"/>
                        <a:gd name="connsiteY21" fmla="*/ 1644501 h 1644501"/>
                        <a:gd name="connsiteX22" fmla="*/ 10647029 w 11358425"/>
                        <a:gd name="connsiteY22" fmla="*/ 1644501 h 1644501"/>
                        <a:gd name="connsiteX23" fmla="*/ 10276386 w 11358425"/>
                        <a:gd name="connsiteY23" fmla="*/ 1644501 h 1644501"/>
                        <a:gd name="connsiteX24" fmla="*/ 9678574 w 11358425"/>
                        <a:gd name="connsiteY24" fmla="*/ 1644501 h 1644501"/>
                        <a:gd name="connsiteX25" fmla="*/ 9421515 w 11358425"/>
                        <a:gd name="connsiteY25" fmla="*/ 1644501 h 1644501"/>
                        <a:gd name="connsiteX26" fmla="*/ 9164456 w 11358425"/>
                        <a:gd name="connsiteY26" fmla="*/ 1644501 h 1644501"/>
                        <a:gd name="connsiteX27" fmla="*/ 8566644 w 11358425"/>
                        <a:gd name="connsiteY27" fmla="*/ 1644501 h 1644501"/>
                        <a:gd name="connsiteX28" fmla="*/ 8196000 w 11358425"/>
                        <a:gd name="connsiteY28" fmla="*/ 1644501 h 1644501"/>
                        <a:gd name="connsiteX29" fmla="*/ 7484604 w 11358425"/>
                        <a:gd name="connsiteY29" fmla="*/ 1644501 h 1644501"/>
                        <a:gd name="connsiteX30" fmla="*/ 7113961 w 11358425"/>
                        <a:gd name="connsiteY30" fmla="*/ 1644501 h 1644501"/>
                        <a:gd name="connsiteX31" fmla="*/ 6402565 w 11358425"/>
                        <a:gd name="connsiteY31" fmla="*/ 1644501 h 1644501"/>
                        <a:gd name="connsiteX32" fmla="*/ 6145506 w 11358425"/>
                        <a:gd name="connsiteY32" fmla="*/ 1644501 h 1644501"/>
                        <a:gd name="connsiteX33" fmla="*/ 5434110 w 11358425"/>
                        <a:gd name="connsiteY33" fmla="*/ 1644501 h 1644501"/>
                        <a:gd name="connsiteX34" fmla="*/ 5063466 w 11358425"/>
                        <a:gd name="connsiteY34" fmla="*/ 1644501 h 1644501"/>
                        <a:gd name="connsiteX35" fmla="*/ 4806407 w 11358425"/>
                        <a:gd name="connsiteY35" fmla="*/ 1644501 h 1644501"/>
                        <a:gd name="connsiteX36" fmla="*/ 4435764 w 11358425"/>
                        <a:gd name="connsiteY36" fmla="*/ 1644501 h 1644501"/>
                        <a:gd name="connsiteX37" fmla="*/ 3724368 w 11358425"/>
                        <a:gd name="connsiteY37" fmla="*/ 1644501 h 1644501"/>
                        <a:gd name="connsiteX38" fmla="*/ 3353724 w 11358425"/>
                        <a:gd name="connsiteY38" fmla="*/ 1644501 h 1644501"/>
                        <a:gd name="connsiteX39" fmla="*/ 3096665 w 11358425"/>
                        <a:gd name="connsiteY39" fmla="*/ 1644501 h 1644501"/>
                        <a:gd name="connsiteX40" fmla="*/ 2726022 w 11358425"/>
                        <a:gd name="connsiteY40" fmla="*/ 1644501 h 1644501"/>
                        <a:gd name="connsiteX41" fmla="*/ 2241794 w 11358425"/>
                        <a:gd name="connsiteY41" fmla="*/ 1644501 h 1644501"/>
                        <a:gd name="connsiteX42" fmla="*/ 1643983 w 11358425"/>
                        <a:gd name="connsiteY42" fmla="*/ 1644501 h 1644501"/>
                        <a:gd name="connsiteX43" fmla="*/ 1273339 w 11358425"/>
                        <a:gd name="connsiteY43" fmla="*/ 1644501 h 1644501"/>
                        <a:gd name="connsiteX44" fmla="*/ 0 w 11358425"/>
                        <a:gd name="connsiteY44" fmla="*/ 1644501 h 1644501"/>
                        <a:gd name="connsiteX45" fmla="*/ 0 w 11358425"/>
                        <a:gd name="connsiteY45" fmla="*/ 1096334 h 1644501"/>
                        <a:gd name="connsiteX46" fmla="*/ 0 w 11358425"/>
                        <a:gd name="connsiteY46" fmla="*/ 548167 h 1644501"/>
                        <a:gd name="connsiteX47" fmla="*/ 0 w 11358425"/>
                        <a:gd name="connsiteY47" fmla="*/ 0 h 164450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</a:cxnLst>
                      <a:rect l="l" t="t" r="r" b="b"/>
                      <a:pathLst>
                        <a:path w="11358425" h="1644501" extrusionOk="0">
                          <a:moveTo>
                            <a:pt x="0" y="0"/>
                          </a:moveTo>
                          <a:cubicBezTo>
                            <a:pt x="126614" y="-21232"/>
                            <a:pt x="287010" y="36220"/>
                            <a:pt x="484228" y="0"/>
                          </a:cubicBezTo>
                          <a:cubicBezTo>
                            <a:pt x="681446" y="-36220"/>
                            <a:pt x="664657" y="23336"/>
                            <a:pt x="741287" y="0"/>
                          </a:cubicBezTo>
                          <a:cubicBezTo>
                            <a:pt x="817917" y="-23336"/>
                            <a:pt x="1360097" y="35724"/>
                            <a:pt x="1566267" y="0"/>
                          </a:cubicBezTo>
                          <a:cubicBezTo>
                            <a:pt x="1772437" y="-35724"/>
                            <a:pt x="1939171" y="56166"/>
                            <a:pt x="2050495" y="0"/>
                          </a:cubicBezTo>
                          <a:cubicBezTo>
                            <a:pt x="2161819" y="-56166"/>
                            <a:pt x="2428356" y="3884"/>
                            <a:pt x="2534722" y="0"/>
                          </a:cubicBezTo>
                          <a:cubicBezTo>
                            <a:pt x="2641088" y="-3884"/>
                            <a:pt x="3042672" y="93613"/>
                            <a:pt x="3359703" y="0"/>
                          </a:cubicBezTo>
                          <a:cubicBezTo>
                            <a:pt x="3676734" y="-93613"/>
                            <a:pt x="3604167" y="25660"/>
                            <a:pt x="3730346" y="0"/>
                          </a:cubicBezTo>
                          <a:cubicBezTo>
                            <a:pt x="3856525" y="-25660"/>
                            <a:pt x="4205665" y="55133"/>
                            <a:pt x="4555326" y="0"/>
                          </a:cubicBezTo>
                          <a:cubicBezTo>
                            <a:pt x="4904987" y="-55133"/>
                            <a:pt x="5075842" y="53173"/>
                            <a:pt x="5380307" y="0"/>
                          </a:cubicBezTo>
                          <a:cubicBezTo>
                            <a:pt x="5684772" y="-53173"/>
                            <a:pt x="5831576" y="55561"/>
                            <a:pt x="5978118" y="0"/>
                          </a:cubicBezTo>
                          <a:cubicBezTo>
                            <a:pt x="6124660" y="-55561"/>
                            <a:pt x="6499683" y="18345"/>
                            <a:pt x="6803099" y="0"/>
                          </a:cubicBezTo>
                          <a:cubicBezTo>
                            <a:pt x="7106515" y="-18345"/>
                            <a:pt x="7162877" y="40726"/>
                            <a:pt x="7287326" y="0"/>
                          </a:cubicBezTo>
                          <a:cubicBezTo>
                            <a:pt x="7411775" y="-40726"/>
                            <a:pt x="7581731" y="48367"/>
                            <a:pt x="7771554" y="0"/>
                          </a:cubicBezTo>
                          <a:cubicBezTo>
                            <a:pt x="7961377" y="-48367"/>
                            <a:pt x="8339846" y="22078"/>
                            <a:pt x="8482950" y="0"/>
                          </a:cubicBezTo>
                          <a:cubicBezTo>
                            <a:pt x="8626054" y="-22078"/>
                            <a:pt x="8731457" y="29035"/>
                            <a:pt x="8967178" y="0"/>
                          </a:cubicBezTo>
                          <a:cubicBezTo>
                            <a:pt x="9202899" y="-29035"/>
                            <a:pt x="9477985" y="21710"/>
                            <a:pt x="9792158" y="0"/>
                          </a:cubicBezTo>
                          <a:cubicBezTo>
                            <a:pt x="10106331" y="-21710"/>
                            <a:pt x="10362117" y="14980"/>
                            <a:pt x="10617138" y="0"/>
                          </a:cubicBezTo>
                          <a:cubicBezTo>
                            <a:pt x="10872159" y="-14980"/>
                            <a:pt x="11002726" y="10194"/>
                            <a:pt x="11358425" y="0"/>
                          </a:cubicBezTo>
                          <a:cubicBezTo>
                            <a:pt x="11378353" y="245011"/>
                            <a:pt x="11354092" y="402494"/>
                            <a:pt x="11358425" y="531722"/>
                          </a:cubicBezTo>
                          <a:cubicBezTo>
                            <a:pt x="11362758" y="660950"/>
                            <a:pt x="11307231" y="801128"/>
                            <a:pt x="11358425" y="1030554"/>
                          </a:cubicBezTo>
                          <a:cubicBezTo>
                            <a:pt x="11409619" y="1259980"/>
                            <a:pt x="11322619" y="1385522"/>
                            <a:pt x="11358425" y="1644501"/>
                          </a:cubicBezTo>
                          <a:cubicBezTo>
                            <a:pt x="11211540" y="1689892"/>
                            <a:pt x="10825894" y="1610911"/>
                            <a:pt x="10647029" y="1644501"/>
                          </a:cubicBezTo>
                          <a:cubicBezTo>
                            <a:pt x="10468164" y="1678091"/>
                            <a:pt x="10388529" y="1615700"/>
                            <a:pt x="10276386" y="1644501"/>
                          </a:cubicBezTo>
                          <a:cubicBezTo>
                            <a:pt x="10164243" y="1673302"/>
                            <a:pt x="9804397" y="1575083"/>
                            <a:pt x="9678574" y="1644501"/>
                          </a:cubicBezTo>
                          <a:cubicBezTo>
                            <a:pt x="9552751" y="1713919"/>
                            <a:pt x="9525883" y="1628631"/>
                            <a:pt x="9421515" y="1644501"/>
                          </a:cubicBezTo>
                          <a:cubicBezTo>
                            <a:pt x="9317147" y="1660371"/>
                            <a:pt x="9277829" y="1616524"/>
                            <a:pt x="9164456" y="1644501"/>
                          </a:cubicBezTo>
                          <a:cubicBezTo>
                            <a:pt x="9051083" y="1672478"/>
                            <a:pt x="8831850" y="1637752"/>
                            <a:pt x="8566644" y="1644501"/>
                          </a:cubicBezTo>
                          <a:cubicBezTo>
                            <a:pt x="8301438" y="1651250"/>
                            <a:pt x="8315550" y="1616826"/>
                            <a:pt x="8196000" y="1644501"/>
                          </a:cubicBezTo>
                          <a:cubicBezTo>
                            <a:pt x="8076450" y="1672176"/>
                            <a:pt x="7762297" y="1615231"/>
                            <a:pt x="7484604" y="1644501"/>
                          </a:cubicBezTo>
                          <a:cubicBezTo>
                            <a:pt x="7206911" y="1673771"/>
                            <a:pt x="7215889" y="1603612"/>
                            <a:pt x="7113961" y="1644501"/>
                          </a:cubicBezTo>
                          <a:cubicBezTo>
                            <a:pt x="7012033" y="1685390"/>
                            <a:pt x="6675847" y="1607135"/>
                            <a:pt x="6402565" y="1644501"/>
                          </a:cubicBezTo>
                          <a:cubicBezTo>
                            <a:pt x="6129283" y="1681867"/>
                            <a:pt x="6212176" y="1614055"/>
                            <a:pt x="6145506" y="1644501"/>
                          </a:cubicBezTo>
                          <a:cubicBezTo>
                            <a:pt x="6078836" y="1674947"/>
                            <a:pt x="5787548" y="1596811"/>
                            <a:pt x="5434110" y="1644501"/>
                          </a:cubicBezTo>
                          <a:cubicBezTo>
                            <a:pt x="5080672" y="1692191"/>
                            <a:pt x="5173291" y="1642830"/>
                            <a:pt x="5063466" y="1644501"/>
                          </a:cubicBezTo>
                          <a:cubicBezTo>
                            <a:pt x="4953641" y="1646172"/>
                            <a:pt x="4917619" y="1635897"/>
                            <a:pt x="4806407" y="1644501"/>
                          </a:cubicBezTo>
                          <a:cubicBezTo>
                            <a:pt x="4695195" y="1653105"/>
                            <a:pt x="4572095" y="1608982"/>
                            <a:pt x="4435764" y="1644501"/>
                          </a:cubicBezTo>
                          <a:cubicBezTo>
                            <a:pt x="4299433" y="1680020"/>
                            <a:pt x="3879940" y="1591596"/>
                            <a:pt x="3724368" y="1644501"/>
                          </a:cubicBezTo>
                          <a:cubicBezTo>
                            <a:pt x="3568796" y="1697406"/>
                            <a:pt x="3521459" y="1639327"/>
                            <a:pt x="3353724" y="1644501"/>
                          </a:cubicBezTo>
                          <a:cubicBezTo>
                            <a:pt x="3185989" y="1649675"/>
                            <a:pt x="3210517" y="1629130"/>
                            <a:pt x="3096665" y="1644501"/>
                          </a:cubicBezTo>
                          <a:cubicBezTo>
                            <a:pt x="2982813" y="1659872"/>
                            <a:pt x="2905863" y="1630757"/>
                            <a:pt x="2726022" y="1644501"/>
                          </a:cubicBezTo>
                          <a:cubicBezTo>
                            <a:pt x="2546181" y="1658245"/>
                            <a:pt x="2457914" y="1643263"/>
                            <a:pt x="2241794" y="1644501"/>
                          </a:cubicBezTo>
                          <a:cubicBezTo>
                            <a:pt x="2025674" y="1645739"/>
                            <a:pt x="1845658" y="1601457"/>
                            <a:pt x="1643983" y="1644501"/>
                          </a:cubicBezTo>
                          <a:cubicBezTo>
                            <a:pt x="1442308" y="1687545"/>
                            <a:pt x="1355919" y="1607617"/>
                            <a:pt x="1273339" y="1644501"/>
                          </a:cubicBezTo>
                          <a:cubicBezTo>
                            <a:pt x="1190759" y="1681385"/>
                            <a:pt x="626203" y="1626166"/>
                            <a:pt x="0" y="1644501"/>
                          </a:cubicBezTo>
                          <a:cubicBezTo>
                            <a:pt x="-21686" y="1477116"/>
                            <a:pt x="4555" y="1363191"/>
                            <a:pt x="0" y="1096334"/>
                          </a:cubicBezTo>
                          <a:cubicBezTo>
                            <a:pt x="-4555" y="829477"/>
                            <a:pt x="34105" y="722970"/>
                            <a:pt x="0" y="548167"/>
                          </a:cubicBezTo>
                          <a:cubicBezTo>
                            <a:pt x="-34105" y="373364"/>
                            <a:pt x="2669" y="13307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10" name="ZoneTexte 109">
              <a:extLst>
                <a:ext uri="{FF2B5EF4-FFF2-40B4-BE49-F238E27FC236}">
                  <a16:creationId xmlns:a16="http://schemas.microsoft.com/office/drawing/2014/main" id="{6C8FBEB8-37D8-F4A5-3C9F-012159FCB33A}"/>
                </a:ext>
              </a:extLst>
            </p:cNvPr>
            <p:cNvSpPr txBox="1"/>
            <p:nvPr/>
          </p:nvSpPr>
          <p:spPr>
            <a:xfrm>
              <a:off x="139779" y="2970035"/>
              <a:ext cx="279244" cy="317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63" dirty="0"/>
                <a:t>1</a:t>
              </a:r>
            </a:p>
          </p:txBody>
        </p:sp>
        <p:cxnSp>
          <p:nvCxnSpPr>
            <p:cNvPr id="115" name="Connecteur droit avec flèche 114">
              <a:extLst>
                <a:ext uri="{FF2B5EF4-FFF2-40B4-BE49-F238E27FC236}">
                  <a16:creationId xmlns:a16="http://schemas.microsoft.com/office/drawing/2014/main" id="{CC4E7FC0-1C45-E352-09B3-1CF9E145C036}"/>
                </a:ext>
              </a:extLst>
            </p:cNvPr>
            <p:cNvCxnSpPr>
              <a:cxnSpLocks/>
              <a:stCxn id="110" idx="0"/>
            </p:cNvCxnSpPr>
            <p:nvPr/>
          </p:nvCxnSpPr>
          <p:spPr>
            <a:xfrm flipV="1">
              <a:off x="279401" y="2637259"/>
              <a:ext cx="4795" cy="33277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ZoneTexte 119">
              <a:extLst>
                <a:ext uri="{FF2B5EF4-FFF2-40B4-BE49-F238E27FC236}">
                  <a16:creationId xmlns:a16="http://schemas.microsoft.com/office/drawing/2014/main" id="{19331A74-92E9-0005-4DB7-14994B30CCCF}"/>
                </a:ext>
              </a:extLst>
            </p:cNvPr>
            <p:cNvSpPr txBox="1"/>
            <p:nvPr/>
          </p:nvSpPr>
          <p:spPr>
            <a:xfrm>
              <a:off x="1074256" y="1831112"/>
              <a:ext cx="279244" cy="317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63" dirty="0"/>
                <a:t>0</a:t>
              </a:r>
            </a:p>
          </p:txBody>
        </p:sp>
        <p:cxnSp>
          <p:nvCxnSpPr>
            <p:cNvPr id="121" name="Connecteur droit avec flèche 120">
              <a:extLst>
                <a:ext uri="{FF2B5EF4-FFF2-40B4-BE49-F238E27FC236}">
                  <a16:creationId xmlns:a16="http://schemas.microsoft.com/office/drawing/2014/main" id="{88C3F9C6-9F79-4248-827C-4E9011434B28}"/>
                </a:ext>
              </a:extLst>
            </p:cNvPr>
            <p:cNvCxnSpPr>
              <a:cxnSpLocks/>
            </p:cNvCxnSpPr>
            <p:nvPr/>
          </p:nvCxnSpPr>
          <p:spPr>
            <a:xfrm>
              <a:off x="1212073" y="2091379"/>
              <a:ext cx="442" cy="36135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ZoneTexte 121">
              <a:extLst>
                <a:ext uri="{FF2B5EF4-FFF2-40B4-BE49-F238E27FC236}">
                  <a16:creationId xmlns:a16="http://schemas.microsoft.com/office/drawing/2014/main" id="{10A4C90D-BDEC-5C79-92A1-1B6F73CC0570}"/>
                </a:ext>
              </a:extLst>
            </p:cNvPr>
            <p:cNvSpPr txBox="1"/>
            <p:nvPr/>
          </p:nvSpPr>
          <p:spPr>
            <a:xfrm>
              <a:off x="292796" y="6170982"/>
              <a:ext cx="279244" cy="317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63" dirty="0"/>
                <a:t>2</a:t>
              </a:r>
            </a:p>
          </p:txBody>
        </p:sp>
        <p:cxnSp>
          <p:nvCxnSpPr>
            <p:cNvPr id="123" name="Connecteur droit avec flèche 122">
              <a:extLst>
                <a:ext uri="{FF2B5EF4-FFF2-40B4-BE49-F238E27FC236}">
                  <a16:creationId xmlns:a16="http://schemas.microsoft.com/office/drawing/2014/main" id="{8DCB022C-6C13-B024-B7DA-C525A99195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300" y="6039587"/>
              <a:ext cx="191989" cy="20881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ZoneTexte 254">
              <a:extLst>
                <a:ext uri="{FF2B5EF4-FFF2-40B4-BE49-F238E27FC236}">
                  <a16:creationId xmlns:a16="http://schemas.microsoft.com/office/drawing/2014/main" id="{5D6E4F80-54BA-8524-C2ED-26B3DA4D30A2}"/>
                </a:ext>
              </a:extLst>
            </p:cNvPr>
            <p:cNvSpPr txBox="1"/>
            <p:nvPr/>
          </p:nvSpPr>
          <p:spPr>
            <a:xfrm>
              <a:off x="1622318" y="6173805"/>
              <a:ext cx="279244" cy="317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63" dirty="0"/>
                <a:t>4</a:t>
              </a:r>
            </a:p>
          </p:txBody>
        </p:sp>
        <p:cxnSp>
          <p:nvCxnSpPr>
            <p:cNvPr id="256" name="Connecteur droit avec flèche 255">
              <a:extLst>
                <a:ext uri="{FF2B5EF4-FFF2-40B4-BE49-F238E27FC236}">
                  <a16:creationId xmlns:a16="http://schemas.microsoft.com/office/drawing/2014/main" id="{FABD6250-A68A-52FF-5E68-2DB622C971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7840" y="5936698"/>
              <a:ext cx="7318" cy="28122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cteur droit 258">
              <a:extLst>
                <a:ext uri="{FF2B5EF4-FFF2-40B4-BE49-F238E27FC236}">
                  <a16:creationId xmlns:a16="http://schemas.microsoft.com/office/drawing/2014/main" id="{52440548-B885-220C-B617-7C4F59E10B22}"/>
                </a:ext>
              </a:extLst>
            </p:cNvPr>
            <p:cNvCxnSpPr>
              <a:cxnSpLocks/>
            </p:cNvCxnSpPr>
            <p:nvPr/>
          </p:nvCxnSpPr>
          <p:spPr>
            <a:xfrm>
              <a:off x="2318207" y="6001645"/>
              <a:ext cx="429675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cteur droit 259">
              <a:extLst>
                <a:ext uri="{FF2B5EF4-FFF2-40B4-BE49-F238E27FC236}">
                  <a16:creationId xmlns:a16="http://schemas.microsoft.com/office/drawing/2014/main" id="{37F2046A-7FDC-788E-0AAA-13CEB75A4F66}"/>
                </a:ext>
              </a:extLst>
            </p:cNvPr>
            <p:cNvCxnSpPr>
              <a:cxnSpLocks/>
            </p:cNvCxnSpPr>
            <p:nvPr/>
          </p:nvCxnSpPr>
          <p:spPr>
            <a:xfrm>
              <a:off x="2388907" y="6087610"/>
              <a:ext cx="280157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>
              <a:extLst>
                <a:ext uri="{FF2B5EF4-FFF2-40B4-BE49-F238E27FC236}">
                  <a16:creationId xmlns:a16="http://schemas.microsoft.com/office/drawing/2014/main" id="{DCF1A70B-E3A7-9E94-7E2C-18603552E2A6}"/>
                </a:ext>
              </a:extLst>
            </p:cNvPr>
            <p:cNvCxnSpPr>
              <a:cxnSpLocks/>
            </p:cNvCxnSpPr>
            <p:nvPr/>
          </p:nvCxnSpPr>
          <p:spPr>
            <a:xfrm>
              <a:off x="2467991" y="6168565"/>
              <a:ext cx="121989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>
              <a:extLst>
                <a:ext uri="{FF2B5EF4-FFF2-40B4-BE49-F238E27FC236}">
                  <a16:creationId xmlns:a16="http://schemas.microsoft.com/office/drawing/2014/main" id="{94445F20-0271-5C81-5B4C-7436FA0E23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8620" y="5924773"/>
              <a:ext cx="1592" cy="68109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cteur droit 263">
              <a:extLst>
                <a:ext uri="{FF2B5EF4-FFF2-40B4-BE49-F238E27FC236}">
                  <a16:creationId xmlns:a16="http://schemas.microsoft.com/office/drawing/2014/main" id="{5B73EC7E-1C96-38CD-E234-F6D87A4BA079}"/>
                </a:ext>
              </a:extLst>
            </p:cNvPr>
            <p:cNvCxnSpPr>
              <a:cxnSpLocks/>
            </p:cNvCxnSpPr>
            <p:nvPr/>
          </p:nvCxnSpPr>
          <p:spPr>
            <a:xfrm>
              <a:off x="2448510" y="5558247"/>
              <a:ext cx="90110" cy="378451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ZoneTexte 281">
              <a:extLst>
                <a:ext uri="{FF2B5EF4-FFF2-40B4-BE49-F238E27FC236}">
                  <a16:creationId xmlns:a16="http://schemas.microsoft.com/office/drawing/2014/main" id="{1DA47A95-8918-730B-9D37-1837BDE0081C}"/>
                </a:ext>
              </a:extLst>
            </p:cNvPr>
            <p:cNvSpPr txBox="1"/>
            <p:nvPr/>
          </p:nvSpPr>
          <p:spPr>
            <a:xfrm>
              <a:off x="1935850" y="6250146"/>
              <a:ext cx="279244" cy="317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63" dirty="0"/>
                <a:t>6</a:t>
              </a:r>
            </a:p>
          </p:txBody>
        </p:sp>
        <p:cxnSp>
          <p:nvCxnSpPr>
            <p:cNvPr id="283" name="Connecteur droit avec flèche 282">
              <a:extLst>
                <a:ext uri="{FF2B5EF4-FFF2-40B4-BE49-F238E27FC236}">
                  <a16:creationId xmlns:a16="http://schemas.microsoft.com/office/drawing/2014/main" id="{A0DC5E04-7B65-3F7C-8448-F1DC1E3DAA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2398" y="6138835"/>
              <a:ext cx="228854" cy="20758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ZoneTexte 285">
              <a:extLst>
                <a:ext uri="{FF2B5EF4-FFF2-40B4-BE49-F238E27FC236}">
                  <a16:creationId xmlns:a16="http://schemas.microsoft.com/office/drawing/2014/main" id="{B33E0C9C-8B2F-723C-6379-6243496C5772}"/>
                </a:ext>
              </a:extLst>
            </p:cNvPr>
            <p:cNvSpPr txBox="1"/>
            <p:nvPr/>
          </p:nvSpPr>
          <p:spPr>
            <a:xfrm>
              <a:off x="2464068" y="4421463"/>
              <a:ext cx="279244" cy="317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63" dirty="0"/>
                <a:t>7</a:t>
              </a:r>
            </a:p>
          </p:txBody>
        </p:sp>
        <p:cxnSp>
          <p:nvCxnSpPr>
            <p:cNvPr id="287" name="Connecteur droit avec flèche 286">
              <a:extLst>
                <a:ext uri="{FF2B5EF4-FFF2-40B4-BE49-F238E27FC236}">
                  <a16:creationId xmlns:a16="http://schemas.microsoft.com/office/drawing/2014/main" id="{8C2A711D-F173-EAEF-D26C-ECAEED5615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3165" y="4664738"/>
              <a:ext cx="3552" cy="28176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ZoneTexte 353">
              <a:extLst>
                <a:ext uri="{FF2B5EF4-FFF2-40B4-BE49-F238E27FC236}">
                  <a16:creationId xmlns:a16="http://schemas.microsoft.com/office/drawing/2014/main" id="{C4C38222-BA72-15D8-05EE-0754D4F3349B}"/>
                </a:ext>
              </a:extLst>
            </p:cNvPr>
            <p:cNvSpPr txBox="1"/>
            <p:nvPr/>
          </p:nvSpPr>
          <p:spPr>
            <a:xfrm>
              <a:off x="1809155" y="5281629"/>
              <a:ext cx="279244" cy="317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63" dirty="0"/>
                <a:t>5</a:t>
              </a:r>
            </a:p>
          </p:txBody>
        </p:sp>
        <p:cxnSp>
          <p:nvCxnSpPr>
            <p:cNvPr id="355" name="Connecteur droit avec flèche 354">
              <a:extLst>
                <a:ext uri="{FF2B5EF4-FFF2-40B4-BE49-F238E27FC236}">
                  <a16:creationId xmlns:a16="http://schemas.microsoft.com/office/drawing/2014/main" id="{F74035D5-723C-27B5-538B-1F28C278AB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8456" y="5426303"/>
              <a:ext cx="274016" cy="81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necteur droit avec flèche 359">
              <a:extLst>
                <a:ext uri="{FF2B5EF4-FFF2-40B4-BE49-F238E27FC236}">
                  <a16:creationId xmlns:a16="http://schemas.microsoft.com/office/drawing/2014/main" id="{E6B9DFA2-0BEF-7078-AFCC-709B27A94A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12084" y="5423931"/>
              <a:ext cx="232171" cy="868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ZoneTexte 365">
              <a:extLst>
                <a:ext uri="{FF2B5EF4-FFF2-40B4-BE49-F238E27FC236}">
                  <a16:creationId xmlns:a16="http://schemas.microsoft.com/office/drawing/2014/main" id="{4BE7C240-A0F5-FC64-CE3F-9D169C6197BD}"/>
                </a:ext>
              </a:extLst>
            </p:cNvPr>
            <p:cNvSpPr txBox="1"/>
            <p:nvPr/>
          </p:nvSpPr>
          <p:spPr>
            <a:xfrm>
              <a:off x="3102929" y="6144465"/>
              <a:ext cx="279244" cy="317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63" dirty="0"/>
                <a:t>8</a:t>
              </a:r>
            </a:p>
          </p:txBody>
        </p:sp>
        <p:cxnSp>
          <p:nvCxnSpPr>
            <p:cNvPr id="367" name="Connecteur droit avec flèche 366">
              <a:extLst>
                <a:ext uri="{FF2B5EF4-FFF2-40B4-BE49-F238E27FC236}">
                  <a16:creationId xmlns:a16="http://schemas.microsoft.com/office/drawing/2014/main" id="{24DEDAD1-D15A-31B2-E866-EBD2EDA8BA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198" y="5945154"/>
              <a:ext cx="6953" cy="27271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ZoneTexte 372">
              <a:extLst>
                <a:ext uri="{FF2B5EF4-FFF2-40B4-BE49-F238E27FC236}">
                  <a16:creationId xmlns:a16="http://schemas.microsoft.com/office/drawing/2014/main" id="{2414D8BF-411E-EC94-2EDE-95FF8B103A23}"/>
                </a:ext>
              </a:extLst>
            </p:cNvPr>
            <p:cNvSpPr txBox="1"/>
            <p:nvPr/>
          </p:nvSpPr>
          <p:spPr>
            <a:xfrm>
              <a:off x="3562134" y="4521129"/>
              <a:ext cx="373820" cy="317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63" dirty="0"/>
                <a:t>10</a:t>
              </a:r>
            </a:p>
          </p:txBody>
        </p:sp>
        <p:cxnSp>
          <p:nvCxnSpPr>
            <p:cNvPr id="374" name="Connecteur droit avec flèche 373">
              <a:extLst>
                <a:ext uri="{FF2B5EF4-FFF2-40B4-BE49-F238E27FC236}">
                  <a16:creationId xmlns:a16="http://schemas.microsoft.com/office/drawing/2014/main" id="{65F46722-1086-70D5-9E9F-3C518C4ABF39}"/>
                </a:ext>
              </a:extLst>
            </p:cNvPr>
            <p:cNvCxnSpPr>
              <a:cxnSpLocks/>
            </p:cNvCxnSpPr>
            <p:nvPr/>
          </p:nvCxnSpPr>
          <p:spPr>
            <a:xfrm>
              <a:off x="3751272" y="4791744"/>
              <a:ext cx="1631" cy="31745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ZoneTexte 381">
              <a:extLst>
                <a:ext uri="{FF2B5EF4-FFF2-40B4-BE49-F238E27FC236}">
                  <a16:creationId xmlns:a16="http://schemas.microsoft.com/office/drawing/2014/main" id="{C057B062-BA15-3C05-1F17-F6CEBF79443D}"/>
                </a:ext>
              </a:extLst>
            </p:cNvPr>
            <p:cNvSpPr txBox="1"/>
            <p:nvPr/>
          </p:nvSpPr>
          <p:spPr>
            <a:xfrm>
              <a:off x="618873" y="2049884"/>
              <a:ext cx="314661" cy="317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63" dirty="0"/>
                <a:t>3</a:t>
              </a:r>
            </a:p>
          </p:txBody>
        </p:sp>
        <p:cxnSp>
          <p:nvCxnSpPr>
            <p:cNvPr id="383" name="Connecteur droit avec flèche 382">
              <a:extLst>
                <a:ext uri="{FF2B5EF4-FFF2-40B4-BE49-F238E27FC236}">
                  <a16:creationId xmlns:a16="http://schemas.microsoft.com/office/drawing/2014/main" id="{70431379-F3D5-D4EA-9918-3809ACB90083}"/>
                </a:ext>
              </a:extLst>
            </p:cNvPr>
            <p:cNvCxnSpPr>
              <a:cxnSpLocks/>
            </p:cNvCxnSpPr>
            <p:nvPr/>
          </p:nvCxnSpPr>
          <p:spPr>
            <a:xfrm>
              <a:off x="821807" y="2303767"/>
              <a:ext cx="49537" cy="24027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CCBACC94-AE7E-4D6B-90DE-63955C4DDB1D}"/>
                </a:ext>
              </a:extLst>
            </p:cNvPr>
            <p:cNvSpPr txBox="1"/>
            <p:nvPr/>
          </p:nvSpPr>
          <p:spPr>
            <a:xfrm>
              <a:off x="1627925" y="4849741"/>
              <a:ext cx="279244" cy="317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63" dirty="0"/>
                <a:t>3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99D1CC-80E3-AB20-9F70-C08B1849221E}"/>
                </a:ext>
              </a:extLst>
            </p:cNvPr>
            <p:cNvSpPr/>
            <p:nvPr/>
          </p:nvSpPr>
          <p:spPr>
            <a:xfrm>
              <a:off x="812283" y="2580228"/>
              <a:ext cx="148118" cy="43876"/>
            </a:xfrm>
            <a:prstGeom prst="rect">
              <a:avLst/>
            </a:prstGeom>
            <a:solidFill>
              <a:schemeClr val="tx1"/>
            </a:solidFill>
            <a:ln w="31750">
              <a:solidFill>
                <a:schemeClr val="tx1"/>
              </a:solidFill>
              <a:prstDash val="solid"/>
              <a:extLst>
                <a:ext uri="{C807C97D-BFC1-408E-A445-0C87EB9F89A2}">
                  <ask:lineSketchStyleProps xmlns="" xmlns:ask="http://schemas.microsoft.com/office/drawing/2018/sketchyshapes" sd="1219033472">
                    <a:custGeom>
                      <a:avLst/>
                      <a:gdLst>
                        <a:gd name="connsiteX0" fmla="*/ 0 w 11358425"/>
                        <a:gd name="connsiteY0" fmla="*/ 0 h 1644501"/>
                        <a:gd name="connsiteX1" fmla="*/ 484228 w 11358425"/>
                        <a:gd name="connsiteY1" fmla="*/ 0 h 1644501"/>
                        <a:gd name="connsiteX2" fmla="*/ 741287 w 11358425"/>
                        <a:gd name="connsiteY2" fmla="*/ 0 h 1644501"/>
                        <a:gd name="connsiteX3" fmla="*/ 1566267 w 11358425"/>
                        <a:gd name="connsiteY3" fmla="*/ 0 h 1644501"/>
                        <a:gd name="connsiteX4" fmla="*/ 2050495 w 11358425"/>
                        <a:gd name="connsiteY4" fmla="*/ 0 h 1644501"/>
                        <a:gd name="connsiteX5" fmla="*/ 2534722 w 11358425"/>
                        <a:gd name="connsiteY5" fmla="*/ 0 h 1644501"/>
                        <a:gd name="connsiteX6" fmla="*/ 3359703 w 11358425"/>
                        <a:gd name="connsiteY6" fmla="*/ 0 h 1644501"/>
                        <a:gd name="connsiteX7" fmla="*/ 3730346 w 11358425"/>
                        <a:gd name="connsiteY7" fmla="*/ 0 h 1644501"/>
                        <a:gd name="connsiteX8" fmla="*/ 4555326 w 11358425"/>
                        <a:gd name="connsiteY8" fmla="*/ 0 h 1644501"/>
                        <a:gd name="connsiteX9" fmla="*/ 5380307 w 11358425"/>
                        <a:gd name="connsiteY9" fmla="*/ 0 h 1644501"/>
                        <a:gd name="connsiteX10" fmla="*/ 5978118 w 11358425"/>
                        <a:gd name="connsiteY10" fmla="*/ 0 h 1644501"/>
                        <a:gd name="connsiteX11" fmla="*/ 6803099 w 11358425"/>
                        <a:gd name="connsiteY11" fmla="*/ 0 h 1644501"/>
                        <a:gd name="connsiteX12" fmla="*/ 7287326 w 11358425"/>
                        <a:gd name="connsiteY12" fmla="*/ 0 h 1644501"/>
                        <a:gd name="connsiteX13" fmla="*/ 7771554 w 11358425"/>
                        <a:gd name="connsiteY13" fmla="*/ 0 h 1644501"/>
                        <a:gd name="connsiteX14" fmla="*/ 8482950 w 11358425"/>
                        <a:gd name="connsiteY14" fmla="*/ 0 h 1644501"/>
                        <a:gd name="connsiteX15" fmla="*/ 8967178 w 11358425"/>
                        <a:gd name="connsiteY15" fmla="*/ 0 h 1644501"/>
                        <a:gd name="connsiteX16" fmla="*/ 9792158 w 11358425"/>
                        <a:gd name="connsiteY16" fmla="*/ 0 h 1644501"/>
                        <a:gd name="connsiteX17" fmla="*/ 10617138 w 11358425"/>
                        <a:gd name="connsiteY17" fmla="*/ 0 h 1644501"/>
                        <a:gd name="connsiteX18" fmla="*/ 11358425 w 11358425"/>
                        <a:gd name="connsiteY18" fmla="*/ 0 h 1644501"/>
                        <a:gd name="connsiteX19" fmla="*/ 11358425 w 11358425"/>
                        <a:gd name="connsiteY19" fmla="*/ 531722 h 1644501"/>
                        <a:gd name="connsiteX20" fmla="*/ 11358425 w 11358425"/>
                        <a:gd name="connsiteY20" fmla="*/ 1030554 h 1644501"/>
                        <a:gd name="connsiteX21" fmla="*/ 11358425 w 11358425"/>
                        <a:gd name="connsiteY21" fmla="*/ 1644501 h 1644501"/>
                        <a:gd name="connsiteX22" fmla="*/ 10647029 w 11358425"/>
                        <a:gd name="connsiteY22" fmla="*/ 1644501 h 1644501"/>
                        <a:gd name="connsiteX23" fmla="*/ 10276386 w 11358425"/>
                        <a:gd name="connsiteY23" fmla="*/ 1644501 h 1644501"/>
                        <a:gd name="connsiteX24" fmla="*/ 9678574 w 11358425"/>
                        <a:gd name="connsiteY24" fmla="*/ 1644501 h 1644501"/>
                        <a:gd name="connsiteX25" fmla="*/ 9421515 w 11358425"/>
                        <a:gd name="connsiteY25" fmla="*/ 1644501 h 1644501"/>
                        <a:gd name="connsiteX26" fmla="*/ 9164456 w 11358425"/>
                        <a:gd name="connsiteY26" fmla="*/ 1644501 h 1644501"/>
                        <a:gd name="connsiteX27" fmla="*/ 8566644 w 11358425"/>
                        <a:gd name="connsiteY27" fmla="*/ 1644501 h 1644501"/>
                        <a:gd name="connsiteX28" fmla="*/ 8196000 w 11358425"/>
                        <a:gd name="connsiteY28" fmla="*/ 1644501 h 1644501"/>
                        <a:gd name="connsiteX29" fmla="*/ 7484604 w 11358425"/>
                        <a:gd name="connsiteY29" fmla="*/ 1644501 h 1644501"/>
                        <a:gd name="connsiteX30" fmla="*/ 7113961 w 11358425"/>
                        <a:gd name="connsiteY30" fmla="*/ 1644501 h 1644501"/>
                        <a:gd name="connsiteX31" fmla="*/ 6402565 w 11358425"/>
                        <a:gd name="connsiteY31" fmla="*/ 1644501 h 1644501"/>
                        <a:gd name="connsiteX32" fmla="*/ 6145506 w 11358425"/>
                        <a:gd name="connsiteY32" fmla="*/ 1644501 h 1644501"/>
                        <a:gd name="connsiteX33" fmla="*/ 5434110 w 11358425"/>
                        <a:gd name="connsiteY33" fmla="*/ 1644501 h 1644501"/>
                        <a:gd name="connsiteX34" fmla="*/ 5063466 w 11358425"/>
                        <a:gd name="connsiteY34" fmla="*/ 1644501 h 1644501"/>
                        <a:gd name="connsiteX35" fmla="*/ 4806407 w 11358425"/>
                        <a:gd name="connsiteY35" fmla="*/ 1644501 h 1644501"/>
                        <a:gd name="connsiteX36" fmla="*/ 4435764 w 11358425"/>
                        <a:gd name="connsiteY36" fmla="*/ 1644501 h 1644501"/>
                        <a:gd name="connsiteX37" fmla="*/ 3724368 w 11358425"/>
                        <a:gd name="connsiteY37" fmla="*/ 1644501 h 1644501"/>
                        <a:gd name="connsiteX38" fmla="*/ 3353724 w 11358425"/>
                        <a:gd name="connsiteY38" fmla="*/ 1644501 h 1644501"/>
                        <a:gd name="connsiteX39" fmla="*/ 3096665 w 11358425"/>
                        <a:gd name="connsiteY39" fmla="*/ 1644501 h 1644501"/>
                        <a:gd name="connsiteX40" fmla="*/ 2726022 w 11358425"/>
                        <a:gd name="connsiteY40" fmla="*/ 1644501 h 1644501"/>
                        <a:gd name="connsiteX41" fmla="*/ 2241794 w 11358425"/>
                        <a:gd name="connsiteY41" fmla="*/ 1644501 h 1644501"/>
                        <a:gd name="connsiteX42" fmla="*/ 1643983 w 11358425"/>
                        <a:gd name="connsiteY42" fmla="*/ 1644501 h 1644501"/>
                        <a:gd name="connsiteX43" fmla="*/ 1273339 w 11358425"/>
                        <a:gd name="connsiteY43" fmla="*/ 1644501 h 1644501"/>
                        <a:gd name="connsiteX44" fmla="*/ 0 w 11358425"/>
                        <a:gd name="connsiteY44" fmla="*/ 1644501 h 1644501"/>
                        <a:gd name="connsiteX45" fmla="*/ 0 w 11358425"/>
                        <a:gd name="connsiteY45" fmla="*/ 1096334 h 1644501"/>
                        <a:gd name="connsiteX46" fmla="*/ 0 w 11358425"/>
                        <a:gd name="connsiteY46" fmla="*/ 548167 h 1644501"/>
                        <a:gd name="connsiteX47" fmla="*/ 0 w 11358425"/>
                        <a:gd name="connsiteY47" fmla="*/ 0 h 164450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</a:cxnLst>
                      <a:rect l="l" t="t" r="r" b="b"/>
                      <a:pathLst>
                        <a:path w="11358425" h="1644501" extrusionOk="0">
                          <a:moveTo>
                            <a:pt x="0" y="0"/>
                          </a:moveTo>
                          <a:cubicBezTo>
                            <a:pt x="126614" y="-21232"/>
                            <a:pt x="287010" y="36220"/>
                            <a:pt x="484228" y="0"/>
                          </a:cubicBezTo>
                          <a:cubicBezTo>
                            <a:pt x="681446" y="-36220"/>
                            <a:pt x="664657" y="23336"/>
                            <a:pt x="741287" y="0"/>
                          </a:cubicBezTo>
                          <a:cubicBezTo>
                            <a:pt x="817917" y="-23336"/>
                            <a:pt x="1360097" y="35724"/>
                            <a:pt x="1566267" y="0"/>
                          </a:cubicBezTo>
                          <a:cubicBezTo>
                            <a:pt x="1772437" y="-35724"/>
                            <a:pt x="1939171" y="56166"/>
                            <a:pt x="2050495" y="0"/>
                          </a:cubicBezTo>
                          <a:cubicBezTo>
                            <a:pt x="2161819" y="-56166"/>
                            <a:pt x="2428356" y="3884"/>
                            <a:pt x="2534722" y="0"/>
                          </a:cubicBezTo>
                          <a:cubicBezTo>
                            <a:pt x="2641088" y="-3884"/>
                            <a:pt x="3042672" y="93613"/>
                            <a:pt x="3359703" y="0"/>
                          </a:cubicBezTo>
                          <a:cubicBezTo>
                            <a:pt x="3676734" y="-93613"/>
                            <a:pt x="3604167" y="25660"/>
                            <a:pt x="3730346" y="0"/>
                          </a:cubicBezTo>
                          <a:cubicBezTo>
                            <a:pt x="3856525" y="-25660"/>
                            <a:pt x="4205665" y="55133"/>
                            <a:pt x="4555326" y="0"/>
                          </a:cubicBezTo>
                          <a:cubicBezTo>
                            <a:pt x="4904987" y="-55133"/>
                            <a:pt x="5075842" y="53173"/>
                            <a:pt x="5380307" y="0"/>
                          </a:cubicBezTo>
                          <a:cubicBezTo>
                            <a:pt x="5684772" y="-53173"/>
                            <a:pt x="5831576" y="55561"/>
                            <a:pt x="5978118" y="0"/>
                          </a:cubicBezTo>
                          <a:cubicBezTo>
                            <a:pt x="6124660" y="-55561"/>
                            <a:pt x="6499683" y="18345"/>
                            <a:pt x="6803099" y="0"/>
                          </a:cubicBezTo>
                          <a:cubicBezTo>
                            <a:pt x="7106515" y="-18345"/>
                            <a:pt x="7162877" y="40726"/>
                            <a:pt x="7287326" y="0"/>
                          </a:cubicBezTo>
                          <a:cubicBezTo>
                            <a:pt x="7411775" y="-40726"/>
                            <a:pt x="7581731" y="48367"/>
                            <a:pt x="7771554" y="0"/>
                          </a:cubicBezTo>
                          <a:cubicBezTo>
                            <a:pt x="7961377" y="-48367"/>
                            <a:pt x="8339846" y="22078"/>
                            <a:pt x="8482950" y="0"/>
                          </a:cubicBezTo>
                          <a:cubicBezTo>
                            <a:pt x="8626054" y="-22078"/>
                            <a:pt x="8731457" y="29035"/>
                            <a:pt x="8967178" y="0"/>
                          </a:cubicBezTo>
                          <a:cubicBezTo>
                            <a:pt x="9202899" y="-29035"/>
                            <a:pt x="9477985" y="21710"/>
                            <a:pt x="9792158" y="0"/>
                          </a:cubicBezTo>
                          <a:cubicBezTo>
                            <a:pt x="10106331" y="-21710"/>
                            <a:pt x="10362117" y="14980"/>
                            <a:pt x="10617138" y="0"/>
                          </a:cubicBezTo>
                          <a:cubicBezTo>
                            <a:pt x="10872159" y="-14980"/>
                            <a:pt x="11002726" y="10194"/>
                            <a:pt x="11358425" y="0"/>
                          </a:cubicBezTo>
                          <a:cubicBezTo>
                            <a:pt x="11378353" y="245011"/>
                            <a:pt x="11354092" y="402494"/>
                            <a:pt x="11358425" y="531722"/>
                          </a:cubicBezTo>
                          <a:cubicBezTo>
                            <a:pt x="11362758" y="660950"/>
                            <a:pt x="11307231" y="801128"/>
                            <a:pt x="11358425" y="1030554"/>
                          </a:cubicBezTo>
                          <a:cubicBezTo>
                            <a:pt x="11409619" y="1259980"/>
                            <a:pt x="11322619" y="1385522"/>
                            <a:pt x="11358425" y="1644501"/>
                          </a:cubicBezTo>
                          <a:cubicBezTo>
                            <a:pt x="11211540" y="1689892"/>
                            <a:pt x="10825894" y="1610911"/>
                            <a:pt x="10647029" y="1644501"/>
                          </a:cubicBezTo>
                          <a:cubicBezTo>
                            <a:pt x="10468164" y="1678091"/>
                            <a:pt x="10388529" y="1615700"/>
                            <a:pt x="10276386" y="1644501"/>
                          </a:cubicBezTo>
                          <a:cubicBezTo>
                            <a:pt x="10164243" y="1673302"/>
                            <a:pt x="9804397" y="1575083"/>
                            <a:pt x="9678574" y="1644501"/>
                          </a:cubicBezTo>
                          <a:cubicBezTo>
                            <a:pt x="9552751" y="1713919"/>
                            <a:pt x="9525883" y="1628631"/>
                            <a:pt x="9421515" y="1644501"/>
                          </a:cubicBezTo>
                          <a:cubicBezTo>
                            <a:pt x="9317147" y="1660371"/>
                            <a:pt x="9277829" y="1616524"/>
                            <a:pt x="9164456" y="1644501"/>
                          </a:cubicBezTo>
                          <a:cubicBezTo>
                            <a:pt x="9051083" y="1672478"/>
                            <a:pt x="8831850" y="1637752"/>
                            <a:pt x="8566644" y="1644501"/>
                          </a:cubicBezTo>
                          <a:cubicBezTo>
                            <a:pt x="8301438" y="1651250"/>
                            <a:pt x="8315550" y="1616826"/>
                            <a:pt x="8196000" y="1644501"/>
                          </a:cubicBezTo>
                          <a:cubicBezTo>
                            <a:pt x="8076450" y="1672176"/>
                            <a:pt x="7762297" y="1615231"/>
                            <a:pt x="7484604" y="1644501"/>
                          </a:cubicBezTo>
                          <a:cubicBezTo>
                            <a:pt x="7206911" y="1673771"/>
                            <a:pt x="7215889" y="1603612"/>
                            <a:pt x="7113961" y="1644501"/>
                          </a:cubicBezTo>
                          <a:cubicBezTo>
                            <a:pt x="7012033" y="1685390"/>
                            <a:pt x="6675847" y="1607135"/>
                            <a:pt x="6402565" y="1644501"/>
                          </a:cubicBezTo>
                          <a:cubicBezTo>
                            <a:pt x="6129283" y="1681867"/>
                            <a:pt x="6212176" y="1614055"/>
                            <a:pt x="6145506" y="1644501"/>
                          </a:cubicBezTo>
                          <a:cubicBezTo>
                            <a:pt x="6078836" y="1674947"/>
                            <a:pt x="5787548" y="1596811"/>
                            <a:pt x="5434110" y="1644501"/>
                          </a:cubicBezTo>
                          <a:cubicBezTo>
                            <a:pt x="5080672" y="1692191"/>
                            <a:pt x="5173291" y="1642830"/>
                            <a:pt x="5063466" y="1644501"/>
                          </a:cubicBezTo>
                          <a:cubicBezTo>
                            <a:pt x="4953641" y="1646172"/>
                            <a:pt x="4917619" y="1635897"/>
                            <a:pt x="4806407" y="1644501"/>
                          </a:cubicBezTo>
                          <a:cubicBezTo>
                            <a:pt x="4695195" y="1653105"/>
                            <a:pt x="4572095" y="1608982"/>
                            <a:pt x="4435764" y="1644501"/>
                          </a:cubicBezTo>
                          <a:cubicBezTo>
                            <a:pt x="4299433" y="1680020"/>
                            <a:pt x="3879940" y="1591596"/>
                            <a:pt x="3724368" y="1644501"/>
                          </a:cubicBezTo>
                          <a:cubicBezTo>
                            <a:pt x="3568796" y="1697406"/>
                            <a:pt x="3521459" y="1639327"/>
                            <a:pt x="3353724" y="1644501"/>
                          </a:cubicBezTo>
                          <a:cubicBezTo>
                            <a:pt x="3185989" y="1649675"/>
                            <a:pt x="3210517" y="1629130"/>
                            <a:pt x="3096665" y="1644501"/>
                          </a:cubicBezTo>
                          <a:cubicBezTo>
                            <a:pt x="2982813" y="1659872"/>
                            <a:pt x="2905863" y="1630757"/>
                            <a:pt x="2726022" y="1644501"/>
                          </a:cubicBezTo>
                          <a:cubicBezTo>
                            <a:pt x="2546181" y="1658245"/>
                            <a:pt x="2457914" y="1643263"/>
                            <a:pt x="2241794" y="1644501"/>
                          </a:cubicBezTo>
                          <a:cubicBezTo>
                            <a:pt x="2025674" y="1645739"/>
                            <a:pt x="1845658" y="1601457"/>
                            <a:pt x="1643983" y="1644501"/>
                          </a:cubicBezTo>
                          <a:cubicBezTo>
                            <a:pt x="1442308" y="1687545"/>
                            <a:pt x="1355919" y="1607617"/>
                            <a:pt x="1273339" y="1644501"/>
                          </a:cubicBezTo>
                          <a:cubicBezTo>
                            <a:pt x="1190759" y="1681385"/>
                            <a:pt x="626203" y="1626166"/>
                            <a:pt x="0" y="1644501"/>
                          </a:cubicBezTo>
                          <a:cubicBezTo>
                            <a:pt x="-21686" y="1477116"/>
                            <a:pt x="4555" y="1363191"/>
                            <a:pt x="0" y="1096334"/>
                          </a:cubicBezTo>
                          <a:cubicBezTo>
                            <a:pt x="-4555" y="829477"/>
                            <a:pt x="34105" y="722970"/>
                            <a:pt x="0" y="548167"/>
                          </a:cubicBezTo>
                          <a:cubicBezTo>
                            <a:pt x="-34105" y="373364"/>
                            <a:pt x="2669" y="13307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5D3DD3-53B3-870F-6A18-C1BB8C71F9C2}"/>
                </a:ext>
              </a:extLst>
            </p:cNvPr>
            <p:cNvSpPr/>
            <p:nvPr/>
          </p:nvSpPr>
          <p:spPr>
            <a:xfrm rot="5400000">
              <a:off x="1116076" y="5041219"/>
              <a:ext cx="148118" cy="43876"/>
            </a:xfrm>
            <a:prstGeom prst="rect">
              <a:avLst/>
            </a:prstGeom>
            <a:solidFill>
              <a:schemeClr val="tx1"/>
            </a:solidFill>
            <a:ln w="31750">
              <a:solidFill>
                <a:schemeClr val="tx1"/>
              </a:solidFill>
              <a:prstDash val="solid"/>
              <a:extLst>
                <a:ext uri="{C807C97D-BFC1-408E-A445-0C87EB9F89A2}">
                  <ask:lineSketchStyleProps xmlns="" xmlns:ask="http://schemas.microsoft.com/office/drawing/2018/sketchyshapes" sd="1219033472">
                    <a:custGeom>
                      <a:avLst/>
                      <a:gdLst>
                        <a:gd name="connsiteX0" fmla="*/ 0 w 11358425"/>
                        <a:gd name="connsiteY0" fmla="*/ 0 h 1644501"/>
                        <a:gd name="connsiteX1" fmla="*/ 484228 w 11358425"/>
                        <a:gd name="connsiteY1" fmla="*/ 0 h 1644501"/>
                        <a:gd name="connsiteX2" fmla="*/ 741287 w 11358425"/>
                        <a:gd name="connsiteY2" fmla="*/ 0 h 1644501"/>
                        <a:gd name="connsiteX3" fmla="*/ 1566267 w 11358425"/>
                        <a:gd name="connsiteY3" fmla="*/ 0 h 1644501"/>
                        <a:gd name="connsiteX4" fmla="*/ 2050495 w 11358425"/>
                        <a:gd name="connsiteY4" fmla="*/ 0 h 1644501"/>
                        <a:gd name="connsiteX5" fmla="*/ 2534722 w 11358425"/>
                        <a:gd name="connsiteY5" fmla="*/ 0 h 1644501"/>
                        <a:gd name="connsiteX6" fmla="*/ 3359703 w 11358425"/>
                        <a:gd name="connsiteY6" fmla="*/ 0 h 1644501"/>
                        <a:gd name="connsiteX7" fmla="*/ 3730346 w 11358425"/>
                        <a:gd name="connsiteY7" fmla="*/ 0 h 1644501"/>
                        <a:gd name="connsiteX8" fmla="*/ 4555326 w 11358425"/>
                        <a:gd name="connsiteY8" fmla="*/ 0 h 1644501"/>
                        <a:gd name="connsiteX9" fmla="*/ 5380307 w 11358425"/>
                        <a:gd name="connsiteY9" fmla="*/ 0 h 1644501"/>
                        <a:gd name="connsiteX10" fmla="*/ 5978118 w 11358425"/>
                        <a:gd name="connsiteY10" fmla="*/ 0 h 1644501"/>
                        <a:gd name="connsiteX11" fmla="*/ 6803099 w 11358425"/>
                        <a:gd name="connsiteY11" fmla="*/ 0 h 1644501"/>
                        <a:gd name="connsiteX12" fmla="*/ 7287326 w 11358425"/>
                        <a:gd name="connsiteY12" fmla="*/ 0 h 1644501"/>
                        <a:gd name="connsiteX13" fmla="*/ 7771554 w 11358425"/>
                        <a:gd name="connsiteY13" fmla="*/ 0 h 1644501"/>
                        <a:gd name="connsiteX14" fmla="*/ 8482950 w 11358425"/>
                        <a:gd name="connsiteY14" fmla="*/ 0 h 1644501"/>
                        <a:gd name="connsiteX15" fmla="*/ 8967178 w 11358425"/>
                        <a:gd name="connsiteY15" fmla="*/ 0 h 1644501"/>
                        <a:gd name="connsiteX16" fmla="*/ 9792158 w 11358425"/>
                        <a:gd name="connsiteY16" fmla="*/ 0 h 1644501"/>
                        <a:gd name="connsiteX17" fmla="*/ 10617138 w 11358425"/>
                        <a:gd name="connsiteY17" fmla="*/ 0 h 1644501"/>
                        <a:gd name="connsiteX18" fmla="*/ 11358425 w 11358425"/>
                        <a:gd name="connsiteY18" fmla="*/ 0 h 1644501"/>
                        <a:gd name="connsiteX19" fmla="*/ 11358425 w 11358425"/>
                        <a:gd name="connsiteY19" fmla="*/ 531722 h 1644501"/>
                        <a:gd name="connsiteX20" fmla="*/ 11358425 w 11358425"/>
                        <a:gd name="connsiteY20" fmla="*/ 1030554 h 1644501"/>
                        <a:gd name="connsiteX21" fmla="*/ 11358425 w 11358425"/>
                        <a:gd name="connsiteY21" fmla="*/ 1644501 h 1644501"/>
                        <a:gd name="connsiteX22" fmla="*/ 10647029 w 11358425"/>
                        <a:gd name="connsiteY22" fmla="*/ 1644501 h 1644501"/>
                        <a:gd name="connsiteX23" fmla="*/ 10276386 w 11358425"/>
                        <a:gd name="connsiteY23" fmla="*/ 1644501 h 1644501"/>
                        <a:gd name="connsiteX24" fmla="*/ 9678574 w 11358425"/>
                        <a:gd name="connsiteY24" fmla="*/ 1644501 h 1644501"/>
                        <a:gd name="connsiteX25" fmla="*/ 9421515 w 11358425"/>
                        <a:gd name="connsiteY25" fmla="*/ 1644501 h 1644501"/>
                        <a:gd name="connsiteX26" fmla="*/ 9164456 w 11358425"/>
                        <a:gd name="connsiteY26" fmla="*/ 1644501 h 1644501"/>
                        <a:gd name="connsiteX27" fmla="*/ 8566644 w 11358425"/>
                        <a:gd name="connsiteY27" fmla="*/ 1644501 h 1644501"/>
                        <a:gd name="connsiteX28" fmla="*/ 8196000 w 11358425"/>
                        <a:gd name="connsiteY28" fmla="*/ 1644501 h 1644501"/>
                        <a:gd name="connsiteX29" fmla="*/ 7484604 w 11358425"/>
                        <a:gd name="connsiteY29" fmla="*/ 1644501 h 1644501"/>
                        <a:gd name="connsiteX30" fmla="*/ 7113961 w 11358425"/>
                        <a:gd name="connsiteY30" fmla="*/ 1644501 h 1644501"/>
                        <a:gd name="connsiteX31" fmla="*/ 6402565 w 11358425"/>
                        <a:gd name="connsiteY31" fmla="*/ 1644501 h 1644501"/>
                        <a:gd name="connsiteX32" fmla="*/ 6145506 w 11358425"/>
                        <a:gd name="connsiteY32" fmla="*/ 1644501 h 1644501"/>
                        <a:gd name="connsiteX33" fmla="*/ 5434110 w 11358425"/>
                        <a:gd name="connsiteY33" fmla="*/ 1644501 h 1644501"/>
                        <a:gd name="connsiteX34" fmla="*/ 5063466 w 11358425"/>
                        <a:gd name="connsiteY34" fmla="*/ 1644501 h 1644501"/>
                        <a:gd name="connsiteX35" fmla="*/ 4806407 w 11358425"/>
                        <a:gd name="connsiteY35" fmla="*/ 1644501 h 1644501"/>
                        <a:gd name="connsiteX36" fmla="*/ 4435764 w 11358425"/>
                        <a:gd name="connsiteY36" fmla="*/ 1644501 h 1644501"/>
                        <a:gd name="connsiteX37" fmla="*/ 3724368 w 11358425"/>
                        <a:gd name="connsiteY37" fmla="*/ 1644501 h 1644501"/>
                        <a:gd name="connsiteX38" fmla="*/ 3353724 w 11358425"/>
                        <a:gd name="connsiteY38" fmla="*/ 1644501 h 1644501"/>
                        <a:gd name="connsiteX39" fmla="*/ 3096665 w 11358425"/>
                        <a:gd name="connsiteY39" fmla="*/ 1644501 h 1644501"/>
                        <a:gd name="connsiteX40" fmla="*/ 2726022 w 11358425"/>
                        <a:gd name="connsiteY40" fmla="*/ 1644501 h 1644501"/>
                        <a:gd name="connsiteX41" fmla="*/ 2241794 w 11358425"/>
                        <a:gd name="connsiteY41" fmla="*/ 1644501 h 1644501"/>
                        <a:gd name="connsiteX42" fmla="*/ 1643983 w 11358425"/>
                        <a:gd name="connsiteY42" fmla="*/ 1644501 h 1644501"/>
                        <a:gd name="connsiteX43" fmla="*/ 1273339 w 11358425"/>
                        <a:gd name="connsiteY43" fmla="*/ 1644501 h 1644501"/>
                        <a:gd name="connsiteX44" fmla="*/ 0 w 11358425"/>
                        <a:gd name="connsiteY44" fmla="*/ 1644501 h 1644501"/>
                        <a:gd name="connsiteX45" fmla="*/ 0 w 11358425"/>
                        <a:gd name="connsiteY45" fmla="*/ 1096334 h 1644501"/>
                        <a:gd name="connsiteX46" fmla="*/ 0 w 11358425"/>
                        <a:gd name="connsiteY46" fmla="*/ 548167 h 1644501"/>
                        <a:gd name="connsiteX47" fmla="*/ 0 w 11358425"/>
                        <a:gd name="connsiteY47" fmla="*/ 0 h 164450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</a:cxnLst>
                      <a:rect l="l" t="t" r="r" b="b"/>
                      <a:pathLst>
                        <a:path w="11358425" h="1644501" extrusionOk="0">
                          <a:moveTo>
                            <a:pt x="0" y="0"/>
                          </a:moveTo>
                          <a:cubicBezTo>
                            <a:pt x="126614" y="-21232"/>
                            <a:pt x="287010" y="36220"/>
                            <a:pt x="484228" y="0"/>
                          </a:cubicBezTo>
                          <a:cubicBezTo>
                            <a:pt x="681446" y="-36220"/>
                            <a:pt x="664657" y="23336"/>
                            <a:pt x="741287" y="0"/>
                          </a:cubicBezTo>
                          <a:cubicBezTo>
                            <a:pt x="817917" y="-23336"/>
                            <a:pt x="1360097" y="35724"/>
                            <a:pt x="1566267" y="0"/>
                          </a:cubicBezTo>
                          <a:cubicBezTo>
                            <a:pt x="1772437" y="-35724"/>
                            <a:pt x="1939171" y="56166"/>
                            <a:pt x="2050495" y="0"/>
                          </a:cubicBezTo>
                          <a:cubicBezTo>
                            <a:pt x="2161819" y="-56166"/>
                            <a:pt x="2428356" y="3884"/>
                            <a:pt x="2534722" y="0"/>
                          </a:cubicBezTo>
                          <a:cubicBezTo>
                            <a:pt x="2641088" y="-3884"/>
                            <a:pt x="3042672" y="93613"/>
                            <a:pt x="3359703" y="0"/>
                          </a:cubicBezTo>
                          <a:cubicBezTo>
                            <a:pt x="3676734" y="-93613"/>
                            <a:pt x="3604167" y="25660"/>
                            <a:pt x="3730346" y="0"/>
                          </a:cubicBezTo>
                          <a:cubicBezTo>
                            <a:pt x="3856525" y="-25660"/>
                            <a:pt x="4205665" y="55133"/>
                            <a:pt x="4555326" y="0"/>
                          </a:cubicBezTo>
                          <a:cubicBezTo>
                            <a:pt x="4904987" y="-55133"/>
                            <a:pt x="5075842" y="53173"/>
                            <a:pt x="5380307" y="0"/>
                          </a:cubicBezTo>
                          <a:cubicBezTo>
                            <a:pt x="5684772" y="-53173"/>
                            <a:pt x="5831576" y="55561"/>
                            <a:pt x="5978118" y="0"/>
                          </a:cubicBezTo>
                          <a:cubicBezTo>
                            <a:pt x="6124660" y="-55561"/>
                            <a:pt x="6499683" y="18345"/>
                            <a:pt x="6803099" y="0"/>
                          </a:cubicBezTo>
                          <a:cubicBezTo>
                            <a:pt x="7106515" y="-18345"/>
                            <a:pt x="7162877" y="40726"/>
                            <a:pt x="7287326" y="0"/>
                          </a:cubicBezTo>
                          <a:cubicBezTo>
                            <a:pt x="7411775" y="-40726"/>
                            <a:pt x="7581731" y="48367"/>
                            <a:pt x="7771554" y="0"/>
                          </a:cubicBezTo>
                          <a:cubicBezTo>
                            <a:pt x="7961377" y="-48367"/>
                            <a:pt x="8339846" y="22078"/>
                            <a:pt x="8482950" y="0"/>
                          </a:cubicBezTo>
                          <a:cubicBezTo>
                            <a:pt x="8626054" y="-22078"/>
                            <a:pt x="8731457" y="29035"/>
                            <a:pt x="8967178" y="0"/>
                          </a:cubicBezTo>
                          <a:cubicBezTo>
                            <a:pt x="9202899" y="-29035"/>
                            <a:pt x="9477985" y="21710"/>
                            <a:pt x="9792158" y="0"/>
                          </a:cubicBezTo>
                          <a:cubicBezTo>
                            <a:pt x="10106331" y="-21710"/>
                            <a:pt x="10362117" y="14980"/>
                            <a:pt x="10617138" y="0"/>
                          </a:cubicBezTo>
                          <a:cubicBezTo>
                            <a:pt x="10872159" y="-14980"/>
                            <a:pt x="11002726" y="10194"/>
                            <a:pt x="11358425" y="0"/>
                          </a:cubicBezTo>
                          <a:cubicBezTo>
                            <a:pt x="11378353" y="245011"/>
                            <a:pt x="11354092" y="402494"/>
                            <a:pt x="11358425" y="531722"/>
                          </a:cubicBezTo>
                          <a:cubicBezTo>
                            <a:pt x="11362758" y="660950"/>
                            <a:pt x="11307231" y="801128"/>
                            <a:pt x="11358425" y="1030554"/>
                          </a:cubicBezTo>
                          <a:cubicBezTo>
                            <a:pt x="11409619" y="1259980"/>
                            <a:pt x="11322619" y="1385522"/>
                            <a:pt x="11358425" y="1644501"/>
                          </a:cubicBezTo>
                          <a:cubicBezTo>
                            <a:pt x="11211540" y="1689892"/>
                            <a:pt x="10825894" y="1610911"/>
                            <a:pt x="10647029" y="1644501"/>
                          </a:cubicBezTo>
                          <a:cubicBezTo>
                            <a:pt x="10468164" y="1678091"/>
                            <a:pt x="10388529" y="1615700"/>
                            <a:pt x="10276386" y="1644501"/>
                          </a:cubicBezTo>
                          <a:cubicBezTo>
                            <a:pt x="10164243" y="1673302"/>
                            <a:pt x="9804397" y="1575083"/>
                            <a:pt x="9678574" y="1644501"/>
                          </a:cubicBezTo>
                          <a:cubicBezTo>
                            <a:pt x="9552751" y="1713919"/>
                            <a:pt x="9525883" y="1628631"/>
                            <a:pt x="9421515" y="1644501"/>
                          </a:cubicBezTo>
                          <a:cubicBezTo>
                            <a:pt x="9317147" y="1660371"/>
                            <a:pt x="9277829" y="1616524"/>
                            <a:pt x="9164456" y="1644501"/>
                          </a:cubicBezTo>
                          <a:cubicBezTo>
                            <a:pt x="9051083" y="1672478"/>
                            <a:pt x="8831850" y="1637752"/>
                            <a:pt x="8566644" y="1644501"/>
                          </a:cubicBezTo>
                          <a:cubicBezTo>
                            <a:pt x="8301438" y="1651250"/>
                            <a:pt x="8315550" y="1616826"/>
                            <a:pt x="8196000" y="1644501"/>
                          </a:cubicBezTo>
                          <a:cubicBezTo>
                            <a:pt x="8076450" y="1672176"/>
                            <a:pt x="7762297" y="1615231"/>
                            <a:pt x="7484604" y="1644501"/>
                          </a:cubicBezTo>
                          <a:cubicBezTo>
                            <a:pt x="7206911" y="1673771"/>
                            <a:pt x="7215889" y="1603612"/>
                            <a:pt x="7113961" y="1644501"/>
                          </a:cubicBezTo>
                          <a:cubicBezTo>
                            <a:pt x="7012033" y="1685390"/>
                            <a:pt x="6675847" y="1607135"/>
                            <a:pt x="6402565" y="1644501"/>
                          </a:cubicBezTo>
                          <a:cubicBezTo>
                            <a:pt x="6129283" y="1681867"/>
                            <a:pt x="6212176" y="1614055"/>
                            <a:pt x="6145506" y="1644501"/>
                          </a:cubicBezTo>
                          <a:cubicBezTo>
                            <a:pt x="6078836" y="1674947"/>
                            <a:pt x="5787548" y="1596811"/>
                            <a:pt x="5434110" y="1644501"/>
                          </a:cubicBezTo>
                          <a:cubicBezTo>
                            <a:pt x="5080672" y="1692191"/>
                            <a:pt x="5173291" y="1642830"/>
                            <a:pt x="5063466" y="1644501"/>
                          </a:cubicBezTo>
                          <a:cubicBezTo>
                            <a:pt x="4953641" y="1646172"/>
                            <a:pt x="4917619" y="1635897"/>
                            <a:pt x="4806407" y="1644501"/>
                          </a:cubicBezTo>
                          <a:cubicBezTo>
                            <a:pt x="4695195" y="1653105"/>
                            <a:pt x="4572095" y="1608982"/>
                            <a:pt x="4435764" y="1644501"/>
                          </a:cubicBezTo>
                          <a:cubicBezTo>
                            <a:pt x="4299433" y="1680020"/>
                            <a:pt x="3879940" y="1591596"/>
                            <a:pt x="3724368" y="1644501"/>
                          </a:cubicBezTo>
                          <a:cubicBezTo>
                            <a:pt x="3568796" y="1697406"/>
                            <a:pt x="3521459" y="1639327"/>
                            <a:pt x="3353724" y="1644501"/>
                          </a:cubicBezTo>
                          <a:cubicBezTo>
                            <a:pt x="3185989" y="1649675"/>
                            <a:pt x="3210517" y="1629130"/>
                            <a:pt x="3096665" y="1644501"/>
                          </a:cubicBezTo>
                          <a:cubicBezTo>
                            <a:pt x="2982813" y="1659872"/>
                            <a:pt x="2905863" y="1630757"/>
                            <a:pt x="2726022" y="1644501"/>
                          </a:cubicBezTo>
                          <a:cubicBezTo>
                            <a:pt x="2546181" y="1658245"/>
                            <a:pt x="2457914" y="1643263"/>
                            <a:pt x="2241794" y="1644501"/>
                          </a:cubicBezTo>
                          <a:cubicBezTo>
                            <a:pt x="2025674" y="1645739"/>
                            <a:pt x="1845658" y="1601457"/>
                            <a:pt x="1643983" y="1644501"/>
                          </a:cubicBezTo>
                          <a:cubicBezTo>
                            <a:pt x="1442308" y="1687545"/>
                            <a:pt x="1355919" y="1607617"/>
                            <a:pt x="1273339" y="1644501"/>
                          </a:cubicBezTo>
                          <a:cubicBezTo>
                            <a:pt x="1190759" y="1681385"/>
                            <a:pt x="626203" y="1626166"/>
                            <a:pt x="0" y="1644501"/>
                          </a:cubicBezTo>
                          <a:cubicBezTo>
                            <a:pt x="-21686" y="1477116"/>
                            <a:pt x="4555" y="1363191"/>
                            <a:pt x="0" y="1096334"/>
                          </a:cubicBezTo>
                          <a:cubicBezTo>
                            <a:pt x="-4555" y="829477"/>
                            <a:pt x="34105" y="722970"/>
                            <a:pt x="0" y="548167"/>
                          </a:cubicBezTo>
                          <a:cubicBezTo>
                            <a:pt x="-34105" y="373364"/>
                            <a:pt x="2669" y="13307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cxnSp>
          <p:nvCxnSpPr>
            <p:cNvPr id="4" name="Connecteur droit avec flèche 3">
              <a:extLst>
                <a:ext uri="{FF2B5EF4-FFF2-40B4-BE49-F238E27FC236}">
                  <a16:creationId xmlns:a16="http://schemas.microsoft.com/office/drawing/2014/main" id="{F0EE1F02-E8CE-7136-900D-02D06AEC48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4001" y="5012885"/>
              <a:ext cx="373848" cy="3073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3B072FE3-21EB-6421-D2D4-D166798C9975}"/>
                </a:ext>
              </a:extLst>
            </p:cNvPr>
            <p:cNvSpPr txBox="1"/>
            <p:nvPr/>
          </p:nvSpPr>
          <p:spPr>
            <a:xfrm>
              <a:off x="4192001" y="5273890"/>
              <a:ext cx="279244" cy="317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63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3622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Rectangle 525">
            <a:extLst>
              <a:ext uri="{FF2B5EF4-FFF2-40B4-BE49-F238E27FC236}">
                <a16:creationId xmlns:a16="http://schemas.microsoft.com/office/drawing/2014/main" id="{12A89062-37F4-33F3-6FC8-0DAB039F73C0}"/>
              </a:ext>
            </a:extLst>
          </p:cNvPr>
          <p:cNvSpPr/>
          <p:nvPr/>
        </p:nvSpPr>
        <p:spPr>
          <a:xfrm>
            <a:off x="2094490" y="1214723"/>
            <a:ext cx="7505229" cy="3964275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solid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11358425"/>
                      <a:gd name="connsiteY0" fmla="*/ 0 h 1644501"/>
                      <a:gd name="connsiteX1" fmla="*/ 484228 w 11358425"/>
                      <a:gd name="connsiteY1" fmla="*/ 0 h 1644501"/>
                      <a:gd name="connsiteX2" fmla="*/ 741287 w 11358425"/>
                      <a:gd name="connsiteY2" fmla="*/ 0 h 1644501"/>
                      <a:gd name="connsiteX3" fmla="*/ 1566267 w 11358425"/>
                      <a:gd name="connsiteY3" fmla="*/ 0 h 1644501"/>
                      <a:gd name="connsiteX4" fmla="*/ 2050495 w 11358425"/>
                      <a:gd name="connsiteY4" fmla="*/ 0 h 1644501"/>
                      <a:gd name="connsiteX5" fmla="*/ 2534722 w 11358425"/>
                      <a:gd name="connsiteY5" fmla="*/ 0 h 1644501"/>
                      <a:gd name="connsiteX6" fmla="*/ 3359703 w 11358425"/>
                      <a:gd name="connsiteY6" fmla="*/ 0 h 1644501"/>
                      <a:gd name="connsiteX7" fmla="*/ 3730346 w 11358425"/>
                      <a:gd name="connsiteY7" fmla="*/ 0 h 1644501"/>
                      <a:gd name="connsiteX8" fmla="*/ 4555326 w 11358425"/>
                      <a:gd name="connsiteY8" fmla="*/ 0 h 1644501"/>
                      <a:gd name="connsiteX9" fmla="*/ 5380307 w 11358425"/>
                      <a:gd name="connsiteY9" fmla="*/ 0 h 1644501"/>
                      <a:gd name="connsiteX10" fmla="*/ 5978118 w 11358425"/>
                      <a:gd name="connsiteY10" fmla="*/ 0 h 1644501"/>
                      <a:gd name="connsiteX11" fmla="*/ 6803099 w 11358425"/>
                      <a:gd name="connsiteY11" fmla="*/ 0 h 1644501"/>
                      <a:gd name="connsiteX12" fmla="*/ 7287326 w 11358425"/>
                      <a:gd name="connsiteY12" fmla="*/ 0 h 1644501"/>
                      <a:gd name="connsiteX13" fmla="*/ 7771554 w 11358425"/>
                      <a:gd name="connsiteY13" fmla="*/ 0 h 1644501"/>
                      <a:gd name="connsiteX14" fmla="*/ 8482950 w 11358425"/>
                      <a:gd name="connsiteY14" fmla="*/ 0 h 1644501"/>
                      <a:gd name="connsiteX15" fmla="*/ 8967178 w 11358425"/>
                      <a:gd name="connsiteY15" fmla="*/ 0 h 1644501"/>
                      <a:gd name="connsiteX16" fmla="*/ 9792158 w 11358425"/>
                      <a:gd name="connsiteY16" fmla="*/ 0 h 1644501"/>
                      <a:gd name="connsiteX17" fmla="*/ 10617138 w 11358425"/>
                      <a:gd name="connsiteY17" fmla="*/ 0 h 1644501"/>
                      <a:gd name="connsiteX18" fmla="*/ 11358425 w 11358425"/>
                      <a:gd name="connsiteY18" fmla="*/ 0 h 1644501"/>
                      <a:gd name="connsiteX19" fmla="*/ 11358425 w 11358425"/>
                      <a:gd name="connsiteY19" fmla="*/ 531722 h 1644501"/>
                      <a:gd name="connsiteX20" fmla="*/ 11358425 w 11358425"/>
                      <a:gd name="connsiteY20" fmla="*/ 1030554 h 1644501"/>
                      <a:gd name="connsiteX21" fmla="*/ 11358425 w 11358425"/>
                      <a:gd name="connsiteY21" fmla="*/ 1644501 h 1644501"/>
                      <a:gd name="connsiteX22" fmla="*/ 10647029 w 11358425"/>
                      <a:gd name="connsiteY22" fmla="*/ 1644501 h 1644501"/>
                      <a:gd name="connsiteX23" fmla="*/ 10276386 w 11358425"/>
                      <a:gd name="connsiteY23" fmla="*/ 1644501 h 1644501"/>
                      <a:gd name="connsiteX24" fmla="*/ 9678574 w 11358425"/>
                      <a:gd name="connsiteY24" fmla="*/ 1644501 h 1644501"/>
                      <a:gd name="connsiteX25" fmla="*/ 9421515 w 11358425"/>
                      <a:gd name="connsiteY25" fmla="*/ 1644501 h 1644501"/>
                      <a:gd name="connsiteX26" fmla="*/ 9164456 w 11358425"/>
                      <a:gd name="connsiteY26" fmla="*/ 1644501 h 1644501"/>
                      <a:gd name="connsiteX27" fmla="*/ 8566644 w 11358425"/>
                      <a:gd name="connsiteY27" fmla="*/ 1644501 h 1644501"/>
                      <a:gd name="connsiteX28" fmla="*/ 8196000 w 11358425"/>
                      <a:gd name="connsiteY28" fmla="*/ 1644501 h 1644501"/>
                      <a:gd name="connsiteX29" fmla="*/ 7484604 w 11358425"/>
                      <a:gd name="connsiteY29" fmla="*/ 1644501 h 1644501"/>
                      <a:gd name="connsiteX30" fmla="*/ 7113961 w 11358425"/>
                      <a:gd name="connsiteY30" fmla="*/ 1644501 h 1644501"/>
                      <a:gd name="connsiteX31" fmla="*/ 6402565 w 11358425"/>
                      <a:gd name="connsiteY31" fmla="*/ 1644501 h 1644501"/>
                      <a:gd name="connsiteX32" fmla="*/ 6145506 w 11358425"/>
                      <a:gd name="connsiteY32" fmla="*/ 1644501 h 1644501"/>
                      <a:gd name="connsiteX33" fmla="*/ 5434110 w 11358425"/>
                      <a:gd name="connsiteY33" fmla="*/ 1644501 h 1644501"/>
                      <a:gd name="connsiteX34" fmla="*/ 5063466 w 11358425"/>
                      <a:gd name="connsiteY34" fmla="*/ 1644501 h 1644501"/>
                      <a:gd name="connsiteX35" fmla="*/ 4806407 w 11358425"/>
                      <a:gd name="connsiteY35" fmla="*/ 1644501 h 1644501"/>
                      <a:gd name="connsiteX36" fmla="*/ 4435764 w 11358425"/>
                      <a:gd name="connsiteY36" fmla="*/ 1644501 h 1644501"/>
                      <a:gd name="connsiteX37" fmla="*/ 3724368 w 11358425"/>
                      <a:gd name="connsiteY37" fmla="*/ 1644501 h 1644501"/>
                      <a:gd name="connsiteX38" fmla="*/ 3353724 w 11358425"/>
                      <a:gd name="connsiteY38" fmla="*/ 1644501 h 1644501"/>
                      <a:gd name="connsiteX39" fmla="*/ 3096665 w 11358425"/>
                      <a:gd name="connsiteY39" fmla="*/ 1644501 h 1644501"/>
                      <a:gd name="connsiteX40" fmla="*/ 2726022 w 11358425"/>
                      <a:gd name="connsiteY40" fmla="*/ 1644501 h 1644501"/>
                      <a:gd name="connsiteX41" fmla="*/ 2241794 w 11358425"/>
                      <a:gd name="connsiteY41" fmla="*/ 1644501 h 1644501"/>
                      <a:gd name="connsiteX42" fmla="*/ 1643983 w 11358425"/>
                      <a:gd name="connsiteY42" fmla="*/ 1644501 h 1644501"/>
                      <a:gd name="connsiteX43" fmla="*/ 1273339 w 11358425"/>
                      <a:gd name="connsiteY43" fmla="*/ 1644501 h 1644501"/>
                      <a:gd name="connsiteX44" fmla="*/ 0 w 11358425"/>
                      <a:gd name="connsiteY44" fmla="*/ 1644501 h 1644501"/>
                      <a:gd name="connsiteX45" fmla="*/ 0 w 11358425"/>
                      <a:gd name="connsiteY45" fmla="*/ 1096334 h 1644501"/>
                      <a:gd name="connsiteX46" fmla="*/ 0 w 11358425"/>
                      <a:gd name="connsiteY46" fmla="*/ 548167 h 1644501"/>
                      <a:gd name="connsiteX47" fmla="*/ 0 w 11358425"/>
                      <a:gd name="connsiteY47" fmla="*/ 0 h 1644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11358425" h="1644501" extrusionOk="0">
                        <a:moveTo>
                          <a:pt x="0" y="0"/>
                        </a:moveTo>
                        <a:cubicBezTo>
                          <a:pt x="126614" y="-21232"/>
                          <a:pt x="287010" y="36220"/>
                          <a:pt x="484228" y="0"/>
                        </a:cubicBezTo>
                        <a:cubicBezTo>
                          <a:pt x="681446" y="-36220"/>
                          <a:pt x="664657" y="23336"/>
                          <a:pt x="741287" y="0"/>
                        </a:cubicBezTo>
                        <a:cubicBezTo>
                          <a:pt x="817917" y="-23336"/>
                          <a:pt x="1360097" y="35724"/>
                          <a:pt x="1566267" y="0"/>
                        </a:cubicBezTo>
                        <a:cubicBezTo>
                          <a:pt x="1772437" y="-35724"/>
                          <a:pt x="1939171" y="56166"/>
                          <a:pt x="2050495" y="0"/>
                        </a:cubicBezTo>
                        <a:cubicBezTo>
                          <a:pt x="2161819" y="-56166"/>
                          <a:pt x="2428356" y="3884"/>
                          <a:pt x="2534722" y="0"/>
                        </a:cubicBezTo>
                        <a:cubicBezTo>
                          <a:pt x="2641088" y="-3884"/>
                          <a:pt x="3042672" y="93613"/>
                          <a:pt x="3359703" y="0"/>
                        </a:cubicBezTo>
                        <a:cubicBezTo>
                          <a:pt x="3676734" y="-93613"/>
                          <a:pt x="3604167" y="25660"/>
                          <a:pt x="3730346" y="0"/>
                        </a:cubicBezTo>
                        <a:cubicBezTo>
                          <a:pt x="3856525" y="-25660"/>
                          <a:pt x="4205665" y="55133"/>
                          <a:pt x="4555326" y="0"/>
                        </a:cubicBezTo>
                        <a:cubicBezTo>
                          <a:pt x="4904987" y="-55133"/>
                          <a:pt x="5075842" y="53173"/>
                          <a:pt x="5380307" y="0"/>
                        </a:cubicBezTo>
                        <a:cubicBezTo>
                          <a:pt x="5684772" y="-53173"/>
                          <a:pt x="5831576" y="55561"/>
                          <a:pt x="5978118" y="0"/>
                        </a:cubicBezTo>
                        <a:cubicBezTo>
                          <a:pt x="6124660" y="-55561"/>
                          <a:pt x="6499683" y="18345"/>
                          <a:pt x="6803099" y="0"/>
                        </a:cubicBezTo>
                        <a:cubicBezTo>
                          <a:pt x="7106515" y="-18345"/>
                          <a:pt x="7162877" y="40726"/>
                          <a:pt x="7287326" y="0"/>
                        </a:cubicBezTo>
                        <a:cubicBezTo>
                          <a:pt x="7411775" y="-40726"/>
                          <a:pt x="7581731" y="48367"/>
                          <a:pt x="7771554" y="0"/>
                        </a:cubicBezTo>
                        <a:cubicBezTo>
                          <a:pt x="7961377" y="-48367"/>
                          <a:pt x="8339846" y="22078"/>
                          <a:pt x="8482950" y="0"/>
                        </a:cubicBezTo>
                        <a:cubicBezTo>
                          <a:pt x="8626054" y="-22078"/>
                          <a:pt x="8731457" y="29035"/>
                          <a:pt x="8967178" y="0"/>
                        </a:cubicBezTo>
                        <a:cubicBezTo>
                          <a:pt x="9202899" y="-29035"/>
                          <a:pt x="9477985" y="21710"/>
                          <a:pt x="9792158" y="0"/>
                        </a:cubicBezTo>
                        <a:cubicBezTo>
                          <a:pt x="10106331" y="-21710"/>
                          <a:pt x="10362117" y="14980"/>
                          <a:pt x="10617138" y="0"/>
                        </a:cubicBezTo>
                        <a:cubicBezTo>
                          <a:pt x="10872159" y="-14980"/>
                          <a:pt x="11002726" y="10194"/>
                          <a:pt x="11358425" y="0"/>
                        </a:cubicBezTo>
                        <a:cubicBezTo>
                          <a:pt x="11378353" y="245011"/>
                          <a:pt x="11354092" y="402494"/>
                          <a:pt x="11358425" y="531722"/>
                        </a:cubicBezTo>
                        <a:cubicBezTo>
                          <a:pt x="11362758" y="660950"/>
                          <a:pt x="11307231" y="801128"/>
                          <a:pt x="11358425" y="1030554"/>
                        </a:cubicBezTo>
                        <a:cubicBezTo>
                          <a:pt x="11409619" y="1259980"/>
                          <a:pt x="11322619" y="1385522"/>
                          <a:pt x="11358425" y="1644501"/>
                        </a:cubicBezTo>
                        <a:cubicBezTo>
                          <a:pt x="11211540" y="1689892"/>
                          <a:pt x="10825894" y="1610911"/>
                          <a:pt x="10647029" y="1644501"/>
                        </a:cubicBezTo>
                        <a:cubicBezTo>
                          <a:pt x="10468164" y="1678091"/>
                          <a:pt x="10388529" y="1615700"/>
                          <a:pt x="10276386" y="1644501"/>
                        </a:cubicBezTo>
                        <a:cubicBezTo>
                          <a:pt x="10164243" y="1673302"/>
                          <a:pt x="9804397" y="1575083"/>
                          <a:pt x="9678574" y="1644501"/>
                        </a:cubicBezTo>
                        <a:cubicBezTo>
                          <a:pt x="9552751" y="1713919"/>
                          <a:pt x="9525883" y="1628631"/>
                          <a:pt x="9421515" y="1644501"/>
                        </a:cubicBezTo>
                        <a:cubicBezTo>
                          <a:pt x="9317147" y="1660371"/>
                          <a:pt x="9277829" y="1616524"/>
                          <a:pt x="9164456" y="1644501"/>
                        </a:cubicBezTo>
                        <a:cubicBezTo>
                          <a:pt x="9051083" y="1672478"/>
                          <a:pt x="8831850" y="1637752"/>
                          <a:pt x="8566644" y="1644501"/>
                        </a:cubicBezTo>
                        <a:cubicBezTo>
                          <a:pt x="8301438" y="1651250"/>
                          <a:pt x="8315550" y="1616826"/>
                          <a:pt x="8196000" y="1644501"/>
                        </a:cubicBezTo>
                        <a:cubicBezTo>
                          <a:pt x="8076450" y="1672176"/>
                          <a:pt x="7762297" y="1615231"/>
                          <a:pt x="7484604" y="1644501"/>
                        </a:cubicBezTo>
                        <a:cubicBezTo>
                          <a:pt x="7206911" y="1673771"/>
                          <a:pt x="7215889" y="1603612"/>
                          <a:pt x="7113961" y="1644501"/>
                        </a:cubicBezTo>
                        <a:cubicBezTo>
                          <a:pt x="7012033" y="1685390"/>
                          <a:pt x="6675847" y="1607135"/>
                          <a:pt x="6402565" y="1644501"/>
                        </a:cubicBezTo>
                        <a:cubicBezTo>
                          <a:pt x="6129283" y="1681867"/>
                          <a:pt x="6212176" y="1614055"/>
                          <a:pt x="6145506" y="1644501"/>
                        </a:cubicBezTo>
                        <a:cubicBezTo>
                          <a:pt x="6078836" y="1674947"/>
                          <a:pt x="5787548" y="1596811"/>
                          <a:pt x="5434110" y="1644501"/>
                        </a:cubicBezTo>
                        <a:cubicBezTo>
                          <a:pt x="5080672" y="1692191"/>
                          <a:pt x="5173291" y="1642830"/>
                          <a:pt x="5063466" y="1644501"/>
                        </a:cubicBezTo>
                        <a:cubicBezTo>
                          <a:pt x="4953641" y="1646172"/>
                          <a:pt x="4917619" y="1635897"/>
                          <a:pt x="4806407" y="1644501"/>
                        </a:cubicBezTo>
                        <a:cubicBezTo>
                          <a:pt x="4695195" y="1653105"/>
                          <a:pt x="4572095" y="1608982"/>
                          <a:pt x="4435764" y="1644501"/>
                        </a:cubicBezTo>
                        <a:cubicBezTo>
                          <a:pt x="4299433" y="1680020"/>
                          <a:pt x="3879940" y="1591596"/>
                          <a:pt x="3724368" y="1644501"/>
                        </a:cubicBezTo>
                        <a:cubicBezTo>
                          <a:pt x="3568796" y="1697406"/>
                          <a:pt x="3521459" y="1639327"/>
                          <a:pt x="3353724" y="1644501"/>
                        </a:cubicBezTo>
                        <a:cubicBezTo>
                          <a:pt x="3185989" y="1649675"/>
                          <a:pt x="3210517" y="1629130"/>
                          <a:pt x="3096665" y="1644501"/>
                        </a:cubicBezTo>
                        <a:cubicBezTo>
                          <a:pt x="2982813" y="1659872"/>
                          <a:pt x="2905863" y="1630757"/>
                          <a:pt x="2726022" y="1644501"/>
                        </a:cubicBezTo>
                        <a:cubicBezTo>
                          <a:pt x="2546181" y="1658245"/>
                          <a:pt x="2457914" y="1643263"/>
                          <a:pt x="2241794" y="1644501"/>
                        </a:cubicBezTo>
                        <a:cubicBezTo>
                          <a:pt x="2025674" y="1645739"/>
                          <a:pt x="1845658" y="1601457"/>
                          <a:pt x="1643983" y="1644501"/>
                        </a:cubicBezTo>
                        <a:cubicBezTo>
                          <a:pt x="1442308" y="1687545"/>
                          <a:pt x="1355919" y="1607617"/>
                          <a:pt x="1273339" y="1644501"/>
                        </a:cubicBezTo>
                        <a:cubicBezTo>
                          <a:pt x="1190759" y="1681385"/>
                          <a:pt x="626203" y="1626166"/>
                          <a:pt x="0" y="1644501"/>
                        </a:cubicBezTo>
                        <a:cubicBezTo>
                          <a:pt x="-21686" y="1477116"/>
                          <a:pt x="4555" y="1363191"/>
                          <a:pt x="0" y="1096334"/>
                        </a:cubicBezTo>
                        <a:cubicBezTo>
                          <a:pt x="-4555" y="829477"/>
                          <a:pt x="34105" y="722970"/>
                          <a:pt x="0" y="548167"/>
                        </a:cubicBezTo>
                        <a:cubicBezTo>
                          <a:pt x="-34105" y="373364"/>
                          <a:pt x="2669" y="13307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89220E30-536D-2367-1A3C-0AB97018A637}"/>
              </a:ext>
            </a:extLst>
          </p:cNvPr>
          <p:cNvSpPr txBox="1"/>
          <p:nvPr/>
        </p:nvSpPr>
        <p:spPr>
          <a:xfrm>
            <a:off x="154170" y="177882"/>
            <a:ext cx="56566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/>
              <a:t>Cas d’usage Réco-2</a:t>
            </a:r>
            <a:r>
              <a:rPr lang="fr-FR" sz="1400" b="1" dirty="0"/>
              <a:t> :</a:t>
            </a:r>
          </a:p>
          <a:p>
            <a:r>
              <a:rPr lang="fr-FR" sz="1400" b="1" dirty="0"/>
              <a:t>Récolement d’un ouvrage collectif de branchement avec un branchement à puissance surveillée (immeuble accolé au domaine public)</a:t>
            </a:r>
            <a:endParaRPr lang="fr-FR" sz="1000" b="1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52215070-468C-406F-539D-81D5EEB17B9E}"/>
              </a:ext>
            </a:extLst>
          </p:cNvPr>
          <p:cNvGrpSpPr/>
          <p:nvPr/>
        </p:nvGrpSpPr>
        <p:grpSpPr>
          <a:xfrm>
            <a:off x="6080715" y="166348"/>
            <a:ext cx="3655603" cy="947226"/>
            <a:chOff x="172585" y="5567281"/>
            <a:chExt cx="4499204" cy="1165816"/>
          </a:xfrm>
        </p:grpSpPr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36A4BD02-5CD0-D174-F505-7DE01958CD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2682" y="6065001"/>
              <a:ext cx="380495" cy="0"/>
            </a:xfrm>
            <a:prstGeom prst="line">
              <a:avLst/>
            </a:prstGeom>
            <a:ln w="31750">
              <a:solidFill>
                <a:srgbClr val="92D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85710866-DA65-EBFD-0279-48C6F3F0F792}"/>
                </a:ext>
              </a:extLst>
            </p:cNvPr>
            <p:cNvSpPr txBox="1"/>
            <p:nvPr/>
          </p:nvSpPr>
          <p:spPr>
            <a:xfrm>
              <a:off x="322879" y="5932728"/>
              <a:ext cx="889175" cy="28299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0" scaled="0"/>
            </a:gradFill>
            <a:ln w="127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Conteneur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ADAC0EC8-3AE6-7E09-27DC-DEED39DCF6DC}"/>
                </a:ext>
              </a:extLst>
            </p:cNvPr>
            <p:cNvSpPr txBox="1"/>
            <p:nvPr/>
          </p:nvSpPr>
          <p:spPr>
            <a:xfrm>
              <a:off x="322879" y="6285610"/>
              <a:ext cx="889175" cy="28299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Noeud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43818F49-28C5-684E-FEAD-8834CADFBCEE}"/>
                </a:ext>
              </a:extLst>
            </p:cNvPr>
            <p:cNvSpPr txBox="1"/>
            <p:nvPr/>
          </p:nvSpPr>
          <p:spPr>
            <a:xfrm>
              <a:off x="1314013" y="5930277"/>
              <a:ext cx="889175" cy="28299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F06252EC-62DA-FD64-74B6-D7A3882998A8}"/>
                </a:ext>
              </a:extLst>
            </p:cNvPr>
            <p:cNvSpPr txBox="1"/>
            <p:nvPr/>
          </p:nvSpPr>
          <p:spPr>
            <a:xfrm>
              <a:off x="1315280" y="6266253"/>
              <a:ext cx="887908" cy="28299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Materiel</a:t>
              </a:r>
            </a:p>
          </p:txBody>
        </p: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E36D9330-F267-179C-8159-4D6B9D8D49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266" y="6065001"/>
              <a:ext cx="38049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2BBECA80-AA03-79E8-D9D0-F75137629B8C}"/>
                </a:ext>
              </a:extLst>
            </p:cNvPr>
            <p:cNvSpPr txBox="1"/>
            <p:nvPr/>
          </p:nvSpPr>
          <p:spPr>
            <a:xfrm>
              <a:off x="3951508" y="5934196"/>
              <a:ext cx="716567" cy="28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contient</a:t>
              </a:r>
            </a:p>
          </p:txBody>
        </p: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F5363C86-DEA5-6606-9BF2-7D78DFF3AD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2682" y="6402360"/>
              <a:ext cx="380495" cy="0"/>
            </a:xfrm>
            <a:prstGeom prst="line">
              <a:avLst/>
            </a:prstGeom>
            <a:ln w="317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21D78A05-2C46-5A36-F40A-4691290A4C32}"/>
                </a:ext>
              </a:extLst>
            </p:cNvPr>
            <p:cNvSpPr txBox="1"/>
            <p:nvPr/>
          </p:nvSpPr>
          <p:spPr>
            <a:xfrm>
              <a:off x="2867924" y="6271555"/>
              <a:ext cx="761945" cy="28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connecte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96C9E8DB-7256-12F7-BBEE-F842F3CE7A5E}"/>
                </a:ext>
              </a:extLst>
            </p:cNvPr>
            <p:cNvSpPr txBox="1"/>
            <p:nvPr/>
          </p:nvSpPr>
          <p:spPr>
            <a:xfrm>
              <a:off x="2867924" y="5934196"/>
              <a:ext cx="629759" cy="28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équipe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FB3C68B-4489-5682-2460-897E6615156A}"/>
                </a:ext>
              </a:extLst>
            </p:cNvPr>
            <p:cNvSpPr/>
            <p:nvPr/>
          </p:nvSpPr>
          <p:spPr>
            <a:xfrm>
              <a:off x="172585" y="5567281"/>
              <a:ext cx="4499204" cy="1165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31FFB362-CCBA-AE82-0BBC-AE6E1EBB5DAB}"/>
                </a:ext>
              </a:extLst>
            </p:cNvPr>
            <p:cNvSpPr txBox="1"/>
            <p:nvPr/>
          </p:nvSpPr>
          <p:spPr>
            <a:xfrm>
              <a:off x="294200" y="5588874"/>
              <a:ext cx="852699" cy="329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38" b="1" dirty="0"/>
                <a:t>Légende</a:t>
              </a:r>
              <a:endParaRPr lang="fr-FR" sz="894" b="1" dirty="0"/>
            </a:p>
          </p:txBody>
        </p:sp>
        <p:cxnSp>
          <p:nvCxnSpPr>
            <p:cNvPr id="158" name="Connecteur droit 157">
              <a:extLst>
                <a:ext uri="{FF2B5EF4-FFF2-40B4-BE49-F238E27FC236}">
                  <a16:creationId xmlns:a16="http://schemas.microsoft.com/office/drawing/2014/main" id="{792D4D04-A204-F2D3-8B4F-436872E11B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6267" y="6402360"/>
              <a:ext cx="38049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ZoneTexte 158">
              <a:extLst>
                <a:ext uri="{FF2B5EF4-FFF2-40B4-BE49-F238E27FC236}">
                  <a16:creationId xmlns:a16="http://schemas.microsoft.com/office/drawing/2014/main" id="{B3BA73C4-4AD3-087B-F153-C72C3F3F8FD0}"/>
                </a:ext>
              </a:extLst>
            </p:cNvPr>
            <p:cNvSpPr txBox="1"/>
            <p:nvPr/>
          </p:nvSpPr>
          <p:spPr>
            <a:xfrm>
              <a:off x="3941404" y="6262748"/>
              <a:ext cx="566624" cy="28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décrit</a:t>
              </a:r>
            </a:p>
          </p:txBody>
        </p:sp>
      </p:grpSp>
      <p:sp>
        <p:nvSpPr>
          <p:cNvPr id="525" name="Rectangle 524">
            <a:extLst>
              <a:ext uri="{FF2B5EF4-FFF2-40B4-BE49-F238E27FC236}">
                <a16:creationId xmlns:a16="http://schemas.microsoft.com/office/drawing/2014/main" id="{0F901E7D-4575-D305-DDA4-B50130B11F5F}"/>
              </a:ext>
            </a:extLst>
          </p:cNvPr>
          <p:cNvSpPr/>
          <p:nvPr/>
        </p:nvSpPr>
        <p:spPr>
          <a:xfrm>
            <a:off x="2091235" y="1527269"/>
            <a:ext cx="7398171" cy="3556195"/>
          </a:xfrm>
          <a:prstGeom prst="rect">
            <a:avLst/>
          </a:prstGeom>
          <a:solidFill>
            <a:schemeClr val="accent6">
              <a:lumMod val="40000"/>
              <a:lumOff val="60000"/>
              <a:alpha val="1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solid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11358425"/>
                      <a:gd name="connsiteY0" fmla="*/ 0 h 1644501"/>
                      <a:gd name="connsiteX1" fmla="*/ 484228 w 11358425"/>
                      <a:gd name="connsiteY1" fmla="*/ 0 h 1644501"/>
                      <a:gd name="connsiteX2" fmla="*/ 741287 w 11358425"/>
                      <a:gd name="connsiteY2" fmla="*/ 0 h 1644501"/>
                      <a:gd name="connsiteX3" fmla="*/ 1566267 w 11358425"/>
                      <a:gd name="connsiteY3" fmla="*/ 0 h 1644501"/>
                      <a:gd name="connsiteX4" fmla="*/ 2050495 w 11358425"/>
                      <a:gd name="connsiteY4" fmla="*/ 0 h 1644501"/>
                      <a:gd name="connsiteX5" fmla="*/ 2534722 w 11358425"/>
                      <a:gd name="connsiteY5" fmla="*/ 0 h 1644501"/>
                      <a:gd name="connsiteX6" fmla="*/ 3359703 w 11358425"/>
                      <a:gd name="connsiteY6" fmla="*/ 0 h 1644501"/>
                      <a:gd name="connsiteX7" fmla="*/ 3730346 w 11358425"/>
                      <a:gd name="connsiteY7" fmla="*/ 0 h 1644501"/>
                      <a:gd name="connsiteX8" fmla="*/ 4555326 w 11358425"/>
                      <a:gd name="connsiteY8" fmla="*/ 0 h 1644501"/>
                      <a:gd name="connsiteX9" fmla="*/ 5380307 w 11358425"/>
                      <a:gd name="connsiteY9" fmla="*/ 0 h 1644501"/>
                      <a:gd name="connsiteX10" fmla="*/ 5978118 w 11358425"/>
                      <a:gd name="connsiteY10" fmla="*/ 0 h 1644501"/>
                      <a:gd name="connsiteX11" fmla="*/ 6803099 w 11358425"/>
                      <a:gd name="connsiteY11" fmla="*/ 0 h 1644501"/>
                      <a:gd name="connsiteX12" fmla="*/ 7287326 w 11358425"/>
                      <a:gd name="connsiteY12" fmla="*/ 0 h 1644501"/>
                      <a:gd name="connsiteX13" fmla="*/ 7771554 w 11358425"/>
                      <a:gd name="connsiteY13" fmla="*/ 0 h 1644501"/>
                      <a:gd name="connsiteX14" fmla="*/ 8482950 w 11358425"/>
                      <a:gd name="connsiteY14" fmla="*/ 0 h 1644501"/>
                      <a:gd name="connsiteX15" fmla="*/ 8967178 w 11358425"/>
                      <a:gd name="connsiteY15" fmla="*/ 0 h 1644501"/>
                      <a:gd name="connsiteX16" fmla="*/ 9792158 w 11358425"/>
                      <a:gd name="connsiteY16" fmla="*/ 0 h 1644501"/>
                      <a:gd name="connsiteX17" fmla="*/ 10617138 w 11358425"/>
                      <a:gd name="connsiteY17" fmla="*/ 0 h 1644501"/>
                      <a:gd name="connsiteX18" fmla="*/ 11358425 w 11358425"/>
                      <a:gd name="connsiteY18" fmla="*/ 0 h 1644501"/>
                      <a:gd name="connsiteX19" fmla="*/ 11358425 w 11358425"/>
                      <a:gd name="connsiteY19" fmla="*/ 531722 h 1644501"/>
                      <a:gd name="connsiteX20" fmla="*/ 11358425 w 11358425"/>
                      <a:gd name="connsiteY20" fmla="*/ 1030554 h 1644501"/>
                      <a:gd name="connsiteX21" fmla="*/ 11358425 w 11358425"/>
                      <a:gd name="connsiteY21" fmla="*/ 1644501 h 1644501"/>
                      <a:gd name="connsiteX22" fmla="*/ 10647029 w 11358425"/>
                      <a:gd name="connsiteY22" fmla="*/ 1644501 h 1644501"/>
                      <a:gd name="connsiteX23" fmla="*/ 10276386 w 11358425"/>
                      <a:gd name="connsiteY23" fmla="*/ 1644501 h 1644501"/>
                      <a:gd name="connsiteX24" fmla="*/ 9678574 w 11358425"/>
                      <a:gd name="connsiteY24" fmla="*/ 1644501 h 1644501"/>
                      <a:gd name="connsiteX25" fmla="*/ 9421515 w 11358425"/>
                      <a:gd name="connsiteY25" fmla="*/ 1644501 h 1644501"/>
                      <a:gd name="connsiteX26" fmla="*/ 9164456 w 11358425"/>
                      <a:gd name="connsiteY26" fmla="*/ 1644501 h 1644501"/>
                      <a:gd name="connsiteX27" fmla="*/ 8566644 w 11358425"/>
                      <a:gd name="connsiteY27" fmla="*/ 1644501 h 1644501"/>
                      <a:gd name="connsiteX28" fmla="*/ 8196000 w 11358425"/>
                      <a:gd name="connsiteY28" fmla="*/ 1644501 h 1644501"/>
                      <a:gd name="connsiteX29" fmla="*/ 7484604 w 11358425"/>
                      <a:gd name="connsiteY29" fmla="*/ 1644501 h 1644501"/>
                      <a:gd name="connsiteX30" fmla="*/ 7113961 w 11358425"/>
                      <a:gd name="connsiteY30" fmla="*/ 1644501 h 1644501"/>
                      <a:gd name="connsiteX31" fmla="*/ 6402565 w 11358425"/>
                      <a:gd name="connsiteY31" fmla="*/ 1644501 h 1644501"/>
                      <a:gd name="connsiteX32" fmla="*/ 6145506 w 11358425"/>
                      <a:gd name="connsiteY32" fmla="*/ 1644501 h 1644501"/>
                      <a:gd name="connsiteX33" fmla="*/ 5434110 w 11358425"/>
                      <a:gd name="connsiteY33" fmla="*/ 1644501 h 1644501"/>
                      <a:gd name="connsiteX34" fmla="*/ 5063466 w 11358425"/>
                      <a:gd name="connsiteY34" fmla="*/ 1644501 h 1644501"/>
                      <a:gd name="connsiteX35" fmla="*/ 4806407 w 11358425"/>
                      <a:gd name="connsiteY35" fmla="*/ 1644501 h 1644501"/>
                      <a:gd name="connsiteX36" fmla="*/ 4435764 w 11358425"/>
                      <a:gd name="connsiteY36" fmla="*/ 1644501 h 1644501"/>
                      <a:gd name="connsiteX37" fmla="*/ 3724368 w 11358425"/>
                      <a:gd name="connsiteY37" fmla="*/ 1644501 h 1644501"/>
                      <a:gd name="connsiteX38" fmla="*/ 3353724 w 11358425"/>
                      <a:gd name="connsiteY38" fmla="*/ 1644501 h 1644501"/>
                      <a:gd name="connsiteX39" fmla="*/ 3096665 w 11358425"/>
                      <a:gd name="connsiteY39" fmla="*/ 1644501 h 1644501"/>
                      <a:gd name="connsiteX40" fmla="*/ 2726022 w 11358425"/>
                      <a:gd name="connsiteY40" fmla="*/ 1644501 h 1644501"/>
                      <a:gd name="connsiteX41" fmla="*/ 2241794 w 11358425"/>
                      <a:gd name="connsiteY41" fmla="*/ 1644501 h 1644501"/>
                      <a:gd name="connsiteX42" fmla="*/ 1643983 w 11358425"/>
                      <a:gd name="connsiteY42" fmla="*/ 1644501 h 1644501"/>
                      <a:gd name="connsiteX43" fmla="*/ 1273339 w 11358425"/>
                      <a:gd name="connsiteY43" fmla="*/ 1644501 h 1644501"/>
                      <a:gd name="connsiteX44" fmla="*/ 0 w 11358425"/>
                      <a:gd name="connsiteY44" fmla="*/ 1644501 h 1644501"/>
                      <a:gd name="connsiteX45" fmla="*/ 0 w 11358425"/>
                      <a:gd name="connsiteY45" fmla="*/ 1096334 h 1644501"/>
                      <a:gd name="connsiteX46" fmla="*/ 0 w 11358425"/>
                      <a:gd name="connsiteY46" fmla="*/ 548167 h 1644501"/>
                      <a:gd name="connsiteX47" fmla="*/ 0 w 11358425"/>
                      <a:gd name="connsiteY47" fmla="*/ 0 h 1644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11358425" h="1644501" extrusionOk="0">
                        <a:moveTo>
                          <a:pt x="0" y="0"/>
                        </a:moveTo>
                        <a:cubicBezTo>
                          <a:pt x="126614" y="-21232"/>
                          <a:pt x="287010" y="36220"/>
                          <a:pt x="484228" y="0"/>
                        </a:cubicBezTo>
                        <a:cubicBezTo>
                          <a:pt x="681446" y="-36220"/>
                          <a:pt x="664657" y="23336"/>
                          <a:pt x="741287" y="0"/>
                        </a:cubicBezTo>
                        <a:cubicBezTo>
                          <a:pt x="817917" y="-23336"/>
                          <a:pt x="1360097" y="35724"/>
                          <a:pt x="1566267" y="0"/>
                        </a:cubicBezTo>
                        <a:cubicBezTo>
                          <a:pt x="1772437" y="-35724"/>
                          <a:pt x="1939171" y="56166"/>
                          <a:pt x="2050495" y="0"/>
                        </a:cubicBezTo>
                        <a:cubicBezTo>
                          <a:pt x="2161819" y="-56166"/>
                          <a:pt x="2428356" y="3884"/>
                          <a:pt x="2534722" y="0"/>
                        </a:cubicBezTo>
                        <a:cubicBezTo>
                          <a:pt x="2641088" y="-3884"/>
                          <a:pt x="3042672" y="93613"/>
                          <a:pt x="3359703" y="0"/>
                        </a:cubicBezTo>
                        <a:cubicBezTo>
                          <a:pt x="3676734" y="-93613"/>
                          <a:pt x="3604167" y="25660"/>
                          <a:pt x="3730346" y="0"/>
                        </a:cubicBezTo>
                        <a:cubicBezTo>
                          <a:pt x="3856525" y="-25660"/>
                          <a:pt x="4205665" y="55133"/>
                          <a:pt x="4555326" y="0"/>
                        </a:cubicBezTo>
                        <a:cubicBezTo>
                          <a:pt x="4904987" y="-55133"/>
                          <a:pt x="5075842" y="53173"/>
                          <a:pt x="5380307" y="0"/>
                        </a:cubicBezTo>
                        <a:cubicBezTo>
                          <a:pt x="5684772" y="-53173"/>
                          <a:pt x="5831576" y="55561"/>
                          <a:pt x="5978118" y="0"/>
                        </a:cubicBezTo>
                        <a:cubicBezTo>
                          <a:pt x="6124660" y="-55561"/>
                          <a:pt x="6499683" y="18345"/>
                          <a:pt x="6803099" y="0"/>
                        </a:cubicBezTo>
                        <a:cubicBezTo>
                          <a:pt x="7106515" y="-18345"/>
                          <a:pt x="7162877" y="40726"/>
                          <a:pt x="7287326" y="0"/>
                        </a:cubicBezTo>
                        <a:cubicBezTo>
                          <a:pt x="7411775" y="-40726"/>
                          <a:pt x="7581731" y="48367"/>
                          <a:pt x="7771554" y="0"/>
                        </a:cubicBezTo>
                        <a:cubicBezTo>
                          <a:pt x="7961377" y="-48367"/>
                          <a:pt x="8339846" y="22078"/>
                          <a:pt x="8482950" y="0"/>
                        </a:cubicBezTo>
                        <a:cubicBezTo>
                          <a:pt x="8626054" y="-22078"/>
                          <a:pt x="8731457" y="29035"/>
                          <a:pt x="8967178" y="0"/>
                        </a:cubicBezTo>
                        <a:cubicBezTo>
                          <a:pt x="9202899" y="-29035"/>
                          <a:pt x="9477985" y="21710"/>
                          <a:pt x="9792158" y="0"/>
                        </a:cubicBezTo>
                        <a:cubicBezTo>
                          <a:pt x="10106331" y="-21710"/>
                          <a:pt x="10362117" y="14980"/>
                          <a:pt x="10617138" y="0"/>
                        </a:cubicBezTo>
                        <a:cubicBezTo>
                          <a:pt x="10872159" y="-14980"/>
                          <a:pt x="11002726" y="10194"/>
                          <a:pt x="11358425" y="0"/>
                        </a:cubicBezTo>
                        <a:cubicBezTo>
                          <a:pt x="11378353" y="245011"/>
                          <a:pt x="11354092" y="402494"/>
                          <a:pt x="11358425" y="531722"/>
                        </a:cubicBezTo>
                        <a:cubicBezTo>
                          <a:pt x="11362758" y="660950"/>
                          <a:pt x="11307231" y="801128"/>
                          <a:pt x="11358425" y="1030554"/>
                        </a:cubicBezTo>
                        <a:cubicBezTo>
                          <a:pt x="11409619" y="1259980"/>
                          <a:pt x="11322619" y="1385522"/>
                          <a:pt x="11358425" y="1644501"/>
                        </a:cubicBezTo>
                        <a:cubicBezTo>
                          <a:pt x="11211540" y="1689892"/>
                          <a:pt x="10825894" y="1610911"/>
                          <a:pt x="10647029" y="1644501"/>
                        </a:cubicBezTo>
                        <a:cubicBezTo>
                          <a:pt x="10468164" y="1678091"/>
                          <a:pt x="10388529" y="1615700"/>
                          <a:pt x="10276386" y="1644501"/>
                        </a:cubicBezTo>
                        <a:cubicBezTo>
                          <a:pt x="10164243" y="1673302"/>
                          <a:pt x="9804397" y="1575083"/>
                          <a:pt x="9678574" y="1644501"/>
                        </a:cubicBezTo>
                        <a:cubicBezTo>
                          <a:pt x="9552751" y="1713919"/>
                          <a:pt x="9525883" y="1628631"/>
                          <a:pt x="9421515" y="1644501"/>
                        </a:cubicBezTo>
                        <a:cubicBezTo>
                          <a:pt x="9317147" y="1660371"/>
                          <a:pt x="9277829" y="1616524"/>
                          <a:pt x="9164456" y="1644501"/>
                        </a:cubicBezTo>
                        <a:cubicBezTo>
                          <a:pt x="9051083" y="1672478"/>
                          <a:pt x="8831850" y="1637752"/>
                          <a:pt x="8566644" y="1644501"/>
                        </a:cubicBezTo>
                        <a:cubicBezTo>
                          <a:pt x="8301438" y="1651250"/>
                          <a:pt x="8315550" y="1616826"/>
                          <a:pt x="8196000" y="1644501"/>
                        </a:cubicBezTo>
                        <a:cubicBezTo>
                          <a:pt x="8076450" y="1672176"/>
                          <a:pt x="7762297" y="1615231"/>
                          <a:pt x="7484604" y="1644501"/>
                        </a:cubicBezTo>
                        <a:cubicBezTo>
                          <a:pt x="7206911" y="1673771"/>
                          <a:pt x="7215889" y="1603612"/>
                          <a:pt x="7113961" y="1644501"/>
                        </a:cubicBezTo>
                        <a:cubicBezTo>
                          <a:pt x="7012033" y="1685390"/>
                          <a:pt x="6675847" y="1607135"/>
                          <a:pt x="6402565" y="1644501"/>
                        </a:cubicBezTo>
                        <a:cubicBezTo>
                          <a:pt x="6129283" y="1681867"/>
                          <a:pt x="6212176" y="1614055"/>
                          <a:pt x="6145506" y="1644501"/>
                        </a:cubicBezTo>
                        <a:cubicBezTo>
                          <a:pt x="6078836" y="1674947"/>
                          <a:pt x="5787548" y="1596811"/>
                          <a:pt x="5434110" y="1644501"/>
                        </a:cubicBezTo>
                        <a:cubicBezTo>
                          <a:pt x="5080672" y="1692191"/>
                          <a:pt x="5173291" y="1642830"/>
                          <a:pt x="5063466" y="1644501"/>
                        </a:cubicBezTo>
                        <a:cubicBezTo>
                          <a:pt x="4953641" y="1646172"/>
                          <a:pt x="4917619" y="1635897"/>
                          <a:pt x="4806407" y="1644501"/>
                        </a:cubicBezTo>
                        <a:cubicBezTo>
                          <a:pt x="4695195" y="1653105"/>
                          <a:pt x="4572095" y="1608982"/>
                          <a:pt x="4435764" y="1644501"/>
                        </a:cubicBezTo>
                        <a:cubicBezTo>
                          <a:pt x="4299433" y="1680020"/>
                          <a:pt x="3879940" y="1591596"/>
                          <a:pt x="3724368" y="1644501"/>
                        </a:cubicBezTo>
                        <a:cubicBezTo>
                          <a:pt x="3568796" y="1697406"/>
                          <a:pt x="3521459" y="1639327"/>
                          <a:pt x="3353724" y="1644501"/>
                        </a:cubicBezTo>
                        <a:cubicBezTo>
                          <a:pt x="3185989" y="1649675"/>
                          <a:pt x="3210517" y="1629130"/>
                          <a:pt x="3096665" y="1644501"/>
                        </a:cubicBezTo>
                        <a:cubicBezTo>
                          <a:pt x="2982813" y="1659872"/>
                          <a:pt x="2905863" y="1630757"/>
                          <a:pt x="2726022" y="1644501"/>
                        </a:cubicBezTo>
                        <a:cubicBezTo>
                          <a:pt x="2546181" y="1658245"/>
                          <a:pt x="2457914" y="1643263"/>
                          <a:pt x="2241794" y="1644501"/>
                        </a:cubicBezTo>
                        <a:cubicBezTo>
                          <a:pt x="2025674" y="1645739"/>
                          <a:pt x="1845658" y="1601457"/>
                          <a:pt x="1643983" y="1644501"/>
                        </a:cubicBezTo>
                        <a:cubicBezTo>
                          <a:pt x="1442308" y="1687545"/>
                          <a:pt x="1355919" y="1607617"/>
                          <a:pt x="1273339" y="1644501"/>
                        </a:cubicBezTo>
                        <a:cubicBezTo>
                          <a:pt x="1190759" y="1681385"/>
                          <a:pt x="626203" y="1626166"/>
                          <a:pt x="0" y="1644501"/>
                        </a:cubicBezTo>
                        <a:cubicBezTo>
                          <a:pt x="-21686" y="1477116"/>
                          <a:pt x="4555" y="1363191"/>
                          <a:pt x="0" y="1096334"/>
                        </a:cubicBezTo>
                        <a:cubicBezTo>
                          <a:pt x="-4555" y="829477"/>
                          <a:pt x="34105" y="722970"/>
                          <a:pt x="0" y="548167"/>
                        </a:cubicBezTo>
                        <a:cubicBezTo>
                          <a:pt x="-34105" y="373364"/>
                          <a:pt x="2669" y="13307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cxnSp>
        <p:nvCxnSpPr>
          <p:cNvPr id="529" name="Connecteur : en angle 287">
            <a:extLst>
              <a:ext uri="{FF2B5EF4-FFF2-40B4-BE49-F238E27FC236}">
                <a16:creationId xmlns:a16="http://schemas.microsoft.com/office/drawing/2014/main" id="{B20C5A80-BF18-0F3A-DB75-42BBDC1FD433}"/>
              </a:ext>
            </a:extLst>
          </p:cNvPr>
          <p:cNvCxnSpPr>
            <a:cxnSpLocks/>
            <a:stCxn id="560" idx="3"/>
            <a:endCxn id="576" idx="1"/>
          </p:cNvCxnSpPr>
          <p:nvPr/>
        </p:nvCxnSpPr>
        <p:spPr>
          <a:xfrm flipV="1">
            <a:off x="6668886" y="2930895"/>
            <a:ext cx="1502391" cy="53103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0" name="Groupe 529">
            <a:extLst>
              <a:ext uri="{FF2B5EF4-FFF2-40B4-BE49-F238E27FC236}">
                <a16:creationId xmlns:a16="http://schemas.microsoft.com/office/drawing/2014/main" id="{D5C322C4-1C56-B33C-CD96-5B3381CD2FFF}"/>
              </a:ext>
            </a:extLst>
          </p:cNvPr>
          <p:cNvGrpSpPr/>
          <p:nvPr/>
        </p:nvGrpSpPr>
        <p:grpSpPr>
          <a:xfrm>
            <a:off x="8165778" y="1631313"/>
            <a:ext cx="1309162" cy="555129"/>
            <a:chOff x="6202817" y="1748141"/>
            <a:chExt cx="1309162" cy="555129"/>
          </a:xfrm>
        </p:grpSpPr>
        <p:grpSp>
          <p:nvGrpSpPr>
            <p:cNvPr id="531" name="Groupe 530">
              <a:extLst>
                <a:ext uri="{FF2B5EF4-FFF2-40B4-BE49-F238E27FC236}">
                  <a16:creationId xmlns:a16="http://schemas.microsoft.com/office/drawing/2014/main" id="{6BEC34FB-6703-6A4B-C9F0-16A4A0E0CDFF}"/>
                </a:ext>
              </a:extLst>
            </p:cNvPr>
            <p:cNvGrpSpPr/>
            <p:nvPr/>
          </p:nvGrpSpPr>
          <p:grpSpPr>
            <a:xfrm>
              <a:off x="6202817" y="1748141"/>
              <a:ext cx="1309162" cy="555129"/>
              <a:chOff x="11001421" y="716988"/>
              <a:chExt cx="1611278" cy="683237"/>
            </a:xfrm>
          </p:grpSpPr>
          <p:cxnSp>
            <p:nvCxnSpPr>
              <p:cNvPr id="533" name="Connecteur droit 532">
                <a:extLst>
                  <a:ext uri="{FF2B5EF4-FFF2-40B4-BE49-F238E27FC236}">
                    <a16:creationId xmlns:a16="http://schemas.microsoft.com/office/drawing/2014/main" id="{D83A4EE9-33F4-1512-31F3-2B253685F8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0904" y="936327"/>
                <a:ext cx="0" cy="32468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4" name="ZoneTexte 533">
                <a:extLst>
                  <a:ext uri="{FF2B5EF4-FFF2-40B4-BE49-F238E27FC236}">
                    <a16:creationId xmlns:a16="http://schemas.microsoft.com/office/drawing/2014/main" id="{08381864-AA3E-8CEA-E79A-296ECEC1C61A}"/>
                  </a:ext>
                </a:extLst>
              </p:cNvPr>
              <p:cNvSpPr txBox="1"/>
              <p:nvPr/>
            </p:nvSpPr>
            <p:spPr>
              <a:xfrm>
                <a:off x="11329900" y="947871"/>
                <a:ext cx="1282799" cy="452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94" b="1" dirty="0"/>
                  <a:t>Statut : fonctional</a:t>
                </a:r>
              </a:p>
              <a:p>
                <a:r>
                  <a:rPr lang="fr-FR" sz="894" b="1" dirty="0"/>
                  <a:t>Numéro PRM</a:t>
                </a:r>
              </a:p>
            </p:txBody>
          </p:sp>
          <p:cxnSp>
            <p:nvCxnSpPr>
              <p:cNvPr id="535" name="Connecteur droit 534">
                <a:extLst>
                  <a:ext uri="{FF2B5EF4-FFF2-40B4-BE49-F238E27FC236}">
                    <a16:creationId xmlns:a16="http://schemas.microsoft.com/office/drawing/2014/main" id="{75B9908B-5C3C-F52E-810C-F29DD9CF9F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0905" y="1261008"/>
                <a:ext cx="152400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6" name="ZoneTexte 535">
                <a:extLst>
                  <a:ext uri="{FF2B5EF4-FFF2-40B4-BE49-F238E27FC236}">
                    <a16:creationId xmlns:a16="http://schemas.microsoft.com/office/drawing/2014/main" id="{677FD9E2-EFDE-D956-A7E7-29FC8800E2CF}"/>
                  </a:ext>
                </a:extLst>
              </p:cNvPr>
              <p:cNvSpPr txBox="1"/>
              <p:nvPr/>
            </p:nvSpPr>
            <p:spPr>
              <a:xfrm>
                <a:off x="11001421" y="716988"/>
                <a:ext cx="1392861" cy="28299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0000">
                    <a:srgbClr val="F1A3B0"/>
                  </a:gs>
                </a:gsLst>
                <a:lin ang="0" scaled="0"/>
              </a:gradFill>
              <a:ln w="12700">
                <a:solidFill>
                  <a:srgbClr val="8B257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algn="ctr">
                  <a:defRPr sz="1100" b="1"/>
                </a:lvl1pPr>
              </a:lstStyle>
              <a:p>
                <a:r>
                  <a:rPr lang="fr-FR" sz="894" dirty="0"/>
                  <a:t>Point de comptage</a:t>
                </a:r>
              </a:p>
            </p:txBody>
          </p:sp>
        </p:grpSp>
        <p:cxnSp>
          <p:nvCxnSpPr>
            <p:cNvPr id="532" name="Connecteur droit 531">
              <a:extLst>
                <a:ext uri="{FF2B5EF4-FFF2-40B4-BE49-F238E27FC236}">
                  <a16:creationId xmlns:a16="http://schemas.microsoft.com/office/drawing/2014/main" id="{4EEE385E-DE6F-681C-3B28-B295C10E5574}"/>
                </a:ext>
              </a:extLst>
            </p:cNvPr>
            <p:cNvCxnSpPr>
              <a:cxnSpLocks/>
            </p:cNvCxnSpPr>
            <p:nvPr/>
          </p:nvCxnSpPr>
          <p:spPr>
            <a:xfrm>
              <a:off x="6401043" y="206950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ZoneTexte 536">
            <a:extLst>
              <a:ext uri="{FF2B5EF4-FFF2-40B4-BE49-F238E27FC236}">
                <a16:creationId xmlns:a16="http://schemas.microsoft.com/office/drawing/2014/main" id="{65D16A9A-CDF9-55E3-378A-FEBBF9A5B46B}"/>
              </a:ext>
            </a:extLst>
          </p:cNvPr>
          <p:cNvSpPr txBox="1"/>
          <p:nvPr/>
        </p:nvSpPr>
        <p:spPr>
          <a:xfrm>
            <a:off x="2092622" y="1219639"/>
            <a:ext cx="825603" cy="267446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138" b="1" dirty="0"/>
              <a:t>Immeuble</a:t>
            </a:r>
            <a:endParaRPr lang="fr-FR" sz="894" b="1" dirty="0"/>
          </a:p>
        </p:txBody>
      </p:sp>
      <p:cxnSp>
        <p:nvCxnSpPr>
          <p:cNvPr id="538" name="Connecteur : en angle 376">
            <a:extLst>
              <a:ext uri="{FF2B5EF4-FFF2-40B4-BE49-F238E27FC236}">
                <a16:creationId xmlns:a16="http://schemas.microsoft.com/office/drawing/2014/main" id="{E2A1B794-303B-CB18-CEBC-9E697E8AB7DD}"/>
              </a:ext>
            </a:extLst>
          </p:cNvPr>
          <p:cNvCxnSpPr>
            <a:cxnSpLocks/>
            <a:stCxn id="560" idx="3"/>
            <a:endCxn id="536" idx="1"/>
          </p:cNvCxnSpPr>
          <p:nvPr/>
        </p:nvCxnSpPr>
        <p:spPr>
          <a:xfrm flipV="1">
            <a:off x="6668886" y="1746281"/>
            <a:ext cx="1496892" cy="171564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Connecteur : en angle 376">
            <a:extLst>
              <a:ext uri="{FF2B5EF4-FFF2-40B4-BE49-F238E27FC236}">
                <a16:creationId xmlns:a16="http://schemas.microsoft.com/office/drawing/2014/main" id="{DB894E53-4A3C-61E6-935A-B900262E3A9B}"/>
              </a:ext>
            </a:extLst>
          </p:cNvPr>
          <p:cNvCxnSpPr>
            <a:cxnSpLocks/>
            <a:stCxn id="560" idx="3"/>
            <a:endCxn id="569" idx="1"/>
          </p:cNvCxnSpPr>
          <p:nvPr/>
        </p:nvCxnSpPr>
        <p:spPr>
          <a:xfrm flipV="1">
            <a:off x="6668886" y="2349039"/>
            <a:ext cx="1496892" cy="111289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Connecteur : en angle 88">
            <a:extLst>
              <a:ext uri="{FF2B5EF4-FFF2-40B4-BE49-F238E27FC236}">
                <a16:creationId xmlns:a16="http://schemas.microsoft.com/office/drawing/2014/main" id="{429B13AB-3958-2EA4-09E8-55870BA23B10}"/>
              </a:ext>
            </a:extLst>
          </p:cNvPr>
          <p:cNvCxnSpPr>
            <a:cxnSpLocks/>
            <a:stCxn id="560" idx="3"/>
            <a:endCxn id="583" idx="1"/>
          </p:cNvCxnSpPr>
          <p:nvPr/>
        </p:nvCxnSpPr>
        <p:spPr>
          <a:xfrm>
            <a:off x="6668886" y="3461929"/>
            <a:ext cx="1511360" cy="5039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5" name="Groupe 554">
            <a:extLst>
              <a:ext uri="{FF2B5EF4-FFF2-40B4-BE49-F238E27FC236}">
                <a16:creationId xmlns:a16="http://schemas.microsoft.com/office/drawing/2014/main" id="{AF054625-DF04-C114-D4B8-2696B0465CD9}"/>
              </a:ext>
            </a:extLst>
          </p:cNvPr>
          <p:cNvGrpSpPr/>
          <p:nvPr/>
        </p:nvGrpSpPr>
        <p:grpSpPr>
          <a:xfrm>
            <a:off x="5537187" y="3346961"/>
            <a:ext cx="1245662" cy="430227"/>
            <a:chOff x="5472616" y="3498652"/>
            <a:chExt cx="1245662" cy="430227"/>
          </a:xfrm>
        </p:grpSpPr>
        <p:cxnSp>
          <p:nvCxnSpPr>
            <p:cNvPr id="557" name="Connecteur droit 556">
              <a:extLst>
                <a:ext uri="{FF2B5EF4-FFF2-40B4-BE49-F238E27FC236}">
                  <a16:creationId xmlns:a16="http://schemas.microsoft.com/office/drawing/2014/main" id="{E021E147-556D-6374-66A7-0C92B47966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5029" y="3698501"/>
              <a:ext cx="589" cy="12349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ZoneTexte 557">
              <a:extLst>
                <a:ext uri="{FF2B5EF4-FFF2-40B4-BE49-F238E27FC236}">
                  <a16:creationId xmlns:a16="http://schemas.microsoft.com/office/drawing/2014/main" id="{96AAF47C-9F28-1387-FE61-8920DFA0A79B}"/>
                </a:ext>
              </a:extLst>
            </p:cNvPr>
            <p:cNvSpPr txBox="1"/>
            <p:nvPr/>
          </p:nvSpPr>
          <p:spPr>
            <a:xfrm>
              <a:off x="5676005" y="3698944"/>
              <a:ext cx="1042273" cy="229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Statut : </a:t>
              </a:r>
              <a:r>
                <a:rPr lang="fr-FR" sz="894" b="1" dirty="0" err="1"/>
                <a:t>functional</a:t>
              </a:r>
              <a:endParaRPr lang="fr-FR" sz="894" b="1" dirty="0"/>
            </a:p>
          </p:txBody>
        </p:sp>
        <p:cxnSp>
          <p:nvCxnSpPr>
            <p:cNvPr id="559" name="Connecteur droit 558">
              <a:extLst>
                <a:ext uri="{FF2B5EF4-FFF2-40B4-BE49-F238E27FC236}">
                  <a16:creationId xmlns:a16="http://schemas.microsoft.com/office/drawing/2014/main" id="{F08AB81D-E85A-511B-3855-5D32AEC23FA6}"/>
                </a:ext>
              </a:extLst>
            </p:cNvPr>
            <p:cNvCxnSpPr>
              <a:cxnSpLocks/>
            </p:cNvCxnSpPr>
            <p:nvPr/>
          </p:nvCxnSpPr>
          <p:spPr>
            <a:xfrm>
              <a:off x="5614622" y="3826368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0" name="ZoneTexte 559">
              <a:extLst>
                <a:ext uri="{FF2B5EF4-FFF2-40B4-BE49-F238E27FC236}">
                  <a16:creationId xmlns:a16="http://schemas.microsoft.com/office/drawing/2014/main" id="{7AFD7D47-4846-923E-5739-B0863652B19F}"/>
                </a:ext>
              </a:extLst>
            </p:cNvPr>
            <p:cNvSpPr txBox="1"/>
            <p:nvPr/>
          </p:nvSpPr>
          <p:spPr>
            <a:xfrm>
              <a:off x="5472616" y="3498652"/>
              <a:ext cx="1131699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/>
                <a:t>Ouv.Collect.Branch.</a:t>
              </a:r>
            </a:p>
          </p:txBody>
        </p:sp>
      </p:grpSp>
      <p:cxnSp>
        <p:nvCxnSpPr>
          <p:cNvPr id="561" name="Connecteur : en angle 88">
            <a:extLst>
              <a:ext uri="{FF2B5EF4-FFF2-40B4-BE49-F238E27FC236}">
                <a16:creationId xmlns:a16="http://schemas.microsoft.com/office/drawing/2014/main" id="{E5EF2A7F-F0B8-DEB4-B9E7-151983397CD4}"/>
              </a:ext>
            </a:extLst>
          </p:cNvPr>
          <p:cNvCxnSpPr>
            <a:cxnSpLocks/>
            <a:stCxn id="560" idx="3"/>
            <a:endCxn id="597" idx="1"/>
          </p:cNvCxnSpPr>
          <p:nvPr/>
        </p:nvCxnSpPr>
        <p:spPr>
          <a:xfrm>
            <a:off x="6668886" y="3461929"/>
            <a:ext cx="1502391" cy="118139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Connecteur : en angle 88">
            <a:extLst>
              <a:ext uri="{FF2B5EF4-FFF2-40B4-BE49-F238E27FC236}">
                <a16:creationId xmlns:a16="http://schemas.microsoft.com/office/drawing/2014/main" id="{5FBC77A4-B2CE-4F2E-A36B-736EEB0F3E82}"/>
              </a:ext>
            </a:extLst>
          </p:cNvPr>
          <p:cNvCxnSpPr>
            <a:cxnSpLocks/>
            <a:stCxn id="560" idx="3"/>
            <a:endCxn id="590" idx="1"/>
          </p:cNvCxnSpPr>
          <p:nvPr/>
        </p:nvCxnSpPr>
        <p:spPr>
          <a:xfrm>
            <a:off x="6668886" y="3461929"/>
            <a:ext cx="1511358" cy="6224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46CB6E40-2E10-B83C-A8B2-B6B3E9F6EBCD}"/>
              </a:ext>
            </a:extLst>
          </p:cNvPr>
          <p:cNvGrpSpPr/>
          <p:nvPr/>
        </p:nvGrpSpPr>
        <p:grpSpPr>
          <a:xfrm>
            <a:off x="8165778" y="2234071"/>
            <a:ext cx="1309162" cy="555129"/>
            <a:chOff x="6202817" y="1748141"/>
            <a:chExt cx="1309162" cy="555129"/>
          </a:xfrm>
        </p:grpSpPr>
        <p:grpSp>
          <p:nvGrpSpPr>
            <p:cNvPr id="564" name="Groupe 563">
              <a:extLst>
                <a:ext uri="{FF2B5EF4-FFF2-40B4-BE49-F238E27FC236}">
                  <a16:creationId xmlns:a16="http://schemas.microsoft.com/office/drawing/2014/main" id="{3F394560-24D7-74C1-60D4-F6B051F4D740}"/>
                </a:ext>
              </a:extLst>
            </p:cNvPr>
            <p:cNvGrpSpPr/>
            <p:nvPr/>
          </p:nvGrpSpPr>
          <p:grpSpPr>
            <a:xfrm>
              <a:off x="6202817" y="1748141"/>
              <a:ext cx="1309162" cy="555129"/>
              <a:chOff x="11001421" y="716988"/>
              <a:chExt cx="1611278" cy="683237"/>
            </a:xfrm>
          </p:grpSpPr>
          <p:cxnSp>
            <p:nvCxnSpPr>
              <p:cNvPr id="566" name="Connecteur droit 565">
                <a:extLst>
                  <a:ext uri="{FF2B5EF4-FFF2-40B4-BE49-F238E27FC236}">
                    <a16:creationId xmlns:a16="http://schemas.microsoft.com/office/drawing/2014/main" id="{88B2E052-BF6F-2F5D-28F5-6A392F9984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0904" y="936327"/>
                <a:ext cx="0" cy="32468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7" name="ZoneTexte 566">
                <a:extLst>
                  <a:ext uri="{FF2B5EF4-FFF2-40B4-BE49-F238E27FC236}">
                    <a16:creationId xmlns:a16="http://schemas.microsoft.com/office/drawing/2014/main" id="{9BAC9065-7BEF-EA58-9F14-C228BD5D4DE7}"/>
                  </a:ext>
                </a:extLst>
              </p:cNvPr>
              <p:cNvSpPr txBox="1"/>
              <p:nvPr/>
            </p:nvSpPr>
            <p:spPr>
              <a:xfrm>
                <a:off x="11329900" y="947871"/>
                <a:ext cx="1282799" cy="452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94" b="1" dirty="0"/>
                  <a:t>Statut : fonctional</a:t>
                </a:r>
              </a:p>
              <a:p>
                <a:r>
                  <a:rPr lang="fr-FR" sz="894" b="1" dirty="0"/>
                  <a:t>Numéro PRM</a:t>
                </a:r>
              </a:p>
            </p:txBody>
          </p:sp>
          <p:cxnSp>
            <p:nvCxnSpPr>
              <p:cNvPr id="568" name="Connecteur droit 567">
                <a:extLst>
                  <a:ext uri="{FF2B5EF4-FFF2-40B4-BE49-F238E27FC236}">
                    <a16:creationId xmlns:a16="http://schemas.microsoft.com/office/drawing/2014/main" id="{9C02E556-3FC3-10A0-1815-D264F27CDF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0905" y="1261008"/>
                <a:ext cx="152400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9" name="ZoneTexte 568">
                <a:extLst>
                  <a:ext uri="{FF2B5EF4-FFF2-40B4-BE49-F238E27FC236}">
                    <a16:creationId xmlns:a16="http://schemas.microsoft.com/office/drawing/2014/main" id="{7ED8818F-02D3-51A7-6694-DA9791911C13}"/>
                  </a:ext>
                </a:extLst>
              </p:cNvPr>
              <p:cNvSpPr txBox="1"/>
              <p:nvPr/>
            </p:nvSpPr>
            <p:spPr>
              <a:xfrm>
                <a:off x="11001421" y="716988"/>
                <a:ext cx="1392861" cy="28299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0000">
                    <a:srgbClr val="F1A3B0"/>
                  </a:gs>
                </a:gsLst>
                <a:lin ang="0" scaled="0"/>
              </a:gradFill>
              <a:ln w="12700">
                <a:solidFill>
                  <a:srgbClr val="8B257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algn="ctr">
                  <a:defRPr sz="1100" b="1"/>
                </a:lvl1pPr>
              </a:lstStyle>
              <a:p>
                <a:r>
                  <a:rPr lang="fr-FR" sz="894" dirty="0"/>
                  <a:t>Point de comptage</a:t>
                </a:r>
              </a:p>
            </p:txBody>
          </p:sp>
        </p:grpSp>
        <p:cxnSp>
          <p:nvCxnSpPr>
            <p:cNvPr id="565" name="Connecteur droit 564">
              <a:extLst>
                <a:ext uri="{FF2B5EF4-FFF2-40B4-BE49-F238E27FC236}">
                  <a16:creationId xmlns:a16="http://schemas.microsoft.com/office/drawing/2014/main" id="{525EF487-A556-14AC-7998-AAE18726D963}"/>
                </a:ext>
              </a:extLst>
            </p:cNvPr>
            <p:cNvCxnSpPr>
              <a:cxnSpLocks/>
            </p:cNvCxnSpPr>
            <p:nvPr/>
          </p:nvCxnSpPr>
          <p:spPr>
            <a:xfrm>
              <a:off x="6401043" y="206950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0" name="Groupe 569">
            <a:extLst>
              <a:ext uri="{FF2B5EF4-FFF2-40B4-BE49-F238E27FC236}">
                <a16:creationId xmlns:a16="http://schemas.microsoft.com/office/drawing/2014/main" id="{2DC77E23-68EC-BFB2-040E-08D26FA1287E}"/>
              </a:ext>
            </a:extLst>
          </p:cNvPr>
          <p:cNvGrpSpPr/>
          <p:nvPr/>
        </p:nvGrpSpPr>
        <p:grpSpPr>
          <a:xfrm>
            <a:off x="8171277" y="2815927"/>
            <a:ext cx="1309162" cy="555129"/>
            <a:chOff x="6202817" y="1748141"/>
            <a:chExt cx="1309162" cy="555129"/>
          </a:xfrm>
        </p:grpSpPr>
        <p:grpSp>
          <p:nvGrpSpPr>
            <p:cNvPr id="571" name="Groupe 570">
              <a:extLst>
                <a:ext uri="{FF2B5EF4-FFF2-40B4-BE49-F238E27FC236}">
                  <a16:creationId xmlns:a16="http://schemas.microsoft.com/office/drawing/2014/main" id="{4DAF156B-B64B-E99A-3458-45339AEBB134}"/>
                </a:ext>
              </a:extLst>
            </p:cNvPr>
            <p:cNvGrpSpPr/>
            <p:nvPr/>
          </p:nvGrpSpPr>
          <p:grpSpPr>
            <a:xfrm>
              <a:off x="6202817" y="1748141"/>
              <a:ext cx="1309162" cy="555129"/>
              <a:chOff x="11001421" y="716988"/>
              <a:chExt cx="1611278" cy="683237"/>
            </a:xfrm>
          </p:grpSpPr>
          <p:cxnSp>
            <p:nvCxnSpPr>
              <p:cNvPr id="573" name="Connecteur droit 572">
                <a:extLst>
                  <a:ext uri="{FF2B5EF4-FFF2-40B4-BE49-F238E27FC236}">
                    <a16:creationId xmlns:a16="http://schemas.microsoft.com/office/drawing/2014/main" id="{DE9D15CD-8759-5531-2E5D-8A7C33197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0904" y="936327"/>
                <a:ext cx="0" cy="32468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4" name="ZoneTexte 573">
                <a:extLst>
                  <a:ext uri="{FF2B5EF4-FFF2-40B4-BE49-F238E27FC236}">
                    <a16:creationId xmlns:a16="http://schemas.microsoft.com/office/drawing/2014/main" id="{F86E3D02-9874-8BDA-5E35-FD1BF9EDA691}"/>
                  </a:ext>
                </a:extLst>
              </p:cNvPr>
              <p:cNvSpPr txBox="1"/>
              <p:nvPr/>
            </p:nvSpPr>
            <p:spPr>
              <a:xfrm>
                <a:off x="11329900" y="947871"/>
                <a:ext cx="1282799" cy="452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94" b="1" dirty="0"/>
                  <a:t>Statut : fonctional</a:t>
                </a:r>
              </a:p>
              <a:p>
                <a:r>
                  <a:rPr lang="fr-FR" sz="894" b="1" dirty="0"/>
                  <a:t>Numéro PRM</a:t>
                </a:r>
              </a:p>
            </p:txBody>
          </p:sp>
          <p:cxnSp>
            <p:nvCxnSpPr>
              <p:cNvPr id="575" name="Connecteur droit 574">
                <a:extLst>
                  <a:ext uri="{FF2B5EF4-FFF2-40B4-BE49-F238E27FC236}">
                    <a16:creationId xmlns:a16="http://schemas.microsoft.com/office/drawing/2014/main" id="{E0E9A92D-1EA0-5BD8-A740-CAC34BD824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0905" y="1261008"/>
                <a:ext cx="152400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6" name="ZoneTexte 575">
                <a:extLst>
                  <a:ext uri="{FF2B5EF4-FFF2-40B4-BE49-F238E27FC236}">
                    <a16:creationId xmlns:a16="http://schemas.microsoft.com/office/drawing/2014/main" id="{E4048095-AFA0-22E4-7A0F-DD4672560845}"/>
                  </a:ext>
                </a:extLst>
              </p:cNvPr>
              <p:cNvSpPr txBox="1"/>
              <p:nvPr/>
            </p:nvSpPr>
            <p:spPr>
              <a:xfrm>
                <a:off x="11001421" y="716988"/>
                <a:ext cx="1392861" cy="28299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0000">
                    <a:srgbClr val="F1A3B0"/>
                  </a:gs>
                </a:gsLst>
                <a:lin ang="0" scaled="0"/>
              </a:gradFill>
              <a:ln w="12700">
                <a:solidFill>
                  <a:srgbClr val="8B257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algn="ctr">
                  <a:defRPr sz="1100" b="1"/>
                </a:lvl1pPr>
              </a:lstStyle>
              <a:p>
                <a:r>
                  <a:rPr lang="fr-FR" sz="894" dirty="0"/>
                  <a:t>Point de comptage</a:t>
                </a:r>
              </a:p>
            </p:txBody>
          </p:sp>
        </p:grpSp>
        <p:cxnSp>
          <p:nvCxnSpPr>
            <p:cNvPr id="572" name="Connecteur droit 571">
              <a:extLst>
                <a:ext uri="{FF2B5EF4-FFF2-40B4-BE49-F238E27FC236}">
                  <a16:creationId xmlns:a16="http://schemas.microsoft.com/office/drawing/2014/main" id="{606E3705-A5B5-2D1D-ECA3-D66BCF8218B1}"/>
                </a:ext>
              </a:extLst>
            </p:cNvPr>
            <p:cNvCxnSpPr>
              <a:cxnSpLocks/>
            </p:cNvCxnSpPr>
            <p:nvPr/>
          </p:nvCxnSpPr>
          <p:spPr>
            <a:xfrm>
              <a:off x="6401043" y="206950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7" name="Groupe 576">
            <a:extLst>
              <a:ext uri="{FF2B5EF4-FFF2-40B4-BE49-F238E27FC236}">
                <a16:creationId xmlns:a16="http://schemas.microsoft.com/office/drawing/2014/main" id="{E4EF3397-5D96-B6D7-3D33-34FAB73C3C5D}"/>
              </a:ext>
            </a:extLst>
          </p:cNvPr>
          <p:cNvGrpSpPr/>
          <p:nvPr/>
        </p:nvGrpSpPr>
        <p:grpSpPr>
          <a:xfrm>
            <a:off x="8180246" y="3397354"/>
            <a:ext cx="1309162" cy="555129"/>
            <a:chOff x="6202817" y="1748141"/>
            <a:chExt cx="1309162" cy="555129"/>
          </a:xfrm>
        </p:grpSpPr>
        <p:grpSp>
          <p:nvGrpSpPr>
            <p:cNvPr id="578" name="Groupe 577">
              <a:extLst>
                <a:ext uri="{FF2B5EF4-FFF2-40B4-BE49-F238E27FC236}">
                  <a16:creationId xmlns:a16="http://schemas.microsoft.com/office/drawing/2014/main" id="{17A0829A-6E70-0F3C-BFA1-88CF02B12021}"/>
                </a:ext>
              </a:extLst>
            </p:cNvPr>
            <p:cNvGrpSpPr/>
            <p:nvPr/>
          </p:nvGrpSpPr>
          <p:grpSpPr>
            <a:xfrm>
              <a:off x="6202817" y="1748141"/>
              <a:ext cx="1309162" cy="555129"/>
              <a:chOff x="11001421" y="716988"/>
              <a:chExt cx="1611278" cy="683237"/>
            </a:xfrm>
          </p:grpSpPr>
          <p:cxnSp>
            <p:nvCxnSpPr>
              <p:cNvPr id="580" name="Connecteur droit 579">
                <a:extLst>
                  <a:ext uri="{FF2B5EF4-FFF2-40B4-BE49-F238E27FC236}">
                    <a16:creationId xmlns:a16="http://schemas.microsoft.com/office/drawing/2014/main" id="{6B66C61E-FE47-7A3D-CAC9-B642777316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0904" y="936327"/>
                <a:ext cx="0" cy="32468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1" name="ZoneTexte 580">
                <a:extLst>
                  <a:ext uri="{FF2B5EF4-FFF2-40B4-BE49-F238E27FC236}">
                    <a16:creationId xmlns:a16="http://schemas.microsoft.com/office/drawing/2014/main" id="{753771BE-776F-3437-5DF5-A4E8C2033D90}"/>
                  </a:ext>
                </a:extLst>
              </p:cNvPr>
              <p:cNvSpPr txBox="1"/>
              <p:nvPr/>
            </p:nvSpPr>
            <p:spPr>
              <a:xfrm>
                <a:off x="11329900" y="947871"/>
                <a:ext cx="1282799" cy="452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94" b="1" dirty="0"/>
                  <a:t>Statut : fonctional</a:t>
                </a:r>
              </a:p>
              <a:p>
                <a:r>
                  <a:rPr lang="fr-FR" sz="894" b="1" dirty="0"/>
                  <a:t>Numéro PRM</a:t>
                </a:r>
              </a:p>
            </p:txBody>
          </p:sp>
          <p:cxnSp>
            <p:nvCxnSpPr>
              <p:cNvPr id="582" name="Connecteur droit 581">
                <a:extLst>
                  <a:ext uri="{FF2B5EF4-FFF2-40B4-BE49-F238E27FC236}">
                    <a16:creationId xmlns:a16="http://schemas.microsoft.com/office/drawing/2014/main" id="{D177A526-870E-20D6-C923-F8E2F1E802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0905" y="1261008"/>
                <a:ext cx="152400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3" name="ZoneTexte 582">
                <a:extLst>
                  <a:ext uri="{FF2B5EF4-FFF2-40B4-BE49-F238E27FC236}">
                    <a16:creationId xmlns:a16="http://schemas.microsoft.com/office/drawing/2014/main" id="{FB8BA51F-41C2-71EC-104E-83E0C0D749B6}"/>
                  </a:ext>
                </a:extLst>
              </p:cNvPr>
              <p:cNvSpPr txBox="1"/>
              <p:nvPr/>
            </p:nvSpPr>
            <p:spPr>
              <a:xfrm>
                <a:off x="11001421" y="716988"/>
                <a:ext cx="1392861" cy="28299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0000">
                    <a:srgbClr val="F1A3B0"/>
                  </a:gs>
                </a:gsLst>
                <a:lin ang="0" scaled="0"/>
              </a:gradFill>
              <a:ln w="12700">
                <a:solidFill>
                  <a:srgbClr val="8B257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algn="ctr">
                  <a:defRPr sz="1100" b="1"/>
                </a:lvl1pPr>
              </a:lstStyle>
              <a:p>
                <a:r>
                  <a:rPr lang="fr-FR" sz="894" dirty="0"/>
                  <a:t>Point de comptage</a:t>
                </a:r>
              </a:p>
            </p:txBody>
          </p:sp>
        </p:grpSp>
        <p:cxnSp>
          <p:nvCxnSpPr>
            <p:cNvPr id="579" name="Connecteur droit 578">
              <a:extLst>
                <a:ext uri="{FF2B5EF4-FFF2-40B4-BE49-F238E27FC236}">
                  <a16:creationId xmlns:a16="http://schemas.microsoft.com/office/drawing/2014/main" id="{9E797253-277A-A589-4B0D-25639AC1FA25}"/>
                </a:ext>
              </a:extLst>
            </p:cNvPr>
            <p:cNvCxnSpPr>
              <a:cxnSpLocks/>
            </p:cNvCxnSpPr>
            <p:nvPr/>
          </p:nvCxnSpPr>
          <p:spPr>
            <a:xfrm>
              <a:off x="6401043" y="206950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4" name="Groupe 583">
            <a:extLst>
              <a:ext uri="{FF2B5EF4-FFF2-40B4-BE49-F238E27FC236}">
                <a16:creationId xmlns:a16="http://schemas.microsoft.com/office/drawing/2014/main" id="{51C09033-1985-1C55-75BF-81DC6813203B}"/>
              </a:ext>
            </a:extLst>
          </p:cNvPr>
          <p:cNvGrpSpPr/>
          <p:nvPr/>
        </p:nvGrpSpPr>
        <p:grpSpPr>
          <a:xfrm>
            <a:off x="8180244" y="3969402"/>
            <a:ext cx="1309162" cy="555129"/>
            <a:chOff x="6202817" y="1748141"/>
            <a:chExt cx="1309162" cy="555129"/>
          </a:xfrm>
        </p:grpSpPr>
        <p:grpSp>
          <p:nvGrpSpPr>
            <p:cNvPr id="585" name="Groupe 584">
              <a:extLst>
                <a:ext uri="{FF2B5EF4-FFF2-40B4-BE49-F238E27FC236}">
                  <a16:creationId xmlns:a16="http://schemas.microsoft.com/office/drawing/2014/main" id="{894AEDEE-5256-5421-95D8-4EF503475BFA}"/>
                </a:ext>
              </a:extLst>
            </p:cNvPr>
            <p:cNvGrpSpPr/>
            <p:nvPr/>
          </p:nvGrpSpPr>
          <p:grpSpPr>
            <a:xfrm>
              <a:off x="6202817" y="1748141"/>
              <a:ext cx="1309162" cy="555129"/>
              <a:chOff x="11001421" y="716988"/>
              <a:chExt cx="1611278" cy="683237"/>
            </a:xfrm>
          </p:grpSpPr>
          <p:cxnSp>
            <p:nvCxnSpPr>
              <p:cNvPr id="587" name="Connecteur droit 586">
                <a:extLst>
                  <a:ext uri="{FF2B5EF4-FFF2-40B4-BE49-F238E27FC236}">
                    <a16:creationId xmlns:a16="http://schemas.microsoft.com/office/drawing/2014/main" id="{0777D698-E550-F319-974A-6EF22DABCD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0904" y="936327"/>
                <a:ext cx="0" cy="32468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8" name="ZoneTexte 587">
                <a:extLst>
                  <a:ext uri="{FF2B5EF4-FFF2-40B4-BE49-F238E27FC236}">
                    <a16:creationId xmlns:a16="http://schemas.microsoft.com/office/drawing/2014/main" id="{D61B1EFA-DDFB-A0AD-972C-9F2713E54D05}"/>
                  </a:ext>
                </a:extLst>
              </p:cNvPr>
              <p:cNvSpPr txBox="1"/>
              <p:nvPr/>
            </p:nvSpPr>
            <p:spPr>
              <a:xfrm>
                <a:off x="11329900" y="947871"/>
                <a:ext cx="1282799" cy="452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94" b="1" dirty="0"/>
                  <a:t>Statut : fonctional</a:t>
                </a:r>
              </a:p>
              <a:p>
                <a:r>
                  <a:rPr lang="fr-FR" sz="894" b="1" dirty="0"/>
                  <a:t>Numéro PRM</a:t>
                </a:r>
              </a:p>
            </p:txBody>
          </p:sp>
          <p:cxnSp>
            <p:nvCxnSpPr>
              <p:cNvPr id="589" name="Connecteur droit 588">
                <a:extLst>
                  <a:ext uri="{FF2B5EF4-FFF2-40B4-BE49-F238E27FC236}">
                    <a16:creationId xmlns:a16="http://schemas.microsoft.com/office/drawing/2014/main" id="{C3AACFDB-2089-32A5-B93C-12963D8989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0905" y="1261008"/>
                <a:ext cx="152400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0" name="ZoneTexte 589">
                <a:extLst>
                  <a:ext uri="{FF2B5EF4-FFF2-40B4-BE49-F238E27FC236}">
                    <a16:creationId xmlns:a16="http://schemas.microsoft.com/office/drawing/2014/main" id="{D786DA67-E8E4-B6DA-A590-B2738276B4DE}"/>
                  </a:ext>
                </a:extLst>
              </p:cNvPr>
              <p:cNvSpPr txBox="1"/>
              <p:nvPr/>
            </p:nvSpPr>
            <p:spPr>
              <a:xfrm>
                <a:off x="11001421" y="716988"/>
                <a:ext cx="1392861" cy="28299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0000">
                    <a:srgbClr val="F1A3B0"/>
                  </a:gs>
                </a:gsLst>
                <a:lin ang="0" scaled="0"/>
              </a:gradFill>
              <a:ln w="12700">
                <a:solidFill>
                  <a:srgbClr val="8B257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algn="ctr">
                  <a:defRPr sz="1100" b="1"/>
                </a:lvl1pPr>
              </a:lstStyle>
              <a:p>
                <a:r>
                  <a:rPr lang="fr-FR" sz="894" dirty="0"/>
                  <a:t>Point de comptage</a:t>
                </a:r>
              </a:p>
            </p:txBody>
          </p:sp>
        </p:grpSp>
        <p:cxnSp>
          <p:nvCxnSpPr>
            <p:cNvPr id="586" name="Connecteur droit 585">
              <a:extLst>
                <a:ext uri="{FF2B5EF4-FFF2-40B4-BE49-F238E27FC236}">
                  <a16:creationId xmlns:a16="http://schemas.microsoft.com/office/drawing/2014/main" id="{2380A6F9-F8D0-2FF6-1DEF-EB8C34B5458A}"/>
                </a:ext>
              </a:extLst>
            </p:cNvPr>
            <p:cNvCxnSpPr>
              <a:cxnSpLocks/>
            </p:cNvCxnSpPr>
            <p:nvPr/>
          </p:nvCxnSpPr>
          <p:spPr>
            <a:xfrm>
              <a:off x="6401043" y="206950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1" name="Groupe 590">
            <a:extLst>
              <a:ext uri="{FF2B5EF4-FFF2-40B4-BE49-F238E27FC236}">
                <a16:creationId xmlns:a16="http://schemas.microsoft.com/office/drawing/2014/main" id="{43B3CD2E-7E4B-B498-522B-A42A6C9FBA4D}"/>
              </a:ext>
            </a:extLst>
          </p:cNvPr>
          <p:cNvGrpSpPr/>
          <p:nvPr/>
        </p:nvGrpSpPr>
        <p:grpSpPr>
          <a:xfrm>
            <a:off x="8171277" y="4528354"/>
            <a:ext cx="1309162" cy="555129"/>
            <a:chOff x="6202817" y="1748141"/>
            <a:chExt cx="1309162" cy="555129"/>
          </a:xfrm>
        </p:grpSpPr>
        <p:grpSp>
          <p:nvGrpSpPr>
            <p:cNvPr id="592" name="Groupe 591">
              <a:extLst>
                <a:ext uri="{FF2B5EF4-FFF2-40B4-BE49-F238E27FC236}">
                  <a16:creationId xmlns:a16="http://schemas.microsoft.com/office/drawing/2014/main" id="{20EB37E6-6DDA-4AD2-BE76-9AF86B7D4044}"/>
                </a:ext>
              </a:extLst>
            </p:cNvPr>
            <p:cNvGrpSpPr/>
            <p:nvPr/>
          </p:nvGrpSpPr>
          <p:grpSpPr>
            <a:xfrm>
              <a:off x="6202817" y="1748141"/>
              <a:ext cx="1309162" cy="555129"/>
              <a:chOff x="11001421" y="716988"/>
              <a:chExt cx="1611278" cy="683237"/>
            </a:xfrm>
          </p:grpSpPr>
          <p:cxnSp>
            <p:nvCxnSpPr>
              <p:cNvPr id="594" name="Connecteur droit 593">
                <a:extLst>
                  <a:ext uri="{FF2B5EF4-FFF2-40B4-BE49-F238E27FC236}">
                    <a16:creationId xmlns:a16="http://schemas.microsoft.com/office/drawing/2014/main" id="{52A6F1A1-EA1E-987E-09AA-188434BE5B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0904" y="936327"/>
                <a:ext cx="0" cy="32468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5" name="ZoneTexte 594">
                <a:extLst>
                  <a:ext uri="{FF2B5EF4-FFF2-40B4-BE49-F238E27FC236}">
                    <a16:creationId xmlns:a16="http://schemas.microsoft.com/office/drawing/2014/main" id="{98823161-352D-16DC-5A15-117FC04C4275}"/>
                  </a:ext>
                </a:extLst>
              </p:cNvPr>
              <p:cNvSpPr txBox="1"/>
              <p:nvPr/>
            </p:nvSpPr>
            <p:spPr>
              <a:xfrm>
                <a:off x="11329900" y="947871"/>
                <a:ext cx="1282799" cy="452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94" b="1" dirty="0"/>
                  <a:t>Statut : fonctional</a:t>
                </a:r>
              </a:p>
              <a:p>
                <a:r>
                  <a:rPr lang="fr-FR" sz="894" b="1" dirty="0"/>
                  <a:t>Numéro PRM</a:t>
                </a:r>
              </a:p>
            </p:txBody>
          </p:sp>
          <p:cxnSp>
            <p:nvCxnSpPr>
              <p:cNvPr id="596" name="Connecteur droit 595">
                <a:extLst>
                  <a:ext uri="{FF2B5EF4-FFF2-40B4-BE49-F238E27FC236}">
                    <a16:creationId xmlns:a16="http://schemas.microsoft.com/office/drawing/2014/main" id="{B8F20F62-9A3E-76AF-8F48-3B7785B950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0905" y="1261008"/>
                <a:ext cx="152400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7" name="ZoneTexte 596">
                <a:extLst>
                  <a:ext uri="{FF2B5EF4-FFF2-40B4-BE49-F238E27FC236}">
                    <a16:creationId xmlns:a16="http://schemas.microsoft.com/office/drawing/2014/main" id="{4A2DB312-AB81-EF76-3280-0F3EE28AFD1B}"/>
                  </a:ext>
                </a:extLst>
              </p:cNvPr>
              <p:cNvSpPr txBox="1"/>
              <p:nvPr/>
            </p:nvSpPr>
            <p:spPr>
              <a:xfrm>
                <a:off x="11001421" y="716988"/>
                <a:ext cx="1392861" cy="28299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0000">
                    <a:srgbClr val="F1A3B0"/>
                  </a:gs>
                </a:gsLst>
                <a:lin ang="0" scaled="0"/>
              </a:gradFill>
              <a:ln w="12700">
                <a:solidFill>
                  <a:srgbClr val="8B257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algn="ctr">
                  <a:defRPr sz="1100" b="1"/>
                </a:lvl1pPr>
              </a:lstStyle>
              <a:p>
                <a:r>
                  <a:rPr lang="fr-FR" sz="894" dirty="0"/>
                  <a:t>Point de comptage</a:t>
                </a:r>
              </a:p>
            </p:txBody>
          </p:sp>
        </p:grpSp>
        <p:cxnSp>
          <p:nvCxnSpPr>
            <p:cNvPr id="593" name="Connecteur droit 592">
              <a:extLst>
                <a:ext uri="{FF2B5EF4-FFF2-40B4-BE49-F238E27FC236}">
                  <a16:creationId xmlns:a16="http://schemas.microsoft.com/office/drawing/2014/main" id="{BEA529FF-3336-3636-B03E-4D2EFF7F671D}"/>
                </a:ext>
              </a:extLst>
            </p:cNvPr>
            <p:cNvCxnSpPr>
              <a:cxnSpLocks/>
            </p:cNvCxnSpPr>
            <p:nvPr/>
          </p:nvCxnSpPr>
          <p:spPr>
            <a:xfrm>
              <a:off x="6401043" y="206950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8" name="Connecteur : en angle 597">
            <a:extLst>
              <a:ext uri="{FF2B5EF4-FFF2-40B4-BE49-F238E27FC236}">
                <a16:creationId xmlns:a16="http://schemas.microsoft.com/office/drawing/2014/main" id="{ACE3803A-5679-74B1-3ACF-A11ED0761082}"/>
              </a:ext>
            </a:extLst>
          </p:cNvPr>
          <p:cNvCxnSpPr>
            <a:cxnSpLocks/>
            <a:stCxn id="636" idx="3"/>
            <a:endCxn id="613" idx="1"/>
          </p:cNvCxnSpPr>
          <p:nvPr/>
        </p:nvCxnSpPr>
        <p:spPr>
          <a:xfrm flipV="1">
            <a:off x="1532441" y="2248925"/>
            <a:ext cx="796121" cy="4516"/>
          </a:xfrm>
          <a:prstGeom prst="bentConnector3">
            <a:avLst>
              <a:gd name="adj1" fmla="val 50000"/>
            </a:avLst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Connecteur : en angle 598">
            <a:extLst>
              <a:ext uri="{FF2B5EF4-FFF2-40B4-BE49-F238E27FC236}">
                <a16:creationId xmlns:a16="http://schemas.microsoft.com/office/drawing/2014/main" id="{4EA00F2F-57B5-16B6-5FD7-7A22482EC103}"/>
              </a:ext>
            </a:extLst>
          </p:cNvPr>
          <p:cNvCxnSpPr>
            <a:cxnSpLocks/>
            <a:stCxn id="616" idx="1"/>
            <a:endCxn id="605" idx="1"/>
          </p:cNvCxnSpPr>
          <p:nvPr/>
        </p:nvCxnSpPr>
        <p:spPr>
          <a:xfrm rot="10800000" flipV="1">
            <a:off x="2328563" y="2889877"/>
            <a:ext cx="5088" cy="968131"/>
          </a:xfrm>
          <a:prstGeom prst="bentConnector3">
            <a:avLst>
              <a:gd name="adj1" fmla="val -1023231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Connecteur : en angle 128">
            <a:extLst>
              <a:ext uri="{FF2B5EF4-FFF2-40B4-BE49-F238E27FC236}">
                <a16:creationId xmlns:a16="http://schemas.microsoft.com/office/drawing/2014/main" id="{92E7FB5A-4C81-6BFF-53EF-B0B9974D1BFD}"/>
              </a:ext>
            </a:extLst>
          </p:cNvPr>
          <p:cNvCxnSpPr>
            <a:cxnSpLocks/>
            <a:stCxn id="616" idx="1"/>
            <a:endCxn id="613" idx="1"/>
          </p:cNvCxnSpPr>
          <p:nvPr/>
        </p:nvCxnSpPr>
        <p:spPr>
          <a:xfrm rot="10800000">
            <a:off x="2328563" y="2248926"/>
            <a:ext cx="5089" cy="640953"/>
          </a:xfrm>
          <a:prstGeom prst="bentConnector3">
            <a:avLst>
              <a:gd name="adj1" fmla="val -1397347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ZoneTexte 600">
            <a:extLst>
              <a:ext uri="{FF2B5EF4-FFF2-40B4-BE49-F238E27FC236}">
                <a16:creationId xmlns:a16="http://schemas.microsoft.com/office/drawing/2014/main" id="{B3737B8B-38E0-C76F-1A35-FEF42246080A}"/>
              </a:ext>
            </a:extLst>
          </p:cNvPr>
          <p:cNvSpPr txBox="1"/>
          <p:nvPr/>
        </p:nvSpPr>
        <p:spPr>
          <a:xfrm>
            <a:off x="2091106" y="1520750"/>
            <a:ext cx="638144" cy="267446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138" b="1" dirty="0"/>
              <a:t>ECP2D</a:t>
            </a:r>
            <a:endParaRPr lang="fr-FR" sz="894" b="1" dirty="0"/>
          </a:p>
        </p:txBody>
      </p:sp>
      <p:cxnSp>
        <p:nvCxnSpPr>
          <p:cNvPr id="602" name="Connecteur : en angle 601">
            <a:extLst>
              <a:ext uri="{FF2B5EF4-FFF2-40B4-BE49-F238E27FC236}">
                <a16:creationId xmlns:a16="http://schemas.microsoft.com/office/drawing/2014/main" id="{21B26185-EC0B-2388-342E-97AB31B05946}"/>
              </a:ext>
            </a:extLst>
          </p:cNvPr>
          <p:cNvCxnSpPr>
            <a:cxnSpLocks/>
            <a:stCxn id="644" idx="3"/>
            <a:endCxn id="605" idx="1"/>
          </p:cNvCxnSpPr>
          <p:nvPr/>
        </p:nvCxnSpPr>
        <p:spPr>
          <a:xfrm>
            <a:off x="1435520" y="3858009"/>
            <a:ext cx="893043" cy="0"/>
          </a:xfrm>
          <a:prstGeom prst="straightConnector1">
            <a:avLst/>
          </a:prstGeom>
          <a:ln w="317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3" name="Groupe 602">
            <a:extLst>
              <a:ext uri="{FF2B5EF4-FFF2-40B4-BE49-F238E27FC236}">
                <a16:creationId xmlns:a16="http://schemas.microsoft.com/office/drawing/2014/main" id="{8FBD6450-2DF8-9013-24C8-48ECAC2554EE}"/>
              </a:ext>
            </a:extLst>
          </p:cNvPr>
          <p:cNvGrpSpPr/>
          <p:nvPr/>
        </p:nvGrpSpPr>
        <p:grpSpPr>
          <a:xfrm>
            <a:off x="2328563" y="3743041"/>
            <a:ext cx="1621138" cy="593593"/>
            <a:chOff x="4241677" y="3953982"/>
            <a:chExt cx="1995247" cy="730576"/>
          </a:xfrm>
        </p:grpSpPr>
        <p:cxnSp>
          <p:nvCxnSpPr>
            <p:cNvPr id="604" name="Connecteur droit 603">
              <a:extLst>
                <a:ext uri="{FF2B5EF4-FFF2-40B4-BE49-F238E27FC236}">
                  <a16:creationId xmlns:a16="http://schemas.microsoft.com/office/drawing/2014/main" id="{7D9B3D70-8472-4133-AD83-92EB3A79E3E7}"/>
                </a:ext>
              </a:extLst>
            </p:cNvPr>
            <p:cNvCxnSpPr>
              <a:cxnSpLocks/>
            </p:cNvCxnSpPr>
            <p:nvPr/>
          </p:nvCxnSpPr>
          <p:spPr>
            <a:xfrm>
              <a:off x="4486953" y="4097260"/>
              <a:ext cx="0" cy="446794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5" name="ZoneTexte 604">
              <a:extLst>
                <a:ext uri="{FF2B5EF4-FFF2-40B4-BE49-F238E27FC236}">
                  <a16:creationId xmlns:a16="http://schemas.microsoft.com/office/drawing/2014/main" id="{EA192244-863F-E5CA-1A76-D3E6F1E5C5A9}"/>
                </a:ext>
              </a:extLst>
            </p:cNvPr>
            <p:cNvSpPr txBox="1"/>
            <p:nvPr/>
          </p:nvSpPr>
          <p:spPr>
            <a:xfrm>
              <a:off x="4241677" y="3953982"/>
              <a:ext cx="1392859" cy="28299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/>
                <a:t>Terre</a:t>
              </a:r>
            </a:p>
          </p:txBody>
        </p:sp>
        <p:sp>
          <p:nvSpPr>
            <p:cNvPr id="606" name="ZoneTexte 605">
              <a:extLst>
                <a:ext uri="{FF2B5EF4-FFF2-40B4-BE49-F238E27FC236}">
                  <a16:creationId xmlns:a16="http://schemas.microsoft.com/office/drawing/2014/main" id="{1197289A-520B-77D3-1F31-3BFDF7482599}"/>
                </a:ext>
              </a:extLst>
            </p:cNvPr>
            <p:cNvSpPr txBox="1"/>
            <p:nvPr/>
          </p:nvSpPr>
          <p:spPr>
            <a:xfrm>
              <a:off x="4569406" y="4232205"/>
              <a:ext cx="1667518" cy="4523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  <a:p>
              <a:r>
                <a:rPr lang="fr-FR" sz="894" b="1" dirty="0"/>
                <a:t>Nature : Terre du Neutre</a:t>
              </a:r>
            </a:p>
          </p:txBody>
        </p:sp>
        <p:cxnSp>
          <p:nvCxnSpPr>
            <p:cNvPr id="607" name="Connecteur droit 606">
              <a:extLst>
                <a:ext uri="{FF2B5EF4-FFF2-40B4-BE49-F238E27FC236}">
                  <a16:creationId xmlns:a16="http://schemas.microsoft.com/office/drawing/2014/main" id="{3301AD1C-3752-957E-788D-3DF7986937DB}"/>
                </a:ext>
              </a:extLst>
            </p:cNvPr>
            <p:cNvCxnSpPr>
              <a:cxnSpLocks/>
            </p:cNvCxnSpPr>
            <p:nvPr/>
          </p:nvCxnSpPr>
          <p:spPr>
            <a:xfrm>
              <a:off x="4486953" y="4544054"/>
              <a:ext cx="152400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Connecteur droit 607">
              <a:extLst>
                <a:ext uri="{FF2B5EF4-FFF2-40B4-BE49-F238E27FC236}">
                  <a16:creationId xmlns:a16="http://schemas.microsoft.com/office/drawing/2014/main" id="{6064630F-D7E6-1F41-9088-E7F61109D782}"/>
                </a:ext>
              </a:extLst>
            </p:cNvPr>
            <p:cNvCxnSpPr>
              <a:cxnSpLocks/>
            </p:cNvCxnSpPr>
            <p:nvPr/>
          </p:nvCxnSpPr>
          <p:spPr>
            <a:xfrm>
              <a:off x="4486953" y="4385304"/>
              <a:ext cx="152400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9" name="Groupe 608">
            <a:extLst>
              <a:ext uri="{FF2B5EF4-FFF2-40B4-BE49-F238E27FC236}">
                <a16:creationId xmlns:a16="http://schemas.microsoft.com/office/drawing/2014/main" id="{1E52FFBB-E2BD-6C80-4DB7-57324D436EC5}"/>
              </a:ext>
            </a:extLst>
          </p:cNvPr>
          <p:cNvGrpSpPr/>
          <p:nvPr/>
        </p:nvGrpSpPr>
        <p:grpSpPr>
          <a:xfrm>
            <a:off x="2328562" y="2133957"/>
            <a:ext cx="1279363" cy="478266"/>
            <a:chOff x="6294553" y="2849437"/>
            <a:chExt cx="1279363" cy="478266"/>
          </a:xfrm>
        </p:grpSpPr>
        <p:cxnSp>
          <p:nvCxnSpPr>
            <p:cNvPr id="610" name="Connecteur droit 609">
              <a:extLst>
                <a:ext uri="{FF2B5EF4-FFF2-40B4-BE49-F238E27FC236}">
                  <a16:creationId xmlns:a16="http://schemas.microsoft.com/office/drawing/2014/main" id="{0B0A6A54-CCFA-1285-7333-294914604082}"/>
                </a:ext>
              </a:extLst>
            </p:cNvPr>
            <p:cNvCxnSpPr>
              <a:cxnSpLocks/>
            </p:cNvCxnSpPr>
            <p:nvPr/>
          </p:nvCxnSpPr>
          <p:spPr>
            <a:xfrm>
              <a:off x="6408987" y="3044489"/>
              <a:ext cx="0" cy="174379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1" name="ZoneTexte 610">
              <a:extLst>
                <a:ext uri="{FF2B5EF4-FFF2-40B4-BE49-F238E27FC236}">
                  <a16:creationId xmlns:a16="http://schemas.microsoft.com/office/drawing/2014/main" id="{18C3797D-412F-1C39-D6F6-7C84BD819FCA}"/>
                </a:ext>
              </a:extLst>
            </p:cNvPr>
            <p:cNvSpPr txBox="1"/>
            <p:nvPr/>
          </p:nvSpPr>
          <p:spPr>
            <a:xfrm>
              <a:off x="6470729" y="3097768"/>
              <a:ext cx="1103187" cy="229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</p:txBody>
        </p:sp>
        <p:cxnSp>
          <p:nvCxnSpPr>
            <p:cNvPr id="612" name="Connecteur droit 611">
              <a:extLst>
                <a:ext uri="{FF2B5EF4-FFF2-40B4-BE49-F238E27FC236}">
                  <a16:creationId xmlns:a16="http://schemas.microsoft.com/office/drawing/2014/main" id="{ABC84276-D89B-F563-B401-94A278F9B40C}"/>
                </a:ext>
              </a:extLst>
            </p:cNvPr>
            <p:cNvCxnSpPr>
              <a:cxnSpLocks/>
            </p:cNvCxnSpPr>
            <p:nvPr/>
          </p:nvCxnSpPr>
          <p:spPr>
            <a:xfrm>
              <a:off x="6408987" y="3218869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3" name="ZoneTexte 612">
              <a:extLst>
                <a:ext uri="{FF2B5EF4-FFF2-40B4-BE49-F238E27FC236}">
                  <a16:creationId xmlns:a16="http://schemas.microsoft.com/office/drawing/2014/main" id="{BEA9CE25-A16E-C1DA-B714-4C1B8EF005FA}"/>
                </a:ext>
              </a:extLst>
            </p:cNvPr>
            <p:cNvSpPr txBox="1"/>
            <p:nvPr/>
          </p:nvSpPr>
          <p:spPr>
            <a:xfrm>
              <a:off x="6294553" y="2849437"/>
              <a:ext cx="1172151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/>
                <a:t>Jeu de Barres</a:t>
              </a:r>
            </a:p>
          </p:txBody>
        </p:sp>
      </p:grpSp>
      <p:grpSp>
        <p:nvGrpSpPr>
          <p:cNvPr id="614" name="Groupe 613">
            <a:extLst>
              <a:ext uri="{FF2B5EF4-FFF2-40B4-BE49-F238E27FC236}">
                <a16:creationId xmlns:a16="http://schemas.microsoft.com/office/drawing/2014/main" id="{70EB2273-593B-9DAC-7C7C-4C955AFC84AE}"/>
              </a:ext>
            </a:extLst>
          </p:cNvPr>
          <p:cNvGrpSpPr/>
          <p:nvPr/>
        </p:nvGrpSpPr>
        <p:grpSpPr>
          <a:xfrm>
            <a:off x="2333651" y="2774910"/>
            <a:ext cx="1468871" cy="852133"/>
            <a:chOff x="5119337" y="3718191"/>
            <a:chExt cx="1468871" cy="852133"/>
          </a:xfrm>
        </p:grpSpPr>
        <p:cxnSp>
          <p:nvCxnSpPr>
            <p:cNvPr id="615" name="Connecteur droit 614">
              <a:extLst>
                <a:ext uri="{FF2B5EF4-FFF2-40B4-BE49-F238E27FC236}">
                  <a16:creationId xmlns:a16="http://schemas.microsoft.com/office/drawing/2014/main" id="{19AB9051-9857-3090-A980-448A77310C93}"/>
                </a:ext>
              </a:extLst>
            </p:cNvPr>
            <p:cNvCxnSpPr>
              <a:cxnSpLocks/>
            </p:cNvCxnSpPr>
            <p:nvPr/>
          </p:nvCxnSpPr>
          <p:spPr>
            <a:xfrm>
              <a:off x="5215433" y="3927584"/>
              <a:ext cx="0" cy="521124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6" name="ZoneTexte 615">
              <a:extLst>
                <a:ext uri="{FF2B5EF4-FFF2-40B4-BE49-F238E27FC236}">
                  <a16:creationId xmlns:a16="http://schemas.microsoft.com/office/drawing/2014/main" id="{AD13205D-EA49-EB75-CE2D-8BCAF482B1A6}"/>
                </a:ext>
              </a:extLst>
            </p:cNvPr>
            <p:cNvSpPr txBox="1"/>
            <p:nvPr/>
          </p:nvSpPr>
          <p:spPr>
            <a:xfrm>
              <a:off x="5119337" y="3718191"/>
              <a:ext cx="1172152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0" scaled="0"/>
            </a:gradFill>
            <a:ln w="127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Coffret</a:t>
              </a:r>
            </a:p>
          </p:txBody>
        </p:sp>
        <p:sp>
          <p:nvSpPr>
            <p:cNvPr id="617" name="ZoneTexte 616">
              <a:extLst>
                <a:ext uri="{FF2B5EF4-FFF2-40B4-BE49-F238E27FC236}">
                  <a16:creationId xmlns:a16="http://schemas.microsoft.com/office/drawing/2014/main" id="{E9591CA6-105C-0921-C315-C0B150F8DCEB}"/>
                </a:ext>
              </a:extLst>
            </p:cNvPr>
            <p:cNvSpPr txBox="1"/>
            <p:nvPr/>
          </p:nvSpPr>
          <p:spPr>
            <a:xfrm>
              <a:off x="5295867" y="3927584"/>
              <a:ext cx="1292341" cy="642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Géométrie XY &amp; Z cl. A</a:t>
              </a:r>
            </a:p>
            <a:p>
              <a:r>
                <a:rPr lang="fr-FR" sz="894" b="1" dirty="0"/>
                <a:t>Implantation : encastré</a:t>
              </a:r>
            </a:p>
            <a:p>
              <a:r>
                <a:rPr lang="fr-FR" sz="894" b="1" dirty="0" err="1"/>
                <a:t>TypeCoffret</a:t>
              </a:r>
              <a:r>
                <a:rPr lang="fr-FR" sz="894" b="1" dirty="0"/>
                <a:t> : ECP</a:t>
              </a:r>
            </a:p>
            <a:p>
              <a:r>
                <a:rPr lang="fr-FR" sz="894" b="1" dirty="0" err="1"/>
                <a:t>FonctionCoffret</a:t>
              </a:r>
              <a:r>
                <a:rPr lang="fr-FR" sz="894" b="1" dirty="0"/>
                <a:t> : M</a:t>
              </a:r>
            </a:p>
          </p:txBody>
        </p:sp>
        <p:cxnSp>
          <p:nvCxnSpPr>
            <p:cNvPr id="618" name="Connecteur droit 617">
              <a:extLst>
                <a:ext uri="{FF2B5EF4-FFF2-40B4-BE49-F238E27FC236}">
                  <a16:creationId xmlns:a16="http://schemas.microsoft.com/office/drawing/2014/main" id="{6C93AC6A-4611-0011-F271-028B54BFFE95}"/>
                </a:ext>
              </a:extLst>
            </p:cNvPr>
            <p:cNvCxnSpPr>
              <a:cxnSpLocks/>
            </p:cNvCxnSpPr>
            <p:nvPr/>
          </p:nvCxnSpPr>
          <p:spPr>
            <a:xfrm>
              <a:off x="5215433" y="4042308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Connecteur droit 618">
              <a:extLst>
                <a:ext uri="{FF2B5EF4-FFF2-40B4-BE49-F238E27FC236}">
                  <a16:creationId xmlns:a16="http://schemas.microsoft.com/office/drawing/2014/main" id="{97741AE7-0C08-3ED9-4E4F-28C173B4BC21}"/>
                </a:ext>
              </a:extLst>
            </p:cNvPr>
            <p:cNvCxnSpPr>
              <a:cxnSpLocks/>
            </p:cNvCxnSpPr>
            <p:nvPr/>
          </p:nvCxnSpPr>
          <p:spPr>
            <a:xfrm>
              <a:off x="5209083" y="4188358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Connecteur droit 619">
              <a:extLst>
                <a:ext uri="{FF2B5EF4-FFF2-40B4-BE49-F238E27FC236}">
                  <a16:creationId xmlns:a16="http://schemas.microsoft.com/office/drawing/2014/main" id="{5764FBC6-78D1-0DA1-EB71-281983B2F9AE}"/>
                </a:ext>
              </a:extLst>
            </p:cNvPr>
            <p:cNvCxnSpPr>
              <a:cxnSpLocks/>
            </p:cNvCxnSpPr>
            <p:nvPr/>
          </p:nvCxnSpPr>
          <p:spPr>
            <a:xfrm>
              <a:off x="5207495" y="4312975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Connecteur droit 620">
              <a:extLst>
                <a:ext uri="{FF2B5EF4-FFF2-40B4-BE49-F238E27FC236}">
                  <a16:creationId xmlns:a16="http://schemas.microsoft.com/office/drawing/2014/main" id="{0A39AC35-EB73-7ACF-C7B0-F802DD6D1453}"/>
                </a:ext>
              </a:extLst>
            </p:cNvPr>
            <p:cNvCxnSpPr>
              <a:cxnSpLocks/>
            </p:cNvCxnSpPr>
            <p:nvPr/>
          </p:nvCxnSpPr>
          <p:spPr>
            <a:xfrm>
              <a:off x="5213211" y="4448708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2" name="Connecteur : en angle 477">
            <a:extLst>
              <a:ext uri="{FF2B5EF4-FFF2-40B4-BE49-F238E27FC236}">
                <a16:creationId xmlns:a16="http://schemas.microsoft.com/office/drawing/2014/main" id="{875EC9D3-704B-F9A8-E306-4CDF2EC9EA67}"/>
              </a:ext>
            </a:extLst>
          </p:cNvPr>
          <p:cNvCxnSpPr>
            <a:cxnSpLocks/>
            <a:stCxn id="623" idx="2"/>
            <a:endCxn id="636" idx="0"/>
          </p:cNvCxnSpPr>
          <p:nvPr/>
        </p:nvCxnSpPr>
        <p:spPr>
          <a:xfrm>
            <a:off x="919360" y="1412458"/>
            <a:ext cx="0" cy="726015"/>
          </a:xfrm>
          <a:prstGeom prst="straightConnector1">
            <a:avLst/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3" name="ZoneTexte 622">
            <a:extLst>
              <a:ext uri="{FF2B5EF4-FFF2-40B4-BE49-F238E27FC236}">
                <a16:creationId xmlns:a16="http://schemas.microsoft.com/office/drawing/2014/main" id="{9BB60ED5-B85B-68BE-0FB5-50E70AF76D83}"/>
              </a:ext>
            </a:extLst>
          </p:cNvPr>
          <p:cNvSpPr txBox="1"/>
          <p:nvPr/>
        </p:nvSpPr>
        <p:spPr>
          <a:xfrm>
            <a:off x="586439" y="1044921"/>
            <a:ext cx="665841" cy="36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94" b="1" dirty="0"/>
              <a:t>Venant de nœud BT</a:t>
            </a:r>
          </a:p>
        </p:txBody>
      </p:sp>
      <p:grpSp>
        <p:nvGrpSpPr>
          <p:cNvPr id="624" name="Groupe 623">
            <a:extLst>
              <a:ext uri="{FF2B5EF4-FFF2-40B4-BE49-F238E27FC236}">
                <a16:creationId xmlns:a16="http://schemas.microsoft.com/office/drawing/2014/main" id="{E27AFE87-D0A8-CCC8-2F06-24B477BA178D}"/>
              </a:ext>
            </a:extLst>
          </p:cNvPr>
          <p:cNvGrpSpPr/>
          <p:nvPr/>
        </p:nvGrpSpPr>
        <p:grpSpPr>
          <a:xfrm>
            <a:off x="306279" y="2138473"/>
            <a:ext cx="1828084" cy="1560682"/>
            <a:chOff x="1054478" y="999765"/>
            <a:chExt cx="1828084" cy="1560682"/>
          </a:xfrm>
        </p:grpSpPr>
        <p:cxnSp>
          <p:nvCxnSpPr>
            <p:cNvPr id="625" name="Connecteur droit 624">
              <a:extLst>
                <a:ext uri="{FF2B5EF4-FFF2-40B4-BE49-F238E27FC236}">
                  <a16:creationId xmlns:a16="http://schemas.microsoft.com/office/drawing/2014/main" id="{DC305C02-3B28-00D6-1B88-A215FC94EA11}"/>
                </a:ext>
              </a:extLst>
            </p:cNvPr>
            <p:cNvCxnSpPr>
              <a:cxnSpLocks/>
            </p:cNvCxnSpPr>
            <p:nvPr/>
          </p:nvCxnSpPr>
          <p:spPr>
            <a:xfrm>
              <a:off x="1114810" y="1199551"/>
              <a:ext cx="7352" cy="1226381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6" name="ZoneTexte 625">
              <a:extLst>
                <a:ext uri="{FF2B5EF4-FFF2-40B4-BE49-F238E27FC236}">
                  <a16:creationId xmlns:a16="http://schemas.microsoft.com/office/drawing/2014/main" id="{B6AF9FA5-29F4-CA36-A4A5-FBC3047566A1}"/>
                </a:ext>
              </a:extLst>
            </p:cNvPr>
            <p:cNvSpPr txBox="1"/>
            <p:nvPr/>
          </p:nvSpPr>
          <p:spPr>
            <a:xfrm>
              <a:off x="1194014" y="1229698"/>
              <a:ext cx="1688548" cy="133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  <a:p>
              <a:r>
                <a:rPr lang="fr-FR" sz="894" b="1" dirty="0"/>
                <a:t>Isolant : réticulé</a:t>
              </a:r>
            </a:p>
            <a:p>
              <a:r>
                <a:rPr lang="fr-FR" sz="894" b="1" dirty="0"/>
                <a:t>Matériau : Alu</a:t>
              </a:r>
            </a:p>
            <a:p>
              <a:r>
                <a:rPr lang="fr-FR" sz="894" b="1" dirty="0"/>
                <a:t>DomaineTension : BT</a:t>
              </a:r>
            </a:p>
            <a:p>
              <a:r>
                <a:rPr lang="fr-FR" sz="894" b="1" dirty="0"/>
                <a:t>FonctionCable : Distrib.Energie</a:t>
              </a:r>
            </a:p>
            <a:p>
              <a:r>
                <a:rPr lang="fr-FR" sz="894" b="1" dirty="0"/>
                <a:t>NombreConducteur : 4</a:t>
              </a:r>
            </a:p>
            <a:p>
              <a:r>
                <a:rPr lang="fr-FR" sz="894" b="1" dirty="0"/>
                <a:t>Section : 150</a:t>
              </a:r>
            </a:p>
            <a:p>
              <a:r>
                <a:rPr lang="fr-FR" sz="894" b="1" dirty="0"/>
                <a:t>SectionNeutre : 70</a:t>
              </a:r>
            </a:p>
            <a:p>
              <a:r>
                <a:rPr lang="fr-FR" sz="894" b="1" dirty="0"/>
                <a:t>HierarchieBT : reseau</a:t>
              </a:r>
            </a:p>
          </p:txBody>
        </p:sp>
        <p:cxnSp>
          <p:nvCxnSpPr>
            <p:cNvPr id="627" name="Connecteur droit 626">
              <a:extLst>
                <a:ext uri="{FF2B5EF4-FFF2-40B4-BE49-F238E27FC236}">
                  <a16:creationId xmlns:a16="http://schemas.microsoft.com/office/drawing/2014/main" id="{8CE099AA-35C3-9C08-218E-DE62E1724739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47817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Connecteur droit 627">
              <a:extLst>
                <a:ext uri="{FF2B5EF4-FFF2-40B4-BE49-F238E27FC236}">
                  <a16:creationId xmlns:a16="http://schemas.microsoft.com/office/drawing/2014/main" id="{A4C615CC-3E1C-89B4-6F60-B451A5FF1AE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3444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Connecteur droit 628">
              <a:extLst>
                <a:ext uri="{FF2B5EF4-FFF2-40B4-BE49-F238E27FC236}">
                  <a16:creationId xmlns:a16="http://schemas.microsoft.com/office/drawing/2014/main" id="{871E089A-83EC-EFEE-3CAC-A3143D49F1F5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74965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Connecteur droit 629">
              <a:extLst>
                <a:ext uri="{FF2B5EF4-FFF2-40B4-BE49-F238E27FC236}">
                  <a16:creationId xmlns:a16="http://schemas.microsoft.com/office/drawing/2014/main" id="{4420ED7A-D3D3-ED16-4B06-04C2F9438719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6206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Connecteur droit 630">
              <a:extLst>
                <a:ext uri="{FF2B5EF4-FFF2-40B4-BE49-F238E27FC236}">
                  <a16:creationId xmlns:a16="http://schemas.microsoft.com/office/drawing/2014/main" id="{B5B8059C-6E9C-361B-10C1-B5A69472A1CF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203062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Connecteur droit 631">
              <a:extLst>
                <a:ext uri="{FF2B5EF4-FFF2-40B4-BE49-F238E27FC236}">
                  <a16:creationId xmlns:a16="http://schemas.microsoft.com/office/drawing/2014/main" id="{8FF9D9B4-0DED-1C6D-354E-CFF8E9CABA40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8968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Connecteur droit 632">
              <a:extLst>
                <a:ext uri="{FF2B5EF4-FFF2-40B4-BE49-F238E27FC236}">
                  <a16:creationId xmlns:a16="http://schemas.microsoft.com/office/drawing/2014/main" id="{7F051F56-D3A1-9DCA-68C9-8AF97F2470ED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230210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Connecteur droit 633">
              <a:extLst>
                <a:ext uri="{FF2B5EF4-FFF2-40B4-BE49-F238E27FC236}">
                  <a16:creationId xmlns:a16="http://schemas.microsoft.com/office/drawing/2014/main" id="{31C5FBFB-57D8-88F6-B9C9-10029AA8A282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21731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Connecteur droit 634">
              <a:extLst>
                <a:ext uri="{FF2B5EF4-FFF2-40B4-BE49-F238E27FC236}">
                  <a16:creationId xmlns:a16="http://schemas.microsoft.com/office/drawing/2014/main" id="{7AD8C6E8-89EE-FF09-0807-3FE99EED2156}"/>
                </a:ext>
              </a:extLst>
            </p:cNvPr>
            <p:cNvCxnSpPr>
              <a:cxnSpLocks/>
            </p:cNvCxnSpPr>
            <p:nvPr/>
          </p:nvCxnSpPr>
          <p:spPr>
            <a:xfrm>
              <a:off x="1118333" y="242593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6" name="ZoneTexte 635">
              <a:extLst>
                <a:ext uri="{FF2B5EF4-FFF2-40B4-BE49-F238E27FC236}">
                  <a16:creationId xmlns:a16="http://schemas.microsoft.com/office/drawing/2014/main" id="{E4808D5E-90AC-FB96-A191-371C673B0012}"/>
                </a:ext>
              </a:extLst>
            </p:cNvPr>
            <p:cNvSpPr txBox="1"/>
            <p:nvPr/>
          </p:nvSpPr>
          <p:spPr>
            <a:xfrm>
              <a:off x="1054478" y="999765"/>
              <a:ext cx="1226162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CableElectrique</a:t>
              </a:r>
            </a:p>
          </p:txBody>
        </p:sp>
      </p:grpSp>
      <p:grpSp>
        <p:nvGrpSpPr>
          <p:cNvPr id="637" name="Groupe 636">
            <a:extLst>
              <a:ext uri="{FF2B5EF4-FFF2-40B4-BE49-F238E27FC236}">
                <a16:creationId xmlns:a16="http://schemas.microsoft.com/office/drawing/2014/main" id="{4E161D2D-D43B-7795-9AF1-5E9F3528DA64}"/>
              </a:ext>
            </a:extLst>
          </p:cNvPr>
          <p:cNvGrpSpPr/>
          <p:nvPr/>
        </p:nvGrpSpPr>
        <p:grpSpPr>
          <a:xfrm>
            <a:off x="306279" y="3743041"/>
            <a:ext cx="1692960" cy="861679"/>
            <a:chOff x="2171830" y="3192583"/>
            <a:chExt cx="1692960" cy="861679"/>
          </a:xfrm>
        </p:grpSpPr>
        <p:cxnSp>
          <p:nvCxnSpPr>
            <p:cNvPr id="638" name="Connecteur droit 637">
              <a:extLst>
                <a:ext uri="{FF2B5EF4-FFF2-40B4-BE49-F238E27FC236}">
                  <a16:creationId xmlns:a16="http://schemas.microsoft.com/office/drawing/2014/main" id="{ECE6B58E-9B0E-0C63-C614-816AA6AEBB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8096" y="3381375"/>
              <a:ext cx="1229" cy="550106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9" name="ZoneTexte 638">
              <a:extLst>
                <a:ext uri="{FF2B5EF4-FFF2-40B4-BE49-F238E27FC236}">
                  <a16:creationId xmlns:a16="http://schemas.microsoft.com/office/drawing/2014/main" id="{7C30C537-2633-BFF6-FB15-22BB81C373BA}"/>
                </a:ext>
              </a:extLst>
            </p:cNvPr>
            <p:cNvSpPr txBox="1"/>
            <p:nvPr/>
          </p:nvSpPr>
          <p:spPr>
            <a:xfrm>
              <a:off x="2298529" y="3411522"/>
              <a:ext cx="1566261" cy="642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  <a:p>
              <a:r>
                <a:rPr lang="fr-FR" sz="894" b="1" dirty="0"/>
                <a:t>FonctionCable : MALT</a:t>
              </a:r>
            </a:p>
            <a:p>
              <a:r>
                <a:rPr lang="fr-FR" sz="894" b="1" dirty="0"/>
                <a:t>NatCableTerre : CuivreNu</a:t>
              </a:r>
            </a:p>
            <a:p>
              <a:r>
                <a:rPr lang="fr-FR" sz="894" b="1" dirty="0"/>
                <a:t>SectionCablette : 25mm²</a:t>
              </a:r>
            </a:p>
          </p:txBody>
        </p:sp>
        <p:cxnSp>
          <p:nvCxnSpPr>
            <p:cNvPr id="640" name="Connecteur droit 639">
              <a:extLst>
                <a:ext uri="{FF2B5EF4-FFF2-40B4-BE49-F238E27FC236}">
                  <a16:creationId xmlns:a16="http://schemas.microsoft.com/office/drawing/2014/main" id="{575AFB2C-3567-B06A-FC5A-AAF4673A7636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96" y="3659994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Connecteur droit 640">
              <a:extLst>
                <a:ext uri="{FF2B5EF4-FFF2-40B4-BE49-F238E27FC236}">
                  <a16:creationId xmlns:a16="http://schemas.microsoft.com/office/drawing/2014/main" id="{6F696891-127F-8DF8-630E-FD1F4B227D91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96" y="3526246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Connecteur droit 641">
              <a:extLst>
                <a:ext uri="{FF2B5EF4-FFF2-40B4-BE49-F238E27FC236}">
                  <a16:creationId xmlns:a16="http://schemas.microsoft.com/office/drawing/2014/main" id="{88BC6E2B-6239-1360-57BC-B4F43EAD464D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85" y="3931481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Connecteur droit 642">
              <a:extLst>
                <a:ext uri="{FF2B5EF4-FFF2-40B4-BE49-F238E27FC236}">
                  <a16:creationId xmlns:a16="http://schemas.microsoft.com/office/drawing/2014/main" id="{39BAA3AF-5386-C5ED-1E33-52C1E884EB37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85" y="3802496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4" name="ZoneTexte 643">
              <a:extLst>
                <a:ext uri="{FF2B5EF4-FFF2-40B4-BE49-F238E27FC236}">
                  <a16:creationId xmlns:a16="http://schemas.microsoft.com/office/drawing/2014/main" id="{EEF994CF-26CD-BF43-392D-00682C16BE92}"/>
                </a:ext>
              </a:extLst>
            </p:cNvPr>
            <p:cNvSpPr txBox="1"/>
            <p:nvPr/>
          </p:nvSpPr>
          <p:spPr>
            <a:xfrm>
              <a:off x="2171830" y="3192583"/>
              <a:ext cx="1129241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CableTerre</a:t>
              </a:r>
            </a:p>
          </p:txBody>
        </p:sp>
      </p:grpSp>
      <p:cxnSp>
        <p:nvCxnSpPr>
          <p:cNvPr id="645" name="Connecteur : en angle 128">
            <a:extLst>
              <a:ext uri="{FF2B5EF4-FFF2-40B4-BE49-F238E27FC236}">
                <a16:creationId xmlns:a16="http://schemas.microsoft.com/office/drawing/2014/main" id="{00C905EB-BA1A-8B80-7AEC-37C5C69BAF25}"/>
              </a:ext>
            </a:extLst>
          </p:cNvPr>
          <p:cNvCxnSpPr>
            <a:cxnSpLocks/>
            <a:stCxn id="560" idx="1"/>
            <a:endCxn id="616" idx="3"/>
          </p:cNvCxnSpPr>
          <p:nvPr/>
        </p:nvCxnSpPr>
        <p:spPr>
          <a:xfrm rot="10800000">
            <a:off x="3505803" y="2889879"/>
            <a:ext cx="2031384" cy="57205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39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6F893340-3A59-D38F-A4DF-D4FA944AB05D}"/>
              </a:ext>
            </a:extLst>
          </p:cNvPr>
          <p:cNvSpPr/>
          <p:nvPr/>
        </p:nvSpPr>
        <p:spPr>
          <a:xfrm>
            <a:off x="2091235" y="1527270"/>
            <a:ext cx="1902959" cy="3077450"/>
          </a:xfrm>
          <a:prstGeom prst="rect">
            <a:avLst/>
          </a:prstGeom>
          <a:solidFill>
            <a:schemeClr val="accent6">
              <a:lumMod val="40000"/>
              <a:lumOff val="60000"/>
              <a:alpha val="1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solid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11358425"/>
                      <a:gd name="connsiteY0" fmla="*/ 0 h 1644501"/>
                      <a:gd name="connsiteX1" fmla="*/ 484228 w 11358425"/>
                      <a:gd name="connsiteY1" fmla="*/ 0 h 1644501"/>
                      <a:gd name="connsiteX2" fmla="*/ 741287 w 11358425"/>
                      <a:gd name="connsiteY2" fmla="*/ 0 h 1644501"/>
                      <a:gd name="connsiteX3" fmla="*/ 1566267 w 11358425"/>
                      <a:gd name="connsiteY3" fmla="*/ 0 h 1644501"/>
                      <a:gd name="connsiteX4" fmla="*/ 2050495 w 11358425"/>
                      <a:gd name="connsiteY4" fmla="*/ 0 h 1644501"/>
                      <a:gd name="connsiteX5" fmla="*/ 2534722 w 11358425"/>
                      <a:gd name="connsiteY5" fmla="*/ 0 h 1644501"/>
                      <a:gd name="connsiteX6" fmla="*/ 3359703 w 11358425"/>
                      <a:gd name="connsiteY6" fmla="*/ 0 h 1644501"/>
                      <a:gd name="connsiteX7" fmla="*/ 3730346 w 11358425"/>
                      <a:gd name="connsiteY7" fmla="*/ 0 h 1644501"/>
                      <a:gd name="connsiteX8" fmla="*/ 4555326 w 11358425"/>
                      <a:gd name="connsiteY8" fmla="*/ 0 h 1644501"/>
                      <a:gd name="connsiteX9" fmla="*/ 5380307 w 11358425"/>
                      <a:gd name="connsiteY9" fmla="*/ 0 h 1644501"/>
                      <a:gd name="connsiteX10" fmla="*/ 5978118 w 11358425"/>
                      <a:gd name="connsiteY10" fmla="*/ 0 h 1644501"/>
                      <a:gd name="connsiteX11" fmla="*/ 6803099 w 11358425"/>
                      <a:gd name="connsiteY11" fmla="*/ 0 h 1644501"/>
                      <a:gd name="connsiteX12" fmla="*/ 7287326 w 11358425"/>
                      <a:gd name="connsiteY12" fmla="*/ 0 h 1644501"/>
                      <a:gd name="connsiteX13" fmla="*/ 7771554 w 11358425"/>
                      <a:gd name="connsiteY13" fmla="*/ 0 h 1644501"/>
                      <a:gd name="connsiteX14" fmla="*/ 8482950 w 11358425"/>
                      <a:gd name="connsiteY14" fmla="*/ 0 h 1644501"/>
                      <a:gd name="connsiteX15" fmla="*/ 8967178 w 11358425"/>
                      <a:gd name="connsiteY15" fmla="*/ 0 h 1644501"/>
                      <a:gd name="connsiteX16" fmla="*/ 9792158 w 11358425"/>
                      <a:gd name="connsiteY16" fmla="*/ 0 h 1644501"/>
                      <a:gd name="connsiteX17" fmla="*/ 10617138 w 11358425"/>
                      <a:gd name="connsiteY17" fmla="*/ 0 h 1644501"/>
                      <a:gd name="connsiteX18" fmla="*/ 11358425 w 11358425"/>
                      <a:gd name="connsiteY18" fmla="*/ 0 h 1644501"/>
                      <a:gd name="connsiteX19" fmla="*/ 11358425 w 11358425"/>
                      <a:gd name="connsiteY19" fmla="*/ 531722 h 1644501"/>
                      <a:gd name="connsiteX20" fmla="*/ 11358425 w 11358425"/>
                      <a:gd name="connsiteY20" fmla="*/ 1030554 h 1644501"/>
                      <a:gd name="connsiteX21" fmla="*/ 11358425 w 11358425"/>
                      <a:gd name="connsiteY21" fmla="*/ 1644501 h 1644501"/>
                      <a:gd name="connsiteX22" fmla="*/ 10647029 w 11358425"/>
                      <a:gd name="connsiteY22" fmla="*/ 1644501 h 1644501"/>
                      <a:gd name="connsiteX23" fmla="*/ 10276386 w 11358425"/>
                      <a:gd name="connsiteY23" fmla="*/ 1644501 h 1644501"/>
                      <a:gd name="connsiteX24" fmla="*/ 9678574 w 11358425"/>
                      <a:gd name="connsiteY24" fmla="*/ 1644501 h 1644501"/>
                      <a:gd name="connsiteX25" fmla="*/ 9421515 w 11358425"/>
                      <a:gd name="connsiteY25" fmla="*/ 1644501 h 1644501"/>
                      <a:gd name="connsiteX26" fmla="*/ 9164456 w 11358425"/>
                      <a:gd name="connsiteY26" fmla="*/ 1644501 h 1644501"/>
                      <a:gd name="connsiteX27" fmla="*/ 8566644 w 11358425"/>
                      <a:gd name="connsiteY27" fmla="*/ 1644501 h 1644501"/>
                      <a:gd name="connsiteX28" fmla="*/ 8196000 w 11358425"/>
                      <a:gd name="connsiteY28" fmla="*/ 1644501 h 1644501"/>
                      <a:gd name="connsiteX29" fmla="*/ 7484604 w 11358425"/>
                      <a:gd name="connsiteY29" fmla="*/ 1644501 h 1644501"/>
                      <a:gd name="connsiteX30" fmla="*/ 7113961 w 11358425"/>
                      <a:gd name="connsiteY30" fmla="*/ 1644501 h 1644501"/>
                      <a:gd name="connsiteX31" fmla="*/ 6402565 w 11358425"/>
                      <a:gd name="connsiteY31" fmla="*/ 1644501 h 1644501"/>
                      <a:gd name="connsiteX32" fmla="*/ 6145506 w 11358425"/>
                      <a:gd name="connsiteY32" fmla="*/ 1644501 h 1644501"/>
                      <a:gd name="connsiteX33" fmla="*/ 5434110 w 11358425"/>
                      <a:gd name="connsiteY33" fmla="*/ 1644501 h 1644501"/>
                      <a:gd name="connsiteX34" fmla="*/ 5063466 w 11358425"/>
                      <a:gd name="connsiteY34" fmla="*/ 1644501 h 1644501"/>
                      <a:gd name="connsiteX35" fmla="*/ 4806407 w 11358425"/>
                      <a:gd name="connsiteY35" fmla="*/ 1644501 h 1644501"/>
                      <a:gd name="connsiteX36" fmla="*/ 4435764 w 11358425"/>
                      <a:gd name="connsiteY36" fmla="*/ 1644501 h 1644501"/>
                      <a:gd name="connsiteX37" fmla="*/ 3724368 w 11358425"/>
                      <a:gd name="connsiteY37" fmla="*/ 1644501 h 1644501"/>
                      <a:gd name="connsiteX38" fmla="*/ 3353724 w 11358425"/>
                      <a:gd name="connsiteY38" fmla="*/ 1644501 h 1644501"/>
                      <a:gd name="connsiteX39" fmla="*/ 3096665 w 11358425"/>
                      <a:gd name="connsiteY39" fmla="*/ 1644501 h 1644501"/>
                      <a:gd name="connsiteX40" fmla="*/ 2726022 w 11358425"/>
                      <a:gd name="connsiteY40" fmla="*/ 1644501 h 1644501"/>
                      <a:gd name="connsiteX41" fmla="*/ 2241794 w 11358425"/>
                      <a:gd name="connsiteY41" fmla="*/ 1644501 h 1644501"/>
                      <a:gd name="connsiteX42" fmla="*/ 1643983 w 11358425"/>
                      <a:gd name="connsiteY42" fmla="*/ 1644501 h 1644501"/>
                      <a:gd name="connsiteX43" fmla="*/ 1273339 w 11358425"/>
                      <a:gd name="connsiteY43" fmla="*/ 1644501 h 1644501"/>
                      <a:gd name="connsiteX44" fmla="*/ 0 w 11358425"/>
                      <a:gd name="connsiteY44" fmla="*/ 1644501 h 1644501"/>
                      <a:gd name="connsiteX45" fmla="*/ 0 w 11358425"/>
                      <a:gd name="connsiteY45" fmla="*/ 1096334 h 1644501"/>
                      <a:gd name="connsiteX46" fmla="*/ 0 w 11358425"/>
                      <a:gd name="connsiteY46" fmla="*/ 548167 h 1644501"/>
                      <a:gd name="connsiteX47" fmla="*/ 0 w 11358425"/>
                      <a:gd name="connsiteY47" fmla="*/ 0 h 1644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11358425" h="1644501" extrusionOk="0">
                        <a:moveTo>
                          <a:pt x="0" y="0"/>
                        </a:moveTo>
                        <a:cubicBezTo>
                          <a:pt x="126614" y="-21232"/>
                          <a:pt x="287010" y="36220"/>
                          <a:pt x="484228" y="0"/>
                        </a:cubicBezTo>
                        <a:cubicBezTo>
                          <a:pt x="681446" y="-36220"/>
                          <a:pt x="664657" y="23336"/>
                          <a:pt x="741287" y="0"/>
                        </a:cubicBezTo>
                        <a:cubicBezTo>
                          <a:pt x="817917" y="-23336"/>
                          <a:pt x="1360097" y="35724"/>
                          <a:pt x="1566267" y="0"/>
                        </a:cubicBezTo>
                        <a:cubicBezTo>
                          <a:pt x="1772437" y="-35724"/>
                          <a:pt x="1939171" y="56166"/>
                          <a:pt x="2050495" y="0"/>
                        </a:cubicBezTo>
                        <a:cubicBezTo>
                          <a:pt x="2161819" y="-56166"/>
                          <a:pt x="2428356" y="3884"/>
                          <a:pt x="2534722" y="0"/>
                        </a:cubicBezTo>
                        <a:cubicBezTo>
                          <a:pt x="2641088" y="-3884"/>
                          <a:pt x="3042672" y="93613"/>
                          <a:pt x="3359703" y="0"/>
                        </a:cubicBezTo>
                        <a:cubicBezTo>
                          <a:pt x="3676734" y="-93613"/>
                          <a:pt x="3604167" y="25660"/>
                          <a:pt x="3730346" y="0"/>
                        </a:cubicBezTo>
                        <a:cubicBezTo>
                          <a:pt x="3856525" y="-25660"/>
                          <a:pt x="4205665" y="55133"/>
                          <a:pt x="4555326" y="0"/>
                        </a:cubicBezTo>
                        <a:cubicBezTo>
                          <a:pt x="4904987" y="-55133"/>
                          <a:pt x="5075842" y="53173"/>
                          <a:pt x="5380307" y="0"/>
                        </a:cubicBezTo>
                        <a:cubicBezTo>
                          <a:pt x="5684772" y="-53173"/>
                          <a:pt x="5831576" y="55561"/>
                          <a:pt x="5978118" y="0"/>
                        </a:cubicBezTo>
                        <a:cubicBezTo>
                          <a:pt x="6124660" y="-55561"/>
                          <a:pt x="6499683" y="18345"/>
                          <a:pt x="6803099" y="0"/>
                        </a:cubicBezTo>
                        <a:cubicBezTo>
                          <a:pt x="7106515" y="-18345"/>
                          <a:pt x="7162877" y="40726"/>
                          <a:pt x="7287326" y="0"/>
                        </a:cubicBezTo>
                        <a:cubicBezTo>
                          <a:pt x="7411775" y="-40726"/>
                          <a:pt x="7581731" y="48367"/>
                          <a:pt x="7771554" y="0"/>
                        </a:cubicBezTo>
                        <a:cubicBezTo>
                          <a:pt x="7961377" y="-48367"/>
                          <a:pt x="8339846" y="22078"/>
                          <a:pt x="8482950" y="0"/>
                        </a:cubicBezTo>
                        <a:cubicBezTo>
                          <a:pt x="8626054" y="-22078"/>
                          <a:pt x="8731457" y="29035"/>
                          <a:pt x="8967178" y="0"/>
                        </a:cubicBezTo>
                        <a:cubicBezTo>
                          <a:pt x="9202899" y="-29035"/>
                          <a:pt x="9477985" y="21710"/>
                          <a:pt x="9792158" y="0"/>
                        </a:cubicBezTo>
                        <a:cubicBezTo>
                          <a:pt x="10106331" y="-21710"/>
                          <a:pt x="10362117" y="14980"/>
                          <a:pt x="10617138" y="0"/>
                        </a:cubicBezTo>
                        <a:cubicBezTo>
                          <a:pt x="10872159" y="-14980"/>
                          <a:pt x="11002726" y="10194"/>
                          <a:pt x="11358425" y="0"/>
                        </a:cubicBezTo>
                        <a:cubicBezTo>
                          <a:pt x="11378353" y="245011"/>
                          <a:pt x="11354092" y="402494"/>
                          <a:pt x="11358425" y="531722"/>
                        </a:cubicBezTo>
                        <a:cubicBezTo>
                          <a:pt x="11362758" y="660950"/>
                          <a:pt x="11307231" y="801128"/>
                          <a:pt x="11358425" y="1030554"/>
                        </a:cubicBezTo>
                        <a:cubicBezTo>
                          <a:pt x="11409619" y="1259980"/>
                          <a:pt x="11322619" y="1385522"/>
                          <a:pt x="11358425" y="1644501"/>
                        </a:cubicBezTo>
                        <a:cubicBezTo>
                          <a:pt x="11211540" y="1689892"/>
                          <a:pt x="10825894" y="1610911"/>
                          <a:pt x="10647029" y="1644501"/>
                        </a:cubicBezTo>
                        <a:cubicBezTo>
                          <a:pt x="10468164" y="1678091"/>
                          <a:pt x="10388529" y="1615700"/>
                          <a:pt x="10276386" y="1644501"/>
                        </a:cubicBezTo>
                        <a:cubicBezTo>
                          <a:pt x="10164243" y="1673302"/>
                          <a:pt x="9804397" y="1575083"/>
                          <a:pt x="9678574" y="1644501"/>
                        </a:cubicBezTo>
                        <a:cubicBezTo>
                          <a:pt x="9552751" y="1713919"/>
                          <a:pt x="9525883" y="1628631"/>
                          <a:pt x="9421515" y="1644501"/>
                        </a:cubicBezTo>
                        <a:cubicBezTo>
                          <a:pt x="9317147" y="1660371"/>
                          <a:pt x="9277829" y="1616524"/>
                          <a:pt x="9164456" y="1644501"/>
                        </a:cubicBezTo>
                        <a:cubicBezTo>
                          <a:pt x="9051083" y="1672478"/>
                          <a:pt x="8831850" y="1637752"/>
                          <a:pt x="8566644" y="1644501"/>
                        </a:cubicBezTo>
                        <a:cubicBezTo>
                          <a:pt x="8301438" y="1651250"/>
                          <a:pt x="8315550" y="1616826"/>
                          <a:pt x="8196000" y="1644501"/>
                        </a:cubicBezTo>
                        <a:cubicBezTo>
                          <a:pt x="8076450" y="1672176"/>
                          <a:pt x="7762297" y="1615231"/>
                          <a:pt x="7484604" y="1644501"/>
                        </a:cubicBezTo>
                        <a:cubicBezTo>
                          <a:pt x="7206911" y="1673771"/>
                          <a:pt x="7215889" y="1603612"/>
                          <a:pt x="7113961" y="1644501"/>
                        </a:cubicBezTo>
                        <a:cubicBezTo>
                          <a:pt x="7012033" y="1685390"/>
                          <a:pt x="6675847" y="1607135"/>
                          <a:pt x="6402565" y="1644501"/>
                        </a:cubicBezTo>
                        <a:cubicBezTo>
                          <a:pt x="6129283" y="1681867"/>
                          <a:pt x="6212176" y="1614055"/>
                          <a:pt x="6145506" y="1644501"/>
                        </a:cubicBezTo>
                        <a:cubicBezTo>
                          <a:pt x="6078836" y="1674947"/>
                          <a:pt x="5787548" y="1596811"/>
                          <a:pt x="5434110" y="1644501"/>
                        </a:cubicBezTo>
                        <a:cubicBezTo>
                          <a:pt x="5080672" y="1692191"/>
                          <a:pt x="5173291" y="1642830"/>
                          <a:pt x="5063466" y="1644501"/>
                        </a:cubicBezTo>
                        <a:cubicBezTo>
                          <a:pt x="4953641" y="1646172"/>
                          <a:pt x="4917619" y="1635897"/>
                          <a:pt x="4806407" y="1644501"/>
                        </a:cubicBezTo>
                        <a:cubicBezTo>
                          <a:pt x="4695195" y="1653105"/>
                          <a:pt x="4572095" y="1608982"/>
                          <a:pt x="4435764" y="1644501"/>
                        </a:cubicBezTo>
                        <a:cubicBezTo>
                          <a:pt x="4299433" y="1680020"/>
                          <a:pt x="3879940" y="1591596"/>
                          <a:pt x="3724368" y="1644501"/>
                        </a:cubicBezTo>
                        <a:cubicBezTo>
                          <a:pt x="3568796" y="1697406"/>
                          <a:pt x="3521459" y="1639327"/>
                          <a:pt x="3353724" y="1644501"/>
                        </a:cubicBezTo>
                        <a:cubicBezTo>
                          <a:pt x="3185989" y="1649675"/>
                          <a:pt x="3210517" y="1629130"/>
                          <a:pt x="3096665" y="1644501"/>
                        </a:cubicBezTo>
                        <a:cubicBezTo>
                          <a:pt x="2982813" y="1659872"/>
                          <a:pt x="2905863" y="1630757"/>
                          <a:pt x="2726022" y="1644501"/>
                        </a:cubicBezTo>
                        <a:cubicBezTo>
                          <a:pt x="2546181" y="1658245"/>
                          <a:pt x="2457914" y="1643263"/>
                          <a:pt x="2241794" y="1644501"/>
                        </a:cubicBezTo>
                        <a:cubicBezTo>
                          <a:pt x="2025674" y="1645739"/>
                          <a:pt x="1845658" y="1601457"/>
                          <a:pt x="1643983" y="1644501"/>
                        </a:cubicBezTo>
                        <a:cubicBezTo>
                          <a:pt x="1442308" y="1687545"/>
                          <a:pt x="1355919" y="1607617"/>
                          <a:pt x="1273339" y="1644501"/>
                        </a:cubicBezTo>
                        <a:cubicBezTo>
                          <a:pt x="1190759" y="1681385"/>
                          <a:pt x="626203" y="1626166"/>
                          <a:pt x="0" y="1644501"/>
                        </a:cubicBezTo>
                        <a:cubicBezTo>
                          <a:pt x="-21686" y="1477116"/>
                          <a:pt x="4555" y="1363191"/>
                          <a:pt x="0" y="1096334"/>
                        </a:cubicBezTo>
                        <a:cubicBezTo>
                          <a:pt x="-4555" y="829477"/>
                          <a:pt x="34105" y="722970"/>
                          <a:pt x="0" y="548167"/>
                        </a:cubicBezTo>
                        <a:cubicBezTo>
                          <a:pt x="-34105" y="373364"/>
                          <a:pt x="2669" y="13307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A0106FCE-3CE2-59D7-9B3C-9643D200966E}"/>
              </a:ext>
            </a:extLst>
          </p:cNvPr>
          <p:cNvSpPr/>
          <p:nvPr/>
        </p:nvSpPr>
        <p:spPr>
          <a:xfrm>
            <a:off x="5321598" y="1214723"/>
            <a:ext cx="4278123" cy="3964275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solid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11358425"/>
                      <a:gd name="connsiteY0" fmla="*/ 0 h 1644501"/>
                      <a:gd name="connsiteX1" fmla="*/ 484228 w 11358425"/>
                      <a:gd name="connsiteY1" fmla="*/ 0 h 1644501"/>
                      <a:gd name="connsiteX2" fmla="*/ 741287 w 11358425"/>
                      <a:gd name="connsiteY2" fmla="*/ 0 h 1644501"/>
                      <a:gd name="connsiteX3" fmla="*/ 1566267 w 11358425"/>
                      <a:gd name="connsiteY3" fmla="*/ 0 h 1644501"/>
                      <a:gd name="connsiteX4" fmla="*/ 2050495 w 11358425"/>
                      <a:gd name="connsiteY4" fmla="*/ 0 h 1644501"/>
                      <a:gd name="connsiteX5" fmla="*/ 2534722 w 11358425"/>
                      <a:gd name="connsiteY5" fmla="*/ 0 h 1644501"/>
                      <a:gd name="connsiteX6" fmla="*/ 3359703 w 11358425"/>
                      <a:gd name="connsiteY6" fmla="*/ 0 h 1644501"/>
                      <a:gd name="connsiteX7" fmla="*/ 3730346 w 11358425"/>
                      <a:gd name="connsiteY7" fmla="*/ 0 h 1644501"/>
                      <a:gd name="connsiteX8" fmla="*/ 4555326 w 11358425"/>
                      <a:gd name="connsiteY8" fmla="*/ 0 h 1644501"/>
                      <a:gd name="connsiteX9" fmla="*/ 5380307 w 11358425"/>
                      <a:gd name="connsiteY9" fmla="*/ 0 h 1644501"/>
                      <a:gd name="connsiteX10" fmla="*/ 5978118 w 11358425"/>
                      <a:gd name="connsiteY10" fmla="*/ 0 h 1644501"/>
                      <a:gd name="connsiteX11" fmla="*/ 6803099 w 11358425"/>
                      <a:gd name="connsiteY11" fmla="*/ 0 h 1644501"/>
                      <a:gd name="connsiteX12" fmla="*/ 7287326 w 11358425"/>
                      <a:gd name="connsiteY12" fmla="*/ 0 h 1644501"/>
                      <a:gd name="connsiteX13" fmla="*/ 7771554 w 11358425"/>
                      <a:gd name="connsiteY13" fmla="*/ 0 h 1644501"/>
                      <a:gd name="connsiteX14" fmla="*/ 8482950 w 11358425"/>
                      <a:gd name="connsiteY14" fmla="*/ 0 h 1644501"/>
                      <a:gd name="connsiteX15" fmla="*/ 8967178 w 11358425"/>
                      <a:gd name="connsiteY15" fmla="*/ 0 h 1644501"/>
                      <a:gd name="connsiteX16" fmla="*/ 9792158 w 11358425"/>
                      <a:gd name="connsiteY16" fmla="*/ 0 h 1644501"/>
                      <a:gd name="connsiteX17" fmla="*/ 10617138 w 11358425"/>
                      <a:gd name="connsiteY17" fmla="*/ 0 h 1644501"/>
                      <a:gd name="connsiteX18" fmla="*/ 11358425 w 11358425"/>
                      <a:gd name="connsiteY18" fmla="*/ 0 h 1644501"/>
                      <a:gd name="connsiteX19" fmla="*/ 11358425 w 11358425"/>
                      <a:gd name="connsiteY19" fmla="*/ 531722 h 1644501"/>
                      <a:gd name="connsiteX20" fmla="*/ 11358425 w 11358425"/>
                      <a:gd name="connsiteY20" fmla="*/ 1030554 h 1644501"/>
                      <a:gd name="connsiteX21" fmla="*/ 11358425 w 11358425"/>
                      <a:gd name="connsiteY21" fmla="*/ 1644501 h 1644501"/>
                      <a:gd name="connsiteX22" fmla="*/ 10647029 w 11358425"/>
                      <a:gd name="connsiteY22" fmla="*/ 1644501 h 1644501"/>
                      <a:gd name="connsiteX23" fmla="*/ 10276386 w 11358425"/>
                      <a:gd name="connsiteY23" fmla="*/ 1644501 h 1644501"/>
                      <a:gd name="connsiteX24" fmla="*/ 9678574 w 11358425"/>
                      <a:gd name="connsiteY24" fmla="*/ 1644501 h 1644501"/>
                      <a:gd name="connsiteX25" fmla="*/ 9421515 w 11358425"/>
                      <a:gd name="connsiteY25" fmla="*/ 1644501 h 1644501"/>
                      <a:gd name="connsiteX26" fmla="*/ 9164456 w 11358425"/>
                      <a:gd name="connsiteY26" fmla="*/ 1644501 h 1644501"/>
                      <a:gd name="connsiteX27" fmla="*/ 8566644 w 11358425"/>
                      <a:gd name="connsiteY27" fmla="*/ 1644501 h 1644501"/>
                      <a:gd name="connsiteX28" fmla="*/ 8196000 w 11358425"/>
                      <a:gd name="connsiteY28" fmla="*/ 1644501 h 1644501"/>
                      <a:gd name="connsiteX29" fmla="*/ 7484604 w 11358425"/>
                      <a:gd name="connsiteY29" fmla="*/ 1644501 h 1644501"/>
                      <a:gd name="connsiteX30" fmla="*/ 7113961 w 11358425"/>
                      <a:gd name="connsiteY30" fmla="*/ 1644501 h 1644501"/>
                      <a:gd name="connsiteX31" fmla="*/ 6402565 w 11358425"/>
                      <a:gd name="connsiteY31" fmla="*/ 1644501 h 1644501"/>
                      <a:gd name="connsiteX32" fmla="*/ 6145506 w 11358425"/>
                      <a:gd name="connsiteY32" fmla="*/ 1644501 h 1644501"/>
                      <a:gd name="connsiteX33" fmla="*/ 5434110 w 11358425"/>
                      <a:gd name="connsiteY33" fmla="*/ 1644501 h 1644501"/>
                      <a:gd name="connsiteX34" fmla="*/ 5063466 w 11358425"/>
                      <a:gd name="connsiteY34" fmla="*/ 1644501 h 1644501"/>
                      <a:gd name="connsiteX35" fmla="*/ 4806407 w 11358425"/>
                      <a:gd name="connsiteY35" fmla="*/ 1644501 h 1644501"/>
                      <a:gd name="connsiteX36" fmla="*/ 4435764 w 11358425"/>
                      <a:gd name="connsiteY36" fmla="*/ 1644501 h 1644501"/>
                      <a:gd name="connsiteX37" fmla="*/ 3724368 w 11358425"/>
                      <a:gd name="connsiteY37" fmla="*/ 1644501 h 1644501"/>
                      <a:gd name="connsiteX38" fmla="*/ 3353724 w 11358425"/>
                      <a:gd name="connsiteY38" fmla="*/ 1644501 h 1644501"/>
                      <a:gd name="connsiteX39" fmla="*/ 3096665 w 11358425"/>
                      <a:gd name="connsiteY39" fmla="*/ 1644501 h 1644501"/>
                      <a:gd name="connsiteX40" fmla="*/ 2726022 w 11358425"/>
                      <a:gd name="connsiteY40" fmla="*/ 1644501 h 1644501"/>
                      <a:gd name="connsiteX41" fmla="*/ 2241794 w 11358425"/>
                      <a:gd name="connsiteY41" fmla="*/ 1644501 h 1644501"/>
                      <a:gd name="connsiteX42" fmla="*/ 1643983 w 11358425"/>
                      <a:gd name="connsiteY42" fmla="*/ 1644501 h 1644501"/>
                      <a:gd name="connsiteX43" fmla="*/ 1273339 w 11358425"/>
                      <a:gd name="connsiteY43" fmla="*/ 1644501 h 1644501"/>
                      <a:gd name="connsiteX44" fmla="*/ 0 w 11358425"/>
                      <a:gd name="connsiteY44" fmla="*/ 1644501 h 1644501"/>
                      <a:gd name="connsiteX45" fmla="*/ 0 w 11358425"/>
                      <a:gd name="connsiteY45" fmla="*/ 1096334 h 1644501"/>
                      <a:gd name="connsiteX46" fmla="*/ 0 w 11358425"/>
                      <a:gd name="connsiteY46" fmla="*/ 548167 h 1644501"/>
                      <a:gd name="connsiteX47" fmla="*/ 0 w 11358425"/>
                      <a:gd name="connsiteY47" fmla="*/ 0 h 1644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11358425" h="1644501" extrusionOk="0">
                        <a:moveTo>
                          <a:pt x="0" y="0"/>
                        </a:moveTo>
                        <a:cubicBezTo>
                          <a:pt x="126614" y="-21232"/>
                          <a:pt x="287010" y="36220"/>
                          <a:pt x="484228" y="0"/>
                        </a:cubicBezTo>
                        <a:cubicBezTo>
                          <a:pt x="681446" y="-36220"/>
                          <a:pt x="664657" y="23336"/>
                          <a:pt x="741287" y="0"/>
                        </a:cubicBezTo>
                        <a:cubicBezTo>
                          <a:pt x="817917" y="-23336"/>
                          <a:pt x="1360097" y="35724"/>
                          <a:pt x="1566267" y="0"/>
                        </a:cubicBezTo>
                        <a:cubicBezTo>
                          <a:pt x="1772437" y="-35724"/>
                          <a:pt x="1939171" y="56166"/>
                          <a:pt x="2050495" y="0"/>
                        </a:cubicBezTo>
                        <a:cubicBezTo>
                          <a:pt x="2161819" y="-56166"/>
                          <a:pt x="2428356" y="3884"/>
                          <a:pt x="2534722" y="0"/>
                        </a:cubicBezTo>
                        <a:cubicBezTo>
                          <a:pt x="2641088" y="-3884"/>
                          <a:pt x="3042672" y="93613"/>
                          <a:pt x="3359703" y="0"/>
                        </a:cubicBezTo>
                        <a:cubicBezTo>
                          <a:pt x="3676734" y="-93613"/>
                          <a:pt x="3604167" y="25660"/>
                          <a:pt x="3730346" y="0"/>
                        </a:cubicBezTo>
                        <a:cubicBezTo>
                          <a:pt x="3856525" y="-25660"/>
                          <a:pt x="4205665" y="55133"/>
                          <a:pt x="4555326" y="0"/>
                        </a:cubicBezTo>
                        <a:cubicBezTo>
                          <a:pt x="4904987" y="-55133"/>
                          <a:pt x="5075842" y="53173"/>
                          <a:pt x="5380307" y="0"/>
                        </a:cubicBezTo>
                        <a:cubicBezTo>
                          <a:pt x="5684772" y="-53173"/>
                          <a:pt x="5831576" y="55561"/>
                          <a:pt x="5978118" y="0"/>
                        </a:cubicBezTo>
                        <a:cubicBezTo>
                          <a:pt x="6124660" y="-55561"/>
                          <a:pt x="6499683" y="18345"/>
                          <a:pt x="6803099" y="0"/>
                        </a:cubicBezTo>
                        <a:cubicBezTo>
                          <a:pt x="7106515" y="-18345"/>
                          <a:pt x="7162877" y="40726"/>
                          <a:pt x="7287326" y="0"/>
                        </a:cubicBezTo>
                        <a:cubicBezTo>
                          <a:pt x="7411775" y="-40726"/>
                          <a:pt x="7581731" y="48367"/>
                          <a:pt x="7771554" y="0"/>
                        </a:cubicBezTo>
                        <a:cubicBezTo>
                          <a:pt x="7961377" y="-48367"/>
                          <a:pt x="8339846" y="22078"/>
                          <a:pt x="8482950" y="0"/>
                        </a:cubicBezTo>
                        <a:cubicBezTo>
                          <a:pt x="8626054" y="-22078"/>
                          <a:pt x="8731457" y="29035"/>
                          <a:pt x="8967178" y="0"/>
                        </a:cubicBezTo>
                        <a:cubicBezTo>
                          <a:pt x="9202899" y="-29035"/>
                          <a:pt x="9477985" y="21710"/>
                          <a:pt x="9792158" y="0"/>
                        </a:cubicBezTo>
                        <a:cubicBezTo>
                          <a:pt x="10106331" y="-21710"/>
                          <a:pt x="10362117" y="14980"/>
                          <a:pt x="10617138" y="0"/>
                        </a:cubicBezTo>
                        <a:cubicBezTo>
                          <a:pt x="10872159" y="-14980"/>
                          <a:pt x="11002726" y="10194"/>
                          <a:pt x="11358425" y="0"/>
                        </a:cubicBezTo>
                        <a:cubicBezTo>
                          <a:pt x="11378353" y="245011"/>
                          <a:pt x="11354092" y="402494"/>
                          <a:pt x="11358425" y="531722"/>
                        </a:cubicBezTo>
                        <a:cubicBezTo>
                          <a:pt x="11362758" y="660950"/>
                          <a:pt x="11307231" y="801128"/>
                          <a:pt x="11358425" y="1030554"/>
                        </a:cubicBezTo>
                        <a:cubicBezTo>
                          <a:pt x="11409619" y="1259980"/>
                          <a:pt x="11322619" y="1385522"/>
                          <a:pt x="11358425" y="1644501"/>
                        </a:cubicBezTo>
                        <a:cubicBezTo>
                          <a:pt x="11211540" y="1689892"/>
                          <a:pt x="10825894" y="1610911"/>
                          <a:pt x="10647029" y="1644501"/>
                        </a:cubicBezTo>
                        <a:cubicBezTo>
                          <a:pt x="10468164" y="1678091"/>
                          <a:pt x="10388529" y="1615700"/>
                          <a:pt x="10276386" y="1644501"/>
                        </a:cubicBezTo>
                        <a:cubicBezTo>
                          <a:pt x="10164243" y="1673302"/>
                          <a:pt x="9804397" y="1575083"/>
                          <a:pt x="9678574" y="1644501"/>
                        </a:cubicBezTo>
                        <a:cubicBezTo>
                          <a:pt x="9552751" y="1713919"/>
                          <a:pt x="9525883" y="1628631"/>
                          <a:pt x="9421515" y="1644501"/>
                        </a:cubicBezTo>
                        <a:cubicBezTo>
                          <a:pt x="9317147" y="1660371"/>
                          <a:pt x="9277829" y="1616524"/>
                          <a:pt x="9164456" y="1644501"/>
                        </a:cubicBezTo>
                        <a:cubicBezTo>
                          <a:pt x="9051083" y="1672478"/>
                          <a:pt x="8831850" y="1637752"/>
                          <a:pt x="8566644" y="1644501"/>
                        </a:cubicBezTo>
                        <a:cubicBezTo>
                          <a:pt x="8301438" y="1651250"/>
                          <a:pt x="8315550" y="1616826"/>
                          <a:pt x="8196000" y="1644501"/>
                        </a:cubicBezTo>
                        <a:cubicBezTo>
                          <a:pt x="8076450" y="1672176"/>
                          <a:pt x="7762297" y="1615231"/>
                          <a:pt x="7484604" y="1644501"/>
                        </a:cubicBezTo>
                        <a:cubicBezTo>
                          <a:pt x="7206911" y="1673771"/>
                          <a:pt x="7215889" y="1603612"/>
                          <a:pt x="7113961" y="1644501"/>
                        </a:cubicBezTo>
                        <a:cubicBezTo>
                          <a:pt x="7012033" y="1685390"/>
                          <a:pt x="6675847" y="1607135"/>
                          <a:pt x="6402565" y="1644501"/>
                        </a:cubicBezTo>
                        <a:cubicBezTo>
                          <a:pt x="6129283" y="1681867"/>
                          <a:pt x="6212176" y="1614055"/>
                          <a:pt x="6145506" y="1644501"/>
                        </a:cubicBezTo>
                        <a:cubicBezTo>
                          <a:pt x="6078836" y="1674947"/>
                          <a:pt x="5787548" y="1596811"/>
                          <a:pt x="5434110" y="1644501"/>
                        </a:cubicBezTo>
                        <a:cubicBezTo>
                          <a:pt x="5080672" y="1692191"/>
                          <a:pt x="5173291" y="1642830"/>
                          <a:pt x="5063466" y="1644501"/>
                        </a:cubicBezTo>
                        <a:cubicBezTo>
                          <a:pt x="4953641" y="1646172"/>
                          <a:pt x="4917619" y="1635897"/>
                          <a:pt x="4806407" y="1644501"/>
                        </a:cubicBezTo>
                        <a:cubicBezTo>
                          <a:pt x="4695195" y="1653105"/>
                          <a:pt x="4572095" y="1608982"/>
                          <a:pt x="4435764" y="1644501"/>
                        </a:cubicBezTo>
                        <a:cubicBezTo>
                          <a:pt x="4299433" y="1680020"/>
                          <a:pt x="3879940" y="1591596"/>
                          <a:pt x="3724368" y="1644501"/>
                        </a:cubicBezTo>
                        <a:cubicBezTo>
                          <a:pt x="3568796" y="1697406"/>
                          <a:pt x="3521459" y="1639327"/>
                          <a:pt x="3353724" y="1644501"/>
                        </a:cubicBezTo>
                        <a:cubicBezTo>
                          <a:pt x="3185989" y="1649675"/>
                          <a:pt x="3210517" y="1629130"/>
                          <a:pt x="3096665" y="1644501"/>
                        </a:cubicBezTo>
                        <a:cubicBezTo>
                          <a:pt x="2982813" y="1659872"/>
                          <a:pt x="2905863" y="1630757"/>
                          <a:pt x="2726022" y="1644501"/>
                        </a:cubicBezTo>
                        <a:cubicBezTo>
                          <a:pt x="2546181" y="1658245"/>
                          <a:pt x="2457914" y="1643263"/>
                          <a:pt x="2241794" y="1644501"/>
                        </a:cubicBezTo>
                        <a:cubicBezTo>
                          <a:pt x="2025674" y="1645739"/>
                          <a:pt x="1845658" y="1601457"/>
                          <a:pt x="1643983" y="1644501"/>
                        </a:cubicBezTo>
                        <a:cubicBezTo>
                          <a:pt x="1442308" y="1687545"/>
                          <a:pt x="1355919" y="1607617"/>
                          <a:pt x="1273339" y="1644501"/>
                        </a:cubicBezTo>
                        <a:cubicBezTo>
                          <a:pt x="1190759" y="1681385"/>
                          <a:pt x="626203" y="1626166"/>
                          <a:pt x="0" y="1644501"/>
                        </a:cubicBezTo>
                        <a:cubicBezTo>
                          <a:pt x="-21686" y="1477116"/>
                          <a:pt x="4555" y="1363191"/>
                          <a:pt x="0" y="1096334"/>
                        </a:cubicBezTo>
                        <a:cubicBezTo>
                          <a:pt x="-4555" y="829477"/>
                          <a:pt x="34105" y="722970"/>
                          <a:pt x="0" y="548167"/>
                        </a:cubicBezTo>
                        <a:cubicBezTo>
                          <a:pt x="-34105" y="373364"/>
                          <a:pt x="2669" y="13307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89220E30-536D-2367-1A3C-0AB97018A637}"/>
              </a:ext>
            </a:extLst>
          </p:cNvPr>
          <p:cNvSpPr txBox="1"/>
          <p:nvPr/>
        </p:nvSpPr>
        <p:spPr>
          <a:xfrm>
            <a:off x="154170" y="177882"/>
            <a:ext cx="56566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/>
              <a:t>Cas d’usage Réco-2bis</a:t>
            </a:r>
            <a:r>
              <a:rPr lang="fr-FR" sz="1400" b="1" dirty="0"/>
              <a:t> :</a:t>
            </a:r>
          </a:p>
          <a:p>
            <a:r>
              <a:rPr lang="fr-FR" sz="1400" b="1" dirty="0"/>
              <a:t>Récolement d’un ouvrage collectif de branchement avec un branchement à puissance surveillée (immeuble en retrait du domaine public)</a:t>
            </a:r>
            <a:endParaRPr lang="fr-FR" sz="1000" b="1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52215070-468C-406F-539D-81D5EEB17B9E}"/>
              </a:ext>
            </a:extLst>
          </p:cNvPr>
          <p:cNvGrpSpPr/>
          <p:nvPr/>
        </p:nvGrpSpPr>
        <p:grpSpPr>
          <a:xfrm>
            <a:off x="6080715" y="166348"/>
            <a:ext cx="3655603" cy="947226"/>
            <a:chOff x="172585" y="5567281"/>
            <a:chExt cx="4499204" cy="1165816"/>
          </a:xfrm>
        </p:grpSpPr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36A4BD02-5CD0-D174-F505-7DE01958CD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2682" y="6065001"/>
              <a:ext cx="380495" cy="0"/>
            </a:xfrm>
            <a:prstGeom prst="line">
              <a:avLst/>
            </a:prstGeom>
            <a:ln w="31750">
              <a:solidFill>
                <a:srgbClr val="92D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85710866-DA65-EBFD-0279-48C6F3F0F792}"/>
                </a:ext>
              </a:extLst>
            </p:cNvPr>
            <p:cNvSpPr txBox="1"/>
            <p:nvPr/>
          </p:nvSpPr>
          <p:spPr>
            <a:xfrm>
              <a:off x="322879" y="5932728"/>
              <a:ext cx="889175" cy="28299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0" scaled="0"/>
            </a:gradFill>
            <a:ln w="127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Conteneur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ADAC0EC8-3AE6-7E09-27DC-DEED39DCF6DC}"/>
                </a:ext>
              </a:extLst>
            </p:cNvPr>
            <p:cNvSpPr txBox="1"/>
            <p:nvPr/>
          </p:nvSpPr>
          <p:spPr>
            <a:xfrm>
              <a:off x="322879" y="6285610"/>
              <a:ext cx="889175" cy="28299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Noeud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43818F49-28C5-684E-FEAD-8834CADFBCEE}"/>
                </a:ext>
              </a:extLst>
            </p:cNvPr>
            <p:cNvSpPr txBox="1"/>
            <p:nvPr/>
          </p:nvSpPr>
          <p:spPr>
            <a:xfrm>
              <a:off x="1314013" y="5930277"/>
              <a:ext cx="889175" cy="28299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F06252EC-62DA-FD64-74B6-D7A3882998A8}"/>
                </a:ext>
              </a:extLst>
            </p:cNvPr>
            <p:cNvSpPr txBox="1"/>
            <p:nvPr/>
          </p:nvSpPr>
          <p:spPr>
            <a:xfrm>
              <a:off x="1315280" y="6266253"/>
              <a:ext cx="887908" cy="28299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Materiel</a:t>
              </a:r>
            </a:p>
          </p:txBody>
        </p: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E36D9330-F267-179C-8159-4D6B9D8D49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266" y="6065001"/>
              <a:ext cx="38049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2BBECA80-AA03-79E8-D9D0-F75137629B8C}"/>
                </a:ext>
              </a:extLst>
            </p:cNvPr>
            <p:cNvSpPr txBox="1"/>
            <p:nvPr/>
          </p:nvSpPr>
          <p:spPr>
            <a:xfrm>
              <a:off x="3951508" y="5934196"/>
              <a:ext cx="716567" cy="28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contient</a:t>
              </a:r>
            </a:p>
          </p:txBody>
        </p: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F5363C86-DEA5-6606-9BF2-7D78DFF3AD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2682" y="6402360"/>
              <a:ext cx="380495" cy="0"/>
            </a:xfrm>
            <a:prstGeom prst="line">
              <a:avLst/>
            </a:prstGeom>
            <a:ln w="317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21D78A05-2C46-5A36-F40A-4691290A4C32}"/>
                </a:ext>
              </a:extLst>
            </p:cNvPr>
            <p:cNvSpPr txBox="1"/>
            <p:nvPr/>
          </p:nvSpPr>
          <p:spPr>
            <a:xfrm>
              <a:off x="2867924" y="6271555"/>
              <a:ext cx="761945" cy="28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connecte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96C9E8DB-7256-12F7-BBEE-F842F3CE7A5E}"/>
                </a:ext>
              </a:extLst>
            </p:cNvPr>
            <p:cNvSpPr txBox="1"/>
            <p:nvPr/>
          </p:nvSpPr>
          <p:spPr>
            <a:xfrm>
              <a:off x="2867924" y="5934196"/>
              <a:ext cx="629759" cy="28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équipe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FB3C68B-4489-5682-2460-897E6615156A}"/>
                </a:ext>
              </a:extLst>
            </p:cNvPr>
            <p:cNvSpPr/>
            <p:nvPr/>
          </p:nvSpPr>
          <p:spPr>
            <a:xfrm>
              <a:off x="172585" y="5567281"/>
              <a:ext cx="4499204" cy="1165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31FFB362-CCBA-AE82-0BBC-AE6E1EBB5DAB}"/>
                </a:ext>
              </a:extLst>
            </p:cNvPr>
            <p:cNvSpPr txBox="1"/>
            <p:nvPr/>
          </p:nvSpPr>
          <p:spPr>
            <a:xfrm>
              <a:off x="294200" y="5588874"/>
              <a:ext cx="852699" cy="329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38" b="1" dirty="0"/>
                <a:t>Légende</a:t>
              </a:r>
              <a:endParaRPr lang="fr-FR" sz="894" b="1" dirty="0"/>
            </a:p>
          </p:txBody>
        </p:sp>
        <p:cxnSp>
          <p:nvCxnSpPr>
            <p:cNvPr id="158" name="Connecteur droit 157">
              <a:extLst>
                <a:ext uri="{FF2B5EF4-FFF2-40B4-BE49-F238E27FC236}">
                  <a16:creationId xmlns:a16="http://schemas.microsoft.com/office/drawing/2014/main" id="{792D4D04-A204-F2D3-8B4F-436872E11B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6267" y="6402360"/>
              <a:ext cx="38049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ZoneTexte 158">
              <a:extLst>
                <a:ext uri="{FF2B5EF4-FFF2-40B4-BE49-F238E27FC236}">
                  <a16:creationId xmlns:a16="http://schemas.microsoft.com/office/drawing/2014/main" id="{B3BA73C4-4AD3-087B-F153-C72C3F3F8FD0}"/>
                </a:ext>
              </a:extLst>
            </p:cNvPr>
            <p:cNvSpPr txBox="1"/>
            <p:nvPr/>
          </p:nvSpPr>
          <p:spPr>
            <a:xfrm>
              <a:off x="3941404" y="6262748"/>
              <a:ext cx="566624" cy="28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décrit</a:t>
              </a:r>
            </a:p>
          </p:txBody>
        </p:sp>
      </p:grpSp>
      <p:cxnSp>
        <p:nvCxnSpPr>
          <p:cNvPr id="163" name="Connecteur : en angle 162">
            <a:extLst>
              <a:ext uri="{FF2B5EF4-FFF2-40B4-BE49-F238E27FC236}">
                <a16:creationId xmlns:a16="http://schemas.microsoft.com/office/drawing/2014/main" id="{B0B71185-A405-975D-255D-5F4C2A9AE117}"/>
              </a:ext>
            </a:extLst>
          </p:cNvPr>
          <p:cNvCxnSpPr>
            <a:cxnSpLocks/>
            <a:endCxn id="77" idx="1"/>
          </p:cNvCxnSpPr>
          <p:nvPr/>
        </p:nvCxnSpPr>
        <p:spPr>
          <a:xfrm rot="5400000" flipH="1" flipV="1">
            <a:off x="4363363" y="3725891"/>
            <a:ext cx="1437785" cy="909863"/>
          </a:xfrm>
          <a:prstGeom prst="bentConnector2">
            <a:avLst/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eur : en angle 285">
            <a:extLst>
              <a:ext uri="{FF2B5EF4-FFF2-40B4-BE49-F238E27FC236}">
                <a16:creationId xmlns:a16="http://schemas.microsoft.com/office/drawing/2014/main" id="{BF7446B2-F039-08D9-EC38-56052668317B}"/>
              </a:ext>
            </a:extLst>
          </p:cNvPr>
          <p:cNvCxnSpPr>
            <a:cxnSpLocks/>
            <a:stCxn id="156" idx="3"/>
          </p:cNvCxnSpPr>
          <p:nvPr/>
        </p:nvCxnSpPr>
        <p:spPr>
          <a:xfrm>
            <a:off x="3500713" y="2248925"/>
            <a:ext cx="842188" cy="2679818"/>
          </a:xfrm>
          <a:prstGeom prst="bentConnector2">
            <a:avLst/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eur : en angle 287">
            <a:extLst>
              <a:ext uri="{FF2B5EF4-FFF2-40B4-BE49-F238E27FC236}">
                <a16:creationId xmlns:a16="http://schemas.microsoft.com/office/drawing/2014/main" id="{B3504E8D-9510-4A85-F25D-303508AA48EA}"/>
              </a:ext>
            </a:extLst>
          </p:cNvPr>
          <p:cNvCxnSpPr>
            <a:cxnSpLocks/>
            <a:stCxn id="77" idx="3"/>
            <a:endCxn id="510" idx="1"/>
          </p:cNvCxnSpPr>
          <p:nvPr/>
        </p:nvCxnSpPr>
        <p:spPr>
          <a:xfrm flipV="1">
            <a:off x="6668886" y="2930895"/>
            <a:ext cx="1502391" cy="53103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" name="Groupe 276">
            <a:extLst>
              <a:ext uri="{FF2B5EF4-FFF2-40B4-BE49-F238E27FC236}">
                <a16:creationId xmlns:a16="http://schemas.microsoft.com/office/drawing/2014/main" id="{0BCEA7FB-D5FA-9313-193F-5F5CDEA0E585}"/>
              </a:ext>
            </a:extLst>
          </p:cNvPr>
          <p:cNvGrpSpPr/>
          <p:nvPr/>
        </p:nvGrpSpPr>
        <p:grpSpPr>
          <a:xfrm>
            <a:off x="8165778" y="1631313"/>
            <a:ext cx="1309162" cy="555129"/>
            <a:chOff x="6202817" y="1748141"/>
            <a:chExt cx="1309162" cy="555129"/>
          </a:xfrm>
        </p:grpSpPr>
        <p:grpSp>
          <p:nvGrpSpPr>
            <p:cNvPr id="278" name="Groupe 277">
              <a:extLst>
                <a:ext uri="{FF2B5EF4-FFF2-40B4-BE49-F238E27FC236}">
                  <a16:creationId xmlns:a16="http://schemas.microsoft.com/office/drawing/2014/main" id="{103EE66E-6C6D-699B-226E-7D46A615E2CE}"/>
                </a:ext>
              </a:extLst>
            </p:cNvPr>
            <p:cNvGrpSpPr/>
            <p:nvPr/>
          </p:nvGrpSpPr>
          <p:grpSpPr>
            <a:xfrm>
              <a:off x="6202817" y="1748141"/>
              <a:ext cx="1309162" cy="555129"/>
              <a:chOff x="11001421" y="716988"/>
              <a:chExt cx="1611278" cy="683237"/>
            </a:xfrm>
          </p:grpSpPr>
          <p:cxnSp>
            <p:nvCxnSpPr>
              <p:cNvPr id="291" name="Connecteur droit 290">
                <a:extLst>
                  <a:ext uri="{FF2B5EF4-FFF2-40B4-BE49-F238E27FC236}">
                    <a16:creationId xmlns:a16="http://schemas.microsoft.com/office/drawing/2014/main" id="{90AB8CA2-C916-92DB-178A-95AFFEC64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0904" y="936327"/>
                <a:ext cx="0" cy="32468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3" name="ZoneTexte 292">
                <a:extLst>
                  <a:ext uri="{FF2B5EF4-FFF2-40B4-BE49-F238E27FC236}">
                    <a16:creationId xmlns:a16="http://schemas.microsoft.com/office/drawing/2014/main" id="{09AA0EC3-160A-2993-6620-06165C66144F}"/>
                  </a:ext>
                </a:extLst>
              </p:cNvPr>
              <p:cNvSpPr txBox="1"/>
              <p:nvPr/>
            </p:nvSpPr>
            <p:spPr>
              <a:xfrm>
                <a:off x="11329900" y="947871"/>
                <a:ext cx="1282799" cy="452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94" b="1" dirty="0"/>
                  <a:t>Statut : fonctional</a:t>
                </a:r>
              </a:p>
              <a:p>
                <a:r>
                  <a:rPr lang="fr-FR" sz="894" b="1" dirty="0"/>
                  <a:t>Numéro PRM</a:t>
                </a:r>
              </a:p>
            </p:txBody>
          </p:sp>
          <p:cxnSp>
            <p:nvCxnSpPr>
              <p:cNvPr id="303" name="Connecteur droit 302">
                <a:extLst>
                  <a:ext uri="{FF2B5EF4-FFF2-40B4-BE49-F238E27FC236}">
                    <a16:creationId xmlns:a16="http://schemas.microsoft.com/office/drawing/2014/main" id="{DDB44617-D8BF-4774-16BE-FF1FB07A3C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0905" y="1261008"/>
                <a:ext cx="152400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" name="ZoneTexte 304">
                <a:extLst>
                  <a:ext uri="{FF2B5EF4-FFF2-40B4-BE49-F238E27FC236}">
                    <a16:creationId xmlns:a16="http://schemas.microsoft.com/office/drawing/2014/main" id="{90B3A8BE-1A5C-8C25-3A37-B413B3E428A5}"/>
                  </a:ext>
                </a:extLst>
              </p:cNvPr>
              <p:cNvSpPr txBox="1"/>
              <p:nvPr/>
            </p:nvSpPr>
            <p:spPr>
              <a:xfrm>
                <a:off x="11001421" y="716988"/>
                <a:ext cx="1392861" cy="28299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0000">
                    <a:srgbClr val="F1A3B0"/>
                  </a:gs>
                </a:gsLst>
                <a:lin ang="0" scaled="0"/>
              </a:gradFill>
              <a:ln w="12700">
                <a:solidFill>
                  <a:srgbClr val="8B257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algn="ctr">
                  <a:defRPr sz="1100" b="1"/>
                </a:lvl1pPr>
              </a:lstStyle>
              <a:p>
                <a:r>
                  <a:rPr lang="fr-FR" sz="894" dirty="0"/>
                  <a:t>Point de comptage</a:t>
                </a:r>
              </a:p>
            </p:txBody>
          </p:sp>
        </p:grpSp>
        <p:cxnSp>
          <p:nvCxnSpPr>
            <p:cNvPr id="284" name="Connecteur droit 283">
              <a:extLst>
                <a:ext uri="{FF2B5EF4-FFF2-40B4-BE49-F238E27FC236}">
                  <a16:creationId xmlns:a16="http://schemas.microsoft.com/office/drawing/2014/main" id="{2358AF0E-15F9-BDE9-3EB2-9EE83AE99711}"/>
                </a:ext>
              </a:extLst>
            </p:cNvPr>
            <p:cNvCxnSpPr>
              <a:cxnSpLocks/>
            </p:cNvCxnSpPr>
            <p:nvPr/>
          </p:nvCxnSpPr>
          <p:spPr>
            <a:xfrm>
              <a:off x="6401043" y="206950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9" name="ZoneTexte 348">
            <a:extLst>
              <a:ext uri="{FF2B5EF4-FFF2-40B4-BE49-F238E27FC236}">
                <a16:creationId xmlns:a16="http://schemas.microsoft.com/office/drawing/2014/main" id="{BDB8C660-8E96-EA66-54B6-66DFB964C64F}"/>
              </a:ext>
            </a:extLst>
          </p:cNvPr>
          <p:cNvSpPr txBox="1"/>
          <p:nvPr/>
        </p:nvSpPr>
        <p:spPr>
          <a:xfrm>
            <a:off x="5321597" y="1219639"/>
            <a:ext cx="836081" cy="267446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138" b="1" dirty="0"/>
              <a:t>Immeuble</a:t>
            </a:r>
            <a:endParaRPr lang="fr-FR" sz="894" b="1" dirty="0"/>
          </a:p>
        </p:txBody>
      </p:sp>
      <p:cxnSp>
        <p:nvCxnSpPr>
          <p:cNvPr id="395" name="Connecteur : en angle 376">
            <a:extLst>
              <a:ext uri="{FF2B5EF4-FFF2-40B4-BE49-F238E27FC236}">
                <a16:creationId xmlns:a16="http://schemas.microsoft.com/office/drawing/2014/main" id="{9369D2F2-9408-4D73-F2EE-8C59D75668E6}"/>
              </a:ext>
            </a:extLst>
          </p:cNvPr>
          <p:cNvCxnSpPr>
            <a:cxnSpLocks/>
            <a:stCxn id="77" idx="3"/>
            <a:endCxn id="305" idx="1"/>
          </p:cNvCxnSpPr>
          <p:nvPr/>
        </p:nvCxnSpPr>
        <p:spPr>
          <a:xfrm flipV="1">
            <a:off x="6668886" y="1746281"/>
            <a:ext cx="1496892" cy="171564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onnecteur : en angle 376">
            <a:extLst>
              <a:ext uri="{FF2B5EF4-FFF2-40B4-BE49-F238E27FC236}">
                <a16:creationId xmlns:a16="http://schemas.microsoft.com/office/drawing/2014/main" id="{D7E5DA7C-2853-524A-BF34-3CB1D6D999F5}"/>
              </a:ext>
            </a:extLst>
          </p:cNvPr>
          <p:cNvCxnSpPr>
            <a:cxnSpLocks/>
            <a:stCxn id="77" idx="3"/>
            <a:endCxn id="489" idx="1"/>
          </p:cNvCxnSpPr>
          <p:nvPr/>
        </p:nvCxnSpPr>
        <p:spPr>
          <a:xfrm flipV="1">
            <a:off x="6668886" y="2349039"/>
            <a:ext cx="1496892" cy="111289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A2C4A803-8B5E-6D95-570F-D6B236BECA37}"/>
              </a:ext>
            </a:extLst>
          </p:cNvPr>
          <p:cNvGrpSpPr/>
          <p:nvPr/>
        </p:nvGrpSpPr>
        <p:grpSpPr>
          <a:xfrm>
            <a:off x="3917115" y="4896193"/>
            <a:ext cx="1899537" cy="1560682"/>
            <a:chOff x="1054478" y="999765"/>
            <a:chExt cx="1899537" cy="1560682"/>
          </a:xfrm>
        </p:grpSpPr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B59D0A03-86B0-A285-B925-4508F36ECC0E}"/>
                </a:ext>
              </a:extLst>
            </p:cNvPr>
            <p:cNvCxnSpPr>
              <a:cxnSpLocks/>
            </p:cNvCxnSpPr>
            <p:nvPr/>
          </p:nvCxnSpPr>
          <p:spPr>
            <a:xfrm>
              <a:off x="1114810" y="1199551"/>
              <a:ext cx="7352" cy="1226381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BD582E75-3DA4-C4BC-66FB-0AD3DAF08878}"/>
                </a:ext>
              </a:extLst>
            </p:cNvPr>
            <p:cNvSpPr txBox="1"/>
            <p:nvPr/>
          </p:nvSpPr>
          <p:spPr>
            <a:xfrm>
              <a:off x="1194015" y="1229698"/>
              <a:ext cx="1760000" cy="133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  <a:p>
              <a:r>
                <a:rPr lang="fr-FR" sz="894" b="1" dirty="0"/>
                <a:t>Isolant : réticulé</a:t>
              </a:r>
            </a:p>
            <a:p>
              <a:r>
                <a:rPr lang="fr-FR" sz="894" b="1" dirty="0"/>
                <a:t>Matériau : Alu</a:t>
              </a:r>
            </a:p>
            <a:p>
              <a:r>
                <a:rPr lang="fr-FR" sz="894" b="1" dirty="0"/>
                <a:t>DomaineTension : BT</a:t>
              </a:r>
            </a:p>
            <a:p>
              <a:r>
                <a:rPr lang="fr-FR" sz="894" b="1" dirty="0"/>
                <a:t>FonctionCable : Distrib.Energie</a:t>
              </a:r>
            </a:p>
            <a:p>
              <a:r>
                <a:rPr lang="fr-FR" sz="894" b="1" dirty="0"/>
                <a:t>NombreConducteur : 4</a:t>
              </a:r>
            </a:p>
            <a:p>
              <a:r>
                <a:rPr lang="fr-FR" sz="894" b="1" dirty="0"/>
                <a:t>Section : 95</a:t>
              </a:r>
            </a:p>
            <a:p>
              <a:r>
                <a:rPr lang="fr-FR" sz="894" b="1" dirty="0"/>
                <a:t>SectionNeutre : 70</a:t>
              </a:r>
            </a:p>
            <a:p>
              <a:r>
                <a:rPr lang="fr-FR" sz="894" b="1" dirty="0"/>
                <a:t>HierarchieBT : </a:t>
              </a:r>
              <a:r>
                <a:rPr lang="fr-FR" sz="894" b="1" dirty="0" err="1"/>
                <a:t>deriv.Individuelle</a:t>
              </a:r>
              <a:endParaRPr lang="fr-FR" sz="894" b="1" dirty="0"/>
            </a:p>
          </p:txBody>
        </p: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2AD51B57-5875-1FA3-677A-56E55B7A4758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47817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0EADBC13-352E-2315-5069-1A9934984E5F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3444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AC97E1F3-867A-4DC7-4E99-22DFF48945A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74965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05F967FA-C974-0A3C-6E2D-CFB67553E8BE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6206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93AA1362-F125-8CBF-4CE6-DCC2494B6EC7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203062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Connecteur droit 447">
              <a:extLst>
                <a:ext uri="{FF2B5EF4-FFF2-40B4-BE49-F238E27FC236}">
                  <a16:creationId xmlns:a16="http://schemas.microsoft.com/office/drawing/2014/main" id="{F0CE3EF3-7ADD-EE16-2F5E-D0A9AA8A42CE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8968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Connecteur droit 448">
              <a:extLst>
                <a:ext uri="{FF2B5EF4-FFF2-40B4-BE49-F238E27FC236}">
                  <a16:creationId xmlns:a16="http://schemas.microsoft.com/office/drawing/2014/main" id="{79BCF229-82C0-A6F5-FF9C-404DFC3CA76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230210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Connecteur droit 449">
              <a:extLst>
                <a:ext uri="{FF2B5EF4-FFF2-40B4-BE49-F238E27FC236}">
                  <a16:creationId xmlns:a16="http://schemas.microsoft.com/office/drawing/2014/main" id="{34385B36-8491-8FAB-AC8D-3C1400A4286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21731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Connecteur droit 450">
              <a:extLst>
                <a:ext uri="{FF2B5EF4-FFF2-40B4-BE49-F238E27FC236}">
                  <a16:creationId xmlns:a16="http://schemas.microsoft.com/office/drawing/2014/main" id="{B84DC5C5-CB03-96AD-D6E6-5F609CBFF6C2}"/>
                </a:ext>
              </a:extLst>
            </p:cNvPr>
            <p:cNvCxnSpPr>
              <a:cxnSpLocks/>
            </p:cNvCxnSpPr>
            <p:nvPr/>
          </p:nvCxnSpPr>
          <p:spPr>
            <a:xfrm>
              <a:off x="1118333" y="242593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2" name="ZoneTexte 451">
              <a:extLst>
                <a:ext uri="{FF2B5EF4-FFF2-40B4-BE49-F238E27FC236}">
                  <a16:creationId xmlns:a16="http://schemas.microsoft.com/office/drawing/2014/main" id="{051C0F02-8EF2-CA9E-D9FF-672A7AB4ED16}"/>
                </a:ext>
              </a:extLst>
            </p:cNvPr>
            <p:cNvSpPr txBox="1"/>
            <p:nvPr/>
          </p:nvSpPr>
          <p:spPr>
            <a:xfrm>
              <a:off x="1054478" y="999765"/>
              <a:ext cx="1161684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CableElectrique</a:t>
              </a:r>
            </a:p>
          </p:txBody>
        </p:sp>
      </p:grpSp>
      <p:cxnSp>
        <p:nvCxnSpPr>
          <p:cNvPr id="256" name="Connecteur : en angle 88">
            <a:extLst>
              <a:ext uri="{FF2B5EF4-FFF2-40B4-BE49-F238E27FC236}">
                <a16:creationId xmlns:a16="http://schemas.microsoft.com/office/drawing/2014/main" id="{1DDB283B-D195-95D8-F0C5-FEA1B27AB124}"/>
              </a:ext>
            </a:extLst>
          </p:cNvPr>
          <p:cNvCxnSpPr>
            <a:cxnSpLocks/>
            <a:stCxn id="77" idx="3"/>
            <a:endCxn id="91" idx="1"/>
          </p:cNvCxnSpPr>
          <p:nvPr/>
        </p:nvCxnSpPr>
        <p:spPr>
          <a:xfrm>
            <a:off x="6668886" y="3461929"/>
            <a:ext cx="1511360" cy="5039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0C4E6C61-16D6-EC91-7F5F-DB0ADBFC194E}"/>
              </a:ext>
            </a:extLst>
          </p:cNvPr>
          <p:cNvGrpSpPr/>
          <p:nvPr/>
        </p:nvGrpSpPr>
        <p:grpSpPr>
          <a:xfrm>
            <a:off x="5537187" y="3346961"/>
            <a:ext cx="1458861" cy="567829"/>
            <a:chOff x="4104673" y="3626820"/>
            <a:chExt cx="1458861" cy="567829"/>
          </a:xfrm>
        </p:grpSpPr>
        <p:grpSp>
          <p:nvGrpSpPr>
            <p:cNvPr id="73" name="Groupe 72">
              <a:extLst>
                <a:ext uri="{FF2B5EF4-FFF2-40B4-BE49-F238E27FC236}">
                  <a16:creationId xmlns:a16="http://schemas.microsoft.com/office/drawing/2014/main" id="{F2C648A3-73A0-F3EB-8874-A4B0AFB256E7}"/>
                </a:ext>
              </a:extLst>
            </p:cNvPr>
            <p:cNvGrpSpPr/>
            <p:nvPr/>
          </p:nvGrpSpPr>
          <p:grpSpPr>
            <a:xfrm>
              <a:off x="4104673" y="3626820"/>
              <a:ext cx="1458861" cy="567829"/>
              <a:chOff x="5472616" y="3498652"/>
              <a:chExt cx="1458861" cy="567829"/>
            </a:xfrm>
          </p:grpSpPr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1868C374-636D-E101-9C2A-1A512866DA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23238" y="3698501"/>
                <a:ext cx="2380" cy="264319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DD185AC1-D8CD-8ACD-71B6-B117663C57AD}"/>
                  </a:ext>
                </a:extLst>
              </p:cNvPr>
              <p:cNvSpPr txBox="1"/>
              <p:nvPr/>
            </p:nvSpPr>
            <p:spPr>
              <a:xfrm>
                <a:off x="5676005" y="3698944"/>
                <a:ext cx="1255472" cy="367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94" b="1" dirty="0" err="1"/>
                  <a:t>Géometrie</a:t>
                </a:r>
                <a:r>
                  <a:rPr lang="fr-FR" sz="894" b="1" dirty="0"/>
                  <a:t> XY &amp; Z cl. A</a:t>
                </a:r>
              </a:p>
              <a:p>
                <a:r>
                  <a:rPr lang="fr-FR" sz="894" b="1" dirty="0"/>
                  <a:t>Statut : </a:t>
                </a:r>
                <a:r>
                  <a:rPr lang="fr-FR" sz="894" b="1" dirty="0" err="1"/>
                  <a:t>functional</a:t>
                </a:r>
                <a:endParaRPr lang="fr-FR" sz="894" b="1" dirty="0"/>
              </a:p>
            </p:txBody>
          </p: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9525057A-B16F-5F90-F29B-4541C1D132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4622" y="3826368"/>
                <a:ext cx="123825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7FFEEAA2-DB89-6EC7-9318-B193F7D7501D}"/>
                  </a:ext>
                </a:extLst>
              </p:cNvPr>
              <p:cNvSpPr txBox="1"/>
              <p:nvPr/>
            </p:nvSpPr>
            <p:spPr>
              <a:xfrm>
                <a:off x="5472616" y="3498652"/>
                <a:ext cx="1131699" cy="22993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0000">
                    <a:srgbClr val="F1A3B0"/>
                  </a:gs>
                </a:gsLst>
                <a:lin ang="0" scaled="0"/>
              </a:gradFill>
              <a:ln w="12700">
                <a:solidFill>
                  <a:srgbClr val="8B257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algn="ctr">
                  <a:defRPr sz="1100" b="1"/>
                </a:lvl1pPr>
              </a:lstStyle>
              <a:p>
                <a:r>
                  <a:rPr lang="fr-FR" sz="894" dirty="0"/>
                  <a:t>Ouv.Collect.Branch.</a:t>
                </a:r>
              </a:p>
            </p:txBody>
          </p:sp>
        </p:grpSp>
        <p:cxnSp>
          <p:nvCxnSpPr>
            <p:cNvPr id="453" name="Connecteur droit 452">
              <a:extLst>
                <a:ext uri="{FF2B5EF4-FFF2-40B4-BE49-F238E27FC236}">
                  <a16:creationId xmlns:a16="http://schemas.microsoft.com/office/drawing/2014/main" id="{D5A9B69F-580C-7B50-1C2B-786B09DC4EB9}"/>
                </a:ext>
              </a:extLst>
            </p:cNvPr>
            <p:cNvCxnSpPr>
              <a:cxnSpLocks/>
            </p:cNvCxnSpPr>
            <p:nvPr/>
          </p:nvCxnSpPr>
          <p:spPr>
            <a:xfrm>
              <a:off x="4247798" y="4092063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Connecteur : en angle 88">
            <a:extLst>
              <a:ext uri="{FF2B5EF4-FFF2-40B4-BE49-F238E27FC236}">
                <a16:creationId xmlns:a16="http://schemas.microsoft.com/office/drawing/2014/main" id="{6FBF4E4C-AEC5-55B3-C2D8-B29612AAA7E4}"/>
              </a:ext>
            </a:extLst>
          </p:cNvPr>
          <p:cNvCxnSpPr>
            <a:cxnSpLocks/>
            <a:stCxn id="77" idx="3"/>
            <a:endCxn id="105" idx="1"/>
          </p:cNvCxnSpPr>
          <p:nvPr/>
        </p:nvCxnSpPr>
        <p:spPr>
          <a:xfrm>
            <a:off x="6668886" y="3461929"/>
            <a:ext cx="1502391" cy="118139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 : en angle 88">
            <a:extLst>
              <a:ext uri="{FF2B5EF4-FFF2-40B4-BE49-F238E27FC236}">
                <a16:creationId xmlns:a16="http://schemas.microsoft.com/office/drawing/2014/main" id="{45DB1973-984A-A0F5-F622-340C65CA0334}"/>
              </a:ext>
            </a:extLst>
          </p:cNvPr>
          <p:cNvCxnSpPr>
            <a:cxnSpLocks/>
            <a:stCxn id="77" idx="3"/>
            <a:endCxn id="98" idx="1"/>
          </p:cNvCxnSpPr>
          <p:nvPr/>
        </p:nvCxnSpPr>
        <p:spPr>
          <a:xfrm>
            <a:off x="6668886" y="3461929"/>
            <a:ext cx="1511358" cy="6224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8" name="Groupe 457">
            <a:extLst>
              <a:ext uri="{FF2B5EF4-FFF2-40B4-BE49-F238E27FC236}">
                <a16:creationId xmlns:a16="http://schemas.microsoft.com/office/drawing/2014/main" id="{C7B78464-3C1D-87F1-AA85-FCCC09EA6869}"/>
              </a:ext>
            </a:extLst>
          </p:cNvPr>
          <p:cNvGrpSpPr/>
          <p:nvPr/>
        </p:nvGrpSpPr>
        <p:grpSpPr>
          <a:xfrm>
            <a:off x="8165778" y="2234071"/>
            <a:ext cx="1309162" cy="555129"/>
            <a:chOff x="6202817" y="1748141"/>
            <a:chExt cx="1309162" cy="555129"/>
          </a:xfrm>
        </p:grpSpPr>
        <p:grpSp>
          <p:nvGrpSpPr>
            <p:cNvPr id="467" name="Groupe 466">
              <a:extLst>
                <a:ext uri="{FF2B5EF4-FFF2-40B4-BE49-F238E27FC236}">
                  <a16:creationId xmlns:a16="http://schemas.microsoft.com/office/drawing/2014/main" id="{DBC9FC47-7233-A715-57BC-5E64673B1A69}"/>
                </a:ext>
              </a:extLst>
            </p:cNvPr>
            <p:cNvGrpSpPr/>
            <p:nvPr/>
          </p:nvGrpSpPr>
          <p:grpSpPr>
            <a:xfrm>
              <a:off x="6202817" y="1748141"/>
              <a:ext cx="1309162" cy="555129"/>
              <a:chOff x="11001421" y="716988"/>
              <a:chExt cx="1611278" cy="683237"/>
            </a:xfrm>
          </p:grpSpPr>
          <p:cxnSp>
            <p:nvCxnSpPr>
              <p:cNvPr id="469" name="Connecteur droit 468">
                <a:extLst>
                  <a:ext uri="{FF2B5EF4-FFF2-40B4-BE49-F238E27FC236}">
                    <a16:creationId xmlns:a16="http://schemas.microsoft.com/office/drawing/2014/main" id="{8E1A1421-C06A-A76B-F316-B1197861C1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0904" y="936327"/>
                <a:ext cx="0" cy="32468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0" name="ZoneTexte 469">
                <a:extLst>
                  <a:ext uri="{FF2B5EF4-FFF2-40B4-BE49-F238E27FC236}">
                    <a16:creationId xmlns:a16="http://schemas.microsoft.com/office/drawing/2014/main" id="{188350AE-7E74-6258-FDF5-7D40D4E71007}"/>
                  </a:ext>
                </a:extLst>
              </p:cNvPr>
              <p:cNvSpPr txBox="1"/>
              <p:nvPr/>
            </p:nvSpPr>
            <p:spPr>
              <a:xfrm>
                <a:off x="11329900" y="947871"/>
                <a:ext cx="1282799" cy="452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94" b="1" dirty="0"/>
                  <a:t>Statut : fonctional</a:t>
                </a:r>
              </a:p>
              <a:p>
                <a:r>
                  <a:rPr lang="fr-FR" sz="894" b="1" dirty="0"/>
                  <a:t>Numéro PRM</a:t>
                </a:r>
              </a:p>
            </p:txBody>
          </p:sp>
          <p:cxnSp>
            <p:nvCxnSpPr>
              <p:cNvPr id="487" name="Connecteur droit 486">
                <a:extLst>
                  <a:ext uri="{FF2B5EF4-FFF2-40B4-BE49-F238E27FC236}">
                    <a16:creationId xmlns:a16="http://schemas.microsoft.com/office/drawing/2014/main" id="{DBDA4727-CF03-6FBA-F2B1-C4F8DE6928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0905" y="1261008"/>
                <a:ext cx="152400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9" name="ZoneTexte 488">
                <a:extLst>
                  <a:ext uri="{FF2B5EF4-FFF2-40B4-BE49-F238E27FC236}">
                    <a16:creationId xmlns:a16="http://schemas.microsoft.com/office/drawing/2014/main" id="{2394F42F-B0E3-5229-E043-3908B0792B88}"/>
                  </a:ext>
                </a:extLst>
              </p:cNvPr>
              <p:cNvSpPr txBox="1"/>
              <p:nvPr/>
            </p:nvSpPr>
            <p:spPr>
              <a:xfrm>
                <a:off x="11001421" y="716988"/>
                <a:ext cx="1392861" cy="28299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0000">
                    <a:srgbClr val="F1A3B0"/>
                  </a:gs>
                </a:gsLst>
                <a:lin ang="0" scaled="0"/>
              </a:gradFill>
              <a:ln w="12700">
                <a:solidFill>
                  <a:srgbClr val="8B257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algn="ctr">
                  <a:defRPr sz="1100" b="1"/>
                </a:lvl1pPr>
              </a:lstStyle>
              <a:p>
                <a:r>
                  <a:rPr lang="fr-FR" sz="894" dirty="0"/>
                  <a:t>Point de comptage</a:t>
                </a:r>
              </a:p>
            </p:txBody>
          </p:sp>
        </p:grpSp>
        <p:cxnSp>
          <p:nvCxnSpPr>
            <p:cNvPr id="468" name="Connecteur droit 467">
              <a:extLst>
                <a:ext uri="{FF2B5EF4-FFF2-40B4-BE49-F238E27FC236}">
                  <a16:creationId xmlns:a16="http://schemas.microsoft.com/office/drawing/2014/main" id="{9BA529D2-03F6-D112-ABFC-C667A78A2A2C}"/>
                </a:ext>
              </a:extLst>
            </p:cNvPr>
            <p:cNvCxnSpPr>
              <a:cxnSpLocks/>
            </p:cNvCxnSpPr>
            <p:nvPr/>
          </p:nvCxnSpPr>
          <p:spPr>
            <a:xfrm>
              <a:off x="6401043" y="206950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2" name="Groupe 491">
            <a:extLst>
              <a:ext uri="{FF2B5EF4-FFF2-40B4-BE49-F238E27FC236}">
                <a16:creationId xmlns:a16="http://schemas.microsoft.com/office/drawing/2014/main" id="{4B58ABD0-A9B5-E843-58E2-BE42581DDDBB}"/>
              </a:ext>
            </a:extLst>
          </p:cNvPr>
          <p:cNvGrpSpPr/>
          <p:nvPr/>
        </p:nvGrpSpPr>
        <p:grpSpPr>
          <a:xfrm>
            <a:off x="8171277" y="2815927"/>
            <a:ext cx="1309162" cy="555129"/>
            <a:chOff x="6202817" y="1748141"/>
            <a:chExt cx="1309162" cy="555129"/>
          </a:xfrm>
        </p:grpSpPr>
        <p:grpSp>
          <p:nvGrpSpPr>
            <p:cNvPr id="493" name="Groupe 492">
              <a:extLst>
                <a:ext uri="{FF2B5EF4-FFF2-40B4-BE49-F238E27FC236}">
                  <a16:creationId xmlns:a16="http://schemas.microsoft.com/office/drawing/2014/main" id="{DAA992FB-E327-A18B-FD9E-A6D37FE6F71D}"/>
                </a:ext>
              </a:extLst>
            </p:cNvPr>
            <p:cNvGrpSpPr/>
            <p:nvPr/>
          </p:nvGrpSpPr>
          <p:grpSpPr>
            <a:xfrm>
              <a:off x="6202817" y="1748141"/>
              <a:ext cx="1309162" cy="555129"/>
              <a:chOff x="11001421" y="716988"/>
              <a:chExt cx="1611278" cy="683237"/>
            </a:xfrm>
          </p:grpSpPr>
          <p:cxnSp>
            <p:nvCxnSpPr>
              <p:cNvPr id="495" name="Connecteur droit 494">
                <a:extLst>
                  <a:ext uri="{FF2B5EF4-FFF2-40B4-BE49-F238E27FC236}">
                    <a16:creationId xmlns:a16="http://schemas.microsoft.com/office/drawing/2014/main" id="{CD2189F1-FC25-793A-F87A-806DE5E88C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0904" y="936327"/>
                <a:ext cx="0" cy="32468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6" name="ZoneTexte 495">
                <a:extLst>
                  <a:ext uri="{FF2B5EF4-FFF2-40B4-BE49-F238E27FC236}">
                    <a16:creationId xmlns:a16="http://schemas.microsoft.com/office/drawing/2014/main" id="{17E28D43-C827-CAF3-41A2-9CCAB13C5524}"/>
                  </a:ext>
                </a:extLst>
              </p:cNvPr>
              <p:cNvSpPr txBox="1"/>
              <p:nvPr/>
            </p:nvSpPr>
            <p:spPr>
              <a:xfrm>
                <a:off x="11329900" y="947871"/>
                <a:ext cx="1282799" cy="452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94" b="1" dirty="0"/>
                  <a:t>Statut : fonctional</a:t>
                </a:r>
              </a:p>
              <a:p>
                <a:r>
                  <a:rPr lang="fr-FR" sz="894" b="1" dirty="0"/>
                  <a:t>Numéro PRM</a:t>
                </a:r>
              </a:p>
            </p:txBody>
          </p:sp>
          <p:cxnSp>
            <p:nvCxnSpPr>
              <p:cNvPr id="501" name="Connecteur droit 500">
                <a:extLst>
                  <a:ext uri="{FF2B5EF4-FFF2-40B4-BE49-F238E27FC236}">
                    <a16:creationId xmlns:a16="http://schemas.microsoft.com/office/drawing/2014/main" id="{9AEFF800-F6EF-4919-87BD-0B7E4947C9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0905" y="1261008"/>
                <a:ext cx="152400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0" name="ZoneTexte 509">
                <a:extLst>
                  <a:ext uri="{FF2B5EF4-FFF2-40B4-BE49-F238E27FC236}">
                    <a16:creationId xmlns:a16="http://schemas.microsoft.com/office/drawing/2014/main" id="{A36E3D3C-101C-C954-7A97-A3591E457877}"/>
                  </a:ext>
                </a:extLst>
              </p:cNvPr>
              <p:cNvSpPr txBox="1"/>
              <p:nvPr/>
            </p:nvSpPr>
            <p:spPr>
              <a:xfrm>
                <a:off x="11001421" y="716988"/>
                <a:ext cx="1392861" cy="28299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0000">
                    <a:srgbClr val="F1A3B0"/>
                  </a:gs>
                </a:gsLst>
                <a:lin ang="0" scaled="0"/>
              </a:gradFill>
              <a:ln w="12700">
                <a:solidFill>
                  <a:srgbClr val="8B257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algn="ctr">
                  <a:defRPr sz="1100" b="1"/>
                </a:lvl1pPr>
              </a:lstStyle>
              <a:p>
                <a:r>
                  <a:rPr lang="fr-FR" sz="894" dirty="0"/>
                  <a:t>Point de comptage</a:t>
                </a:r>
              </a:p>
            </p:txBody>
          </p:sp>
        </p:grpSp>
        <p:cxnSp>
          <p:nvCxnSpPr>
            <p:cNvPr id="494" name="Connecteur droit 493">
              <a:extLst>
                <a:ext uri="{FF2B5EF4-FFF2-40B4-BE49-F238E27FC236}">
                  <a16:creationId xmlns:a16="http://schemas.microsoft.com/office/drawing/2014/main" id="{632B3FC4-BB6E-1D4B-C7D9-FD5E07E726AE}"/>
                </a:ext>
              </a:extLst>
            </p:cNvPr>
            <p:cNvCxnSpPr>
              <a:cxnSpLocks/>
            </p:cNvCxnSpPr>
            <p:nvPr/>
          </p:nvCxnSpPr>
          <p:spPr>
            <a:xfrm>
              <a:off x="6401043" y="206950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DAA59232-FE0E-2AE4-1F8E-F8D3A7AF5F6A}"/>
              </a:ext>
            </a:extLst>
          </p:cNvPr>
          <p:cNvGrpSpPr/>
          <p:nvPr/>
        </p:nvGrpSpPr>
        <p:grpSpPr>
          <a:xfrm>
            <a:off x="8180246" y="3397354"/>
            <a:ext cx="1309162" cy="555129"/>
            <a:chOff x="6202817" y="1748141"/>
            <a:chExt cx="1309162" cy="555129"/>
          </a:xfrm>
        </p:grpSpPr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081F24F4-6F04-1BCF-C4CB-1B1A19EA6096}"/>
                </a:ext>
              </a:extLst>
            </p:cNvPr>
            <p:cNvGrpSpPr/>
            <p:nvPr/>
          </p:nvGrpSpPr>
          <p:grpSpPr>
            <a:xfrm>
              <a:off x="6202817" y="1748141"/>
              <a:ext cx="1309162" cy="555129"/>
              <a:chOff x="11001421" y="716988"/>
              <a:chExt cx="1611278" cy="683237"/>
            </a:xfrm>
          </p:grpSpPr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9A3A25EA-ADD6-7118-619C-173C5CEC3D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0904" y="936327"/>
                <a:ext cx="0" cy="32468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E758BC73-CE31-0286-E428-3F99563FC47D}"/>
                  </a:ext>
                </a:extLst>
              </p:cNvPr>
              <p:cNvSpPr txBox="1"/>
              <p:nvPr/>
            </p:nvSpPr>
            <p:spPr>
              <a:xfrm>
                <a:off x="11329900" y="947871"/>
                <a:ext cx="1282799" cy="452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94" b="1" dirty="0"/>
                  <a:t>Statut : fonctional</a:t>
                </a:r>
              </a:p>
              <a:p>
                <a:r>
                  <a:rPr lang="fr-FR" sz="894" b="1" dirty="0"/>
                  <a:t>Numéro PRM</a:t>
                </a:r>
              </a:p>
            </p:txBody>
          </p:sp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6FC91FD9-F936-1C22-0C1B-43118C5F0C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0905" y="1261008"/>
                <a:ext cx="152400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EC3A44-9D2A-7457-C94C-E638F3A8D97A}"/>
                  </a:ext>
                </a:extLst>
              </p:cNvPr>
              <p:cNvSpPr txBox="1"/>
              <p:nvPr/>
            </p:nvSpPr>
            <p:spPr>
              <a:xfrm>
                <a:off x="11001421" y="716988"/>
                <a:ext cx="1392861" cy="28299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0000">
                    <a:srgbClr val="F1A3B0"/>
                  </a:gs>
                </a:gsLst>
                <a:lin ang="0" scaled="0"/>
              </a:gradFill>
              <a:ln w="12700">
                <a:solidFill>
                  <a:srgbClr val="8B257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algn="ctr">
                  <a:defRPr sz="1100" b="1"/>
                </a:lvl1pPr>
              </a:lstStyle>
              <a:p>
                <a:r>
                  <a:rPr lang="fr-FR" sz="894" dirty="0"/>
                  <a:t>Point de comptage</a:t>
                </a:r>
              </a:p>
            </p:txBody>
          </p:sp>
        </p:grp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45FAC9E2-F8A3-7A7F-79CF-0D25C991DC91}"/>
                </a:ext>
              </a:extLst>
            </p:cNvPr>
            <p:cNvCxnSpPr>
              <a:cxnSpLocks/>
            </p:cNvCxnSpPr>
            <p:nvPr/>
          </p:nvCxnSpPr>
          <p:spPr>
            <a:xfrm>
              <a:off x="6401043" y="206950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9DCC29B5-0EBC-19F6-196D-6D7D91060A91}"/>
              </a:ext>
            </a:extLst>
          </p:cNvPr>
          <p:cNvGrpSpPr/>
          <p:nvPr/>
        </p:nvGrpSpPr>
        <p:grpSpPr>
          <a:xfrm>
            <a:off x="8180244" y="3969402"/>
            <a:ext cx="1309162" cy="555129"/>
            <a:chOff x="6202817" y="1748141"/>
            <a:chExt cx="1309162" cy="555129"/>
          </a:xfrm>
        </p:grpSpPr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7B7546D9-3269-A528-8CBB-FE4A8098F890}"/>
                </a:ext>
              </a:extLst>
            </p:cNvPr>
            <p:cNvGrpSpPr/>
            <p:nvPr/>
          </p:nvGrpSpPr>
          <p:grpSpPr>
            <a:xfrm>
              <a:off x="6202817" y="1748141"/>
              <a:ext cx="1309162" cy="555129"/>
              <a:chOff x="11001421" y="716988"/>
              <a:chExt cx="1611278" cy="683237"/>
            </a:xfrm>
          </p:grpSpPr>
          <p:cxnSp>
            <p:nvCxnSpPr>
              <p:cNvPr id="95" name="Connecteur droit 94">
                <a:extLst>
                  <a:ext uri="{FF2B5EF4-FFF2-40B4-BE49-F238E27FC236}">
                    <a16:creationId xmlns:a16="http://schemas.microsoft.com/office/drawing/2014/main" id="{94890FA4-1B67-09B6-D956-EC52EA2CC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0904" y="936327"/>
                <a:ext cx="0" cy="32468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C0D179FF-126C-0CD5-1C67-7ED119D3A7B2}"/>
                  </a:ext>
                </a:extLst>
              </p:cNvPr>
              <p:cNvSpPr txBox="1"/>
              <p:nvPr/>
            </p:nvSpPr>
            <p:spPr>
              <a:xfrm>
                <a:off x="11329900" y="947871"/>
                <a:ext cx="1282799" cy="452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94" b="1" dirty="0"/>
                  <a:t>Statut : fonctional</a:t>
                </a:r>
              </a:p>
              <a:p>
                <a:r>
                  <a:rPr lang="fr-FR" sz="894" b="1" dirty="0"/>
                  <a:t>Numéro PRM</a:t>
                </a:r>
              </a:p>
            </p:txBody>
          </p:sp>
          <p:cxnSp>
            <p:nvCxnSpPr>
              <p:cNvPr id="97" name="Connecteur droit 96">
                <a:extLst>
                  <a:ext uri="{FF2B5EF4-FFF2-40B4-BE49-F238E27FC236}">
                    <a16:creationId xmlns:a16="http://schemas.microsoft.com/office/drawing/2014/main" id="{579AC2E1-9AB8-A5A6-F2AC-FF82F86BDD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0905" y="1261008"/>
                <a:ext cx="152400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8B51959C-13A0-E90F-F634-00876A970090}"/>
                  </a:ext>
                </a:extLst>
              </p:cNvPr>
              <p:cNvSpPr txBox="1"/>
              <p:nvPr/>
            </p:nvSpPr>
            <p:spPr>
              <a:xfrm>
                <a:off x="11001421" y="716988"/>
                <a:ext cx="1392861" cy="28299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0000">
                    <a:srgbClr val="F1A3B0"/>
                  </a:gs>
                </a:gsLst>
                <a:lin ang="0" scaled="0"/>
              </a:gradFill>
              <a:ln w="12700">
                <a:solidFill>
                  <a:srgbClr val="8B257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algn="ctr">
                  <a:defRPr sz="1100" b="1"/>
                </a:lvl1pPr>
              </a:lstStyle>
              <a:p>
                <a:r>
                  <a:rPr lang="fr-FR" sz="894" dirty="0"/>
                  <a:t>Point de comptage</a:t>
                </a:r>
              </a:p>
            </p:txBody>
          </p:sp>
        </p:grp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2EAE6750-D589-51CB-F7C9-997ED842D923}"/>
                </a:ext>
              </a:extLst>
            </p:cNvPr>
            <p:cNvCxnSpPr>
              <a:cxnSpLocks/>
            </p:cNvCxnSpPr>
            <p:nvPr/>
          </p:nvCxnSpPr>
          <p:spPr>
            <a:xfrm>
              <a:off x="6401043" y="206950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e 98">
            <a:extLst>
              <a:ext uri="{FF2B5EF4-FFF2-40B4-BE49-F238E27FC236}">
                <a16:creationId xmlns:a16="http://schemas.microsoft.com/office/drawing/2014/main" id="{2B86C868-E420-B615-6EA2-1393546E59D9}"/>
              </a:ext>
            </a:extLst>
          </p:cNvPr>
          <p:cNvGrpSpPr/>
          <p:nvPr/>
        </p:nvGrpSpPr>
        <p:grpSpPr>
          <a:xfrm>
            <a:off x="8171277" y="4528354"/>
            <a:ext cx="1309162" cy="555129"/>
            <a:chOff x="6202817" y="1748141"/>
            <a:chExt cx="1309162" cy="555129"/>
          </a:xfrm>
        </p:grpSpPr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CE3BCE-36CB-1C86-8A11-21A822A7EFB4}"/>
                </a:ext>
              </a:extLst>
            </p:cNvPr>
            <p:cNvGrpSpPr/>
            <p:nvPr/>
          </p:nvGrpSpPr>
          <p:grpSpPr>
            <a:xfrm>
              <a:off x="6202817" y="1748141"/>
              <a:ext cx="1309162" cy="555129"/>
              <a:chOff x="11001421" y="716988"/>
              <a:chExt cx="1611278" cy="683237"/>
            </a:xfrm>
          </p:grpSpPr>
          <p:cxnSp>
            <p:nvCxnSpPr>
              <p:cNvPr id="102" name="Connecteur droit 101">
                <a:extLst>
                  <a:ext uri="{FF2B5EF4-FFF2-40B4-BE49-F238E27FC236}">
                    <a16:creationId xmlns:a16="http://schemas.microsoft.com/office/drawing/2014/main" id="{A52E5573-2ACC-6828-9F9C-8298717DB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0904" y="936327"/>
                <a:ext cx="0" cy="32468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E97F0AEB-B843-5AA7-1188-CE6847BD9E2A}"/>
                  </a:ext>
                </a:extLst>
              </p:cNvPr>
              <p:cNvSpPr txBox="1"/>
              <p:nvPr/>
            </p:nvSpPr>
            <p:spPr>
              <a:xfrm>
                <a:off x="11329900" y="947871"/>
                <a:ext cx="1282799" cy="452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94" b="1" dirty="0"/>
                  <a:t>Statut : fonctional</a:t>
                </a:r>
              </a:p>
              <a:p>
                <a:r>
                  <a:rPr lang="fr-FR" sz="894" b="1" dirty="0"/>
                  <a:t>Numéro PRM</a:t>
                </a:r>
              </a:p>
            </p:txBody>
          </p: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49203431-905E-C8EB-80CB-3A81231DC7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0905" y="1261008"/>
                <a:ext cx="152400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E7BADAEE-F1D7-0BEE-0B08-079D56B9F916}"/>
                  </a:ext>
                </a:extLst>
              </p:cNvPr>
              <p:cNvSpPr txBox="1"/>
              <p:nvPr/>
            </p:nvSpPr>
            <p:spPr>
              <a:xfrm>
                <a:off x="11001421" y="716988"/>
                <a:ext cx="1392861" cy="28299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0000">
                    <a:srgbClr val="F1A3B0"/>
                  </a:gs>
                </a:gsLst>
                <a:lin ang="0" scaled="0"/>
              </a:gradFill>
              <a:ln w="12700">
                <a:solidFill>
                  <a:srgbClr val="8B257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algn="ctr">
                  <a:defRPr sz="1100" b="1"/>
                </a:lvl1pPr>
              </a:lstStyle>
              <a:p>
                <a:r>
                  <a:rPr lang="fr-FR" sz="894" dirty="0"/>
                  <a:t>Point de comptage</a:t>
                </a:r>
              </a:p>
            </p:txBody>
          </p:sp>
        </p:grp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2D84F718-4C39-6BBC-E64C-42CB9985032E}"/>
                </a:ext>
              </a:extLst>
            </p:cNvPr>
            <p:cNvCxnSpPr>
              <a:cxnSpLocks/>
            </p:cNvCxnSpPr>
            <p:nvPr/>
          </p:nvCxnSpPr>
          <p:spPr>
            <a:xfrm>
              <a:off x="6401043" y="206950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id="{ED6A3C47-6A2D-B1FE-CA44-3A7A625CFCF8}"/>
              </a:ext>
            </a:extLst>
          </p:cNvPr>
          <p:cNvCxnSpPr>
            <a:cxnSpLocks/>
            <a:stCxn id="266" idx="3"/>
            <a:endCxn id="156" idx="1"/>
          </p:cNvCxnSpPr>
          <p:nvPr/>
        </p:nvCxnSpPr>
        <p:spPr>
          <a:xfrm flipV="1">
            <a:off x="1532441" y="2248925"/>
            <a:ext cx="796121" cy="4516"/>
          </a:xfrm>
          <a:prstGeom prst="bentConnector3">
            <a:avLst>
              <a:gd name="adj1" fmla="val 50000"/>
            </a:avLst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 : en angle 126">
            <a:extLst>
              <a:ext uri="{FF2B5EF4-FFF2-40B4-BE49-F238E27FC236}">
                <a16:creationId xmlns:a16="http://schemas.microsoft.com/office/drawing/2014/main" id="{A88FD95A-9AFC-288F-01B7-AAFAA9167A6E}"/>
              </a:ext>
            </a:extLst>
          </p:cNvPr>
          <p:cNvCxnSpPr>
            <a:cxnSpLocks/>
            <a:stCxn id="180" idx="1"/>
            <a:endCxn id="138" idx="1"/>
          </p:cNvCxnSpPr>
          <p:nvPr/>
        </p:nvCxnSpPr>
        <p:spPr>
          <a:xfrm rot="10800000" flipV="1">
            <a:off x="2328563" y="2889877"/>
            <a:ext cx="5088" cy="968131"/>
          </a:xfrm>
          <a:prstGeom prst="bentConnector3">
            <a:avLst>
              <a:gd name="adj1" fmla="val -1023231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 : en angle 128">
            <a:extLst>
              <a:ext uri="{FF2B5EF4-FFF2-40B4-BE49-F238E27FC236}">
                <a16:creationId xmlns:a16="http://schemas.microsoft.com/office/drawing/2014/main" id="{741C18E7-D946-C352-BA74-882B55F90F6E}"/>
              </a:ext>
            </a:extLst>
          </p:cNvPr>
          <p:cNvCxnSpPr>
            <a:cxnSpLocks/>
            <a:stCxn id="180" idx="1"/>
            <a:endCxn id="156" idx="1"/>
          </p:cNvCxnSpPr>
          <p:nvPr/>
        </p:nvCxnSpPr>
        <p:spPr>
          <a:xfrm rot="10800000">
            <a:off x="2328563" y="2248926"/>
            <a:ext cx="5089" cy="640953"/>
          </a:xfrm>
          <a:prstGeom prst="bentConnector3">
            <a:avLst>
              <a:gd name="adj1" fmla="val -1397347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4C05C0D2-D4E4-87E0-1E9F-47D7669D104F}"/>
              </a:ext>
            </a:extLst>
          </p:cNvPr>
          <p:cNvSpPr txBox="1"/>
          <p:nvPr/>
        </p:nvSpPr>
        <p:spPr>
          <a:xfrm>
            <a:off x="2091106" y="1520750"/>
            <a:ext cx="638144" cy="267446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138" b="1" dirty="0"/>
              <a:t>ECP2D</a:t>
            </a:r>
            <a:endParaRPr lang="fr-FR" sz="894" b="1" dirty="0"/>
          </a:p>
        </p:txBody>
      </p:sp>
      <p:cxnSp>
        <p:nvCxnSpPr>
          <p:cNvPr id="134" name="Connecteur : en angle 133">
            <a:extLst>
              <a:ext uri="{FF2B5EF4-FFF2-40B4-BE49-F238E27FC236}">
                <a16:creationId xmlns:a16="http://schemas.microsoft.com/office/drawing/2014/main" id="{707EBCE5-97AB-22AD-2CDD-6B6278DE2FD5}"/>
              </a:ext>
            </a:extLst>
          </p:cNvPr>
          <p:cNvCxnSpPr>
            <a:cxnSpLocks/>
            <a:stCxn id="289" idx="3"/>
            <a:endCxn id="138" idx="1"/>
          </p:cNvCxnSpPr>
          <p:nvPr/>
        </p:nvCxnSpPr>
        <p:spPr>
          <a:xfrm>
            <a:off x="1435520" y="3858009"/>
            <a:ext cx="893043" cy="0"/>
          </a:xfrm>
          <a:prstGeom prst="straightConnector1">
            <a:avLst/>
          </a:prstGeom>
          <a:ln w="317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2C9A67AE-4055-AEF3-99E9-DB581439DF1A}"/>
              </a:ext>
            </a:extLst>
          </p:cNvPr>
          <p:cNvGrpSpPr/>
          <p:nvPr/>
        </p:nvGrpSpPr>
        <p:grpSpPr>
          <a:xfrm>
            <a:off x="2328563" y="3743041"/>
            <a:ext cx="1621138" cy="593593"/>
            <a:chOff x="4241677" y="3953982"/>
            <a:chExt cx="1995247" cy="730576"/>
          </a:xfrm>
        </p:grpSpPr>
        <p:cxnSp>
          <p:nvCxnSpPr>
            <p:cNvPr id="136" name="Connecteur droit 135">
              <a:extLst>
                <a:ext uri="{FF2B5EF4-FFF2-40B4-BE49-F238E27FC236}">
                  <a16:creationId xmlns:a16="http://schemas.microsoft.com/office/drawing/2014/main" id="{229ECCEB-45E9-7274-F9C1-2C2176175A38}"/>
                </a:ext>
              </a:extLst>
            </p:cNvPr>
            <p:cNvCxnSpPr>
              <a:cxnSpLocks/>
            </p:cNvCxnSpPr>
            <p:nvPr/>
          </p:nvCxnSpPr>
          <p:spPr>
            <a:xfrm>
              <a:off x="4486953" y="4097260"/>
              <a:ext cx="0" cy="446794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ZoneTexte 137">
              <a:extLst>
                <a:ext uri="{FF2B5EF4-FFF2-40B4-BE49-F238E27FC236}">
                  <a16:creationId xmlns:a16="http://schemas.microsoft.com/office/drawing/2014/main" id="{C152423E-FF54-89CB-C49F-75275C4FE935}"/>
                </a:ext>
              </a:extLst>
            </p:cNvPr>
            <p:cNvSpPr txBox="1"/>
            <p:nvPr/>
          </p:nvSpPr>
          <p:spPr>
            <a:xfrm>
              <a:off x="4241677" y="3953982"/>
              <a:ext cx="1392859" cy="28299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/>
                <a:t>Terre</a:t>
              </a:r>
            </a:p>
          </p:txBody>
        </p:sp>
        <p:sp>
          <p:nvSpPr>
            <p:cNvPr id="140" name="ZoneTexte 139">
              <a:extLst>
                <a:ext uri="{FF2B5EF4-FFF2-40B4-BE49-F238E27FC236}">
                  <a16:creationId xmlns:a16="http://schemas.microsoft.com/office/drawing/2014/main" id="{E562BCD8-98E7-984B-4A03-C61A13992930}"/>
                </a:ext>
              </a:extLst>
            </p:cNvPr>
            <p:cNvSpPr txBox="1"/>
            <p:nvPr/>
          </p:nvSpPr>
          <p:spPr>
            <a:xfrm>
              <a:off x="4569406" y="4232205"/>
              <a:ext cx="1667518" cy="4523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  <a:p>
              <a:r>
                <a:rPr lang="fr-FR" sz="894" b="1" dirty="0"/>
                <a:t>Nature : Terre du Neutre</a:t>
              </a: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D4747746-0847-D966-76AC-F7DFB9B30A8D}"/>
                </a:ext>
              </a:extLst>
            </p:cNvPr>
            <p:cNvCxnSpPr>
              <a:cxnSpLocks/>
            </p:cNvCxnSpPr>
            <p:nvPr/>
          </p:nvCxnSpPr>
          <p:spPr>
            <a:xfrm>
              <a:off x="4486953" y="4544054"/>
              <a:ext cx="152400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eur droit 141">
              <a:extLst>
                <a:ext uri="{FF2B5EF4-FFF2-40B4-BE49-F238E27FC236}">
                  <a16:creationId xmlns:a16="http://schemas.microsoft.com/office/drawing/2014/main" id="{7AA0EF77-B034-AD02-DBF5-A9DEF5B6ABE3}"/>
                </a:ext>
              </a:extLst>
            </p:cNvPr>
            <p:cNvCxnSpPr>
              <a:cxnSpLocks/>
            </p:cNvCxnSpPr>
            <p:nvPr/>
          </p:nvCxnSpPr>
          <p:spPr>
            <a:xfrm>
              <a:off x="4486953" y="4385304"/>
              <a:ext cx="152400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F49533C2-9360-02D0-271B-05E40CD11A35}"/>
              </a:ext>
            </a:extLst>
          </p:cNvPr>
          <p:cNvGrpSpPr/>
          <p:nvPr/>
        </p:nvGrpSpPr>
        <p:grpSpPr>
          <a:xfrm>
            <a:off x="2328562" y="2133957"/>
            <a:ext cx="1279363" cy="478266"/>
            <a:chOff x="6294553" y="2849437"/>
            <a:chExt cx="1279363" cy="478266"/>
          </a:xfrm>
        </p:grpSpPr>
        <p:cxnSp>
          <p:nvCxnSpPr>
            <p:cNvPr id="153" name="Connecteur droit 152">
              <a:extLst>
                <a:ext uri="{FF2B5EF4-FFF2-40B4-BE49-F238E27FC236}">
                  <a16:creationId xmlns:a16="http://schemas.microsoft.com/office/drawing/2014/main" id="{3DE486CD-07AE-C2DE-5893-70C89F177BE6}"/>
                </a:ext>
              </a:extLst>
            </p:cNvPr>
            <p:cNvCxnSpPr>
              <a:cxnSpLocks/>
            </p:cNvCxnSpPr>
            <p:nvPr/>
          </p:nvCxnSpPr>
          <p:spPr>
            <a:xfrm>
              <a:off x="6408987" y="3044489"/>
              <a:ext cx="0" cy="174379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ZoneTexte 153">
              <a:extLst>
                <a:ext uri="{FF2B5EF4-FFF2-40B4-BE49-F238E27FC236}">
                  <a16:creationId xmlns:a16="http://schemas.microsoft.com/office/drawing/2014/main" id="{2CAEC6B1-4B97-20EE-1CDC-86A6ED0CAB60}"/>
                </a:ext>
              </a:extLst>
            </p:cNvPr>
            <p:cNvSpPr txBox="1"/>
            <p:nvPr/>
          </p:nvSpPr>
          <p:spPr>
            <a:xfrm>
              <a:off x="6470729" y="3097768"/>
              <a:ext cx="1103187" cy="229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</p:txBody>
        </p:sp>
        <p:cxnSp>
          <p:nvCxnSpPr>
            <p:cNvPr id="155" name="Connecteur droit 154">
              <a:extLst>
                <a:ext uri="{FF2B5EF4-FFF2-40B4-BE49-F238E27FC236}">
                  <a16:creationId xmlns:a16="http://schemas.microsoft.com/office/drawing/2014/main" id="{26656C0C-CD90-7E12-0821-EBF5203FA768}"/>
                </a:ext>
              </a:extLst>
            </p:cNvPr>
            <p:cNvCxnSpPr>
              <a:cxnSpLocks/>
            </p:cNvCxnSpPr>
            <p:nvPr/>
          </p:nvCxnSpPr>
          <p:spPr>
            <a:xfrm>
              <a:off x="6408987" y="3218869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ZoneTexte 155">
              <a:extLst>
                <a:ext uri="{FF2B5EF4-FFF2-40B4-BE49-F238E27FC236}">
                  <a16:creationId xmlns:a16="http://schemas.microsoft.com/office/drawing/2014/main" id="{3AEBBE98-EB24-096D-E799-2618F0DC418A}"/>
                </a:ext>
              </a:extLst>
            </p:cNvPr>
            <p:cNvSpPr txBox="1"/>
            <p:nvPr/>
          </p:nvSpPr>
          <p:spPr>
            <a:xfrm>
              <a:off x="6294553" y="2849437"/>
              <a:ext cx="1172151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/>
                <a:t>Jeu de Barres</a:t>
              </a:r>
            </a:p>
          </p:txBody>
        </p:sp>
      </p:grpSp>
      <p:grpSp>
        <p:nvGrpSpPr>
          <p:cNvPr id="178" name="Groupe 177">
            <a:extLst>
              <a:ext uri="{FF2B5EF4-FFF2-40B4-BE49-F238E27FC236}">
                <a16:creationId xmlns:a16="http://schemas.microsoft.com/office/drawing/2014/main" id="{EAA091A4-AC52-35D9-7043-1BA6A87236A0}"/>
              </a:ext>
            </a:extLst>
          </p:cNvPr>
          <p:cNvGrpSpPr/>
          <p:nvPr/>
        </p:nvGrpSpPr>
        <p:grpSpPr>
          <a:xfrm>
            <a:off x="2333651" y="2774910"/>
            <a:ext cx="1435208" cy="852133"/>
            <a:chOff x="5119337" y="3718191"/>
            <a:chExt cx="1435208" cy="852133"/>
          </a:xfrm>
        </p:grpSpPr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855CADFA-18AC-0728-4700-693B0BD2B56B}"/>
                </a:ext>
              </a:extLst>
            </p:cNvPr>
            <p:cNvCxnSpPr>
              <a:cxnSpLocks/>
            </p:cNvCxnSpPr>
            <p:nvPr/>
          </p:nvCxnSpPr>
          <p:spPr>
            <a:xfrm>
              <a:off x="5215433" y="3927584"/>
              <a:ext cx="0" cy="521124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ZoneTexte 179">
              <a:extLst>
                <a:ext uri="{FF2B5EF4-FFF2-40B4-BE49-F238E27FC236}">
                  <a16:creationId xmlns:a16="http://schemas.microsoft.com/office/drawing/2014/main" id="{155BA25A-06A9-9A64-DFF4-9ED59427AA62}"/>
                </a:ext>
              </a:extLst>
            </p:cNvPr>
            <p:cNvSpPr txBox="1"/>
            <p:nvPr/>
          </p:nvSpPr>
          <p:spPr>
            <a:xfrm>
              <a:off x="5119337" y="3718191"/>
              <a:ext cx="1172152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0" scaled="0"/>
            </a:gradFill>
            <a:ln w="127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Coffret</a:t>
              </a:r>
            </a:p>
          </p:txBody>
        </p:sp>
        <p:sp>
          <p:nvSpPr>
            <p:cNvPr id="181" name="ZoneTexte 180">
              <a:extLst>
                <a:ext uri="{FF2B5EF4-FFF2-40B4-BE49-F238E27FC236}">
                  <a16:creationId xmlns:a16="http://schemas.microsoft.com/office/drawing/2014/main" id="{ED8277A7-C51D-E9EB-87B9-D0BCECC5A211}"/>
                </a:ext>
              </a:extLst>
            </p:cNvPr>
            <p:cNvSpPr txBox="1"/>
            <p:nvPr/>
          </p:nvSpPr>
          <p:spPr>
            <a:xfrm>
              <a:off x="5295867" y="3927584"/>
              <a:ext cx="1258678" cy="642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Géométrie XY &amp; Z cl. A</a:t>
              </a:r>
            </a:p>
            <a:p>
              <a:r>
                <a:rPr lang="fr-FR" sz="894" b="1" dirty="0"/>
                <a:t>Implantation : saillie</a:t>
              </a:r>
            </a:p>
            <a:p>
              <a:r>
                <a:rPr lang="fr-FR" sz="894" b="1" dirty="0" err="1"/>
                <a:t>TypeCoffret</a:t>
              </a:r>
              <a:r>
                <a:rPr lang="fr-FR" sz="894" b="1" dirty="0"/>
                <a:t> : ECP</a:t>
              </a:r>
            </a:p>
            <a:p>
              <a:r>
                <a:rPr lang="fr-FR" sz="894" b="1" dirty="0" err="1"/>
                <a:t>FonctionCoffret</a:t>
              </a:r>
              <a:r>
                <a:rPr lang="fr-FR" sz="894" b="1" dirty="0"/>
                <a:t> : M</a:t>
              </a:r>
            </a:p>
          </p:txBody>
        </p: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BA6D4FE1-9478-B019-4E0D-369EE1EB8514}"/>
                </a:ext>
              </a:extLst>
            </p:cNvPr>
            <p:cNvCxnSpPr>
              <a:cxnSpLocks/>
            </p:cNvCxnSpPr>
            <p:nvPr/>
          </p:nvCxnSpPr>
          <p:spPr>
            <a:xfrm>
              <a:off x="5215433" y="4042308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B7538706-4C4F-DA3B-A8BD-A63EC0BA95D2}"/>
                </a:ext>
              </a:extLst>
            </p:cNvPr>
            <p:cNvCxnSpPr>
              <a:cxnSpLocks/>
            </p:cNvCxnSpPr>
            <p:nvPr/>
          </p:nvCxnSpPr>
          <p:spPr>
            <a:xfrm>
              <a:off x="5209083" y="4188358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D91C4A85-6305-339C-4C28-7F63125C7E9F}"/>
                </a:ext>
              </a:extLst>
            </p:cNvPr>
            <p:cNvCxnSpPr>
              <a:cxnSpLocks/>
            </p:cNvCxnSpPr>
            <p:nvPr/>
          </p:nvCxnSpPr>
          <p:spPr>
            <a:xfrm>
              <a:off x="5207495" y="4312975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4E753FA2-09BB-351B-8675-584C1FC3FA1B}"/>
                </a:ext>
              </a:extLst>
            </p:cNvPr>
            <p:cNvCxnSpPr>
              <a:cxnSpLocks/>
            </p:cNvCxnSpPr>
            <p:nvPr/>
          </p:nvCxnSpPr>
          <p:spPr>
            <a:xfrm>
              <a:off x="5213211" y="4448708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7" name="Connecteur : en angle 477">
            <a:extLst>
              <a:ext uri="{FF2B5EF4-FFF2-40B4-BE49-F238E27FC236}">
                <a16:creationId xmlns:a16="http://schemas.microsoft.com/office/drawing/2014/main" id="{0A3861D4-4FA1-1EB1-F147-A8F022B8A5B7}"/>
              </a:ext>
            </a:extLst>
          </p:cNvPr>
          <p:cNvCxnSpPr>
            <a:cxnSpLocks/>
            <a:stCxn id="188" idx="2"/>
            <a:endCxn id="266" idx="0"/>
          </p:cNvCxnSpPr>
          <p:nvPr/>
        </p:nvCxnSpPr>
        <p:spPr>
          <a:xfrm>
            <a:off x="919360" y="1412458"/>
            <a:ext cx="0" cy="726015"/>
          </a:xfrm>
          <a:prstGeom prst="straightConnector1">
            <a:avLst/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ZoneTexte 187">
            <a:extLst>
              <a:ext uri="{FF2B5EF4-FFF2-40B4-BE49-F238E27FC236}">
                <a16:creationId xmlns:a16="http://schemas.microsoft.com/office/drawing/2014/main" id="{244D77C7-557A-5A2D-5153-DCEB790F5463}"/>
              </a:ext>
            </a:extLst>
          </p:cNvPr>
          <p:cNvSpPr txBox="1"/>
          <p:nvPr/>
        </p:nvSpPr>
        <p:spPr>
          <a:xfrm>
            <a:off x="586439" y="1044921"/>
            <a:ext cx="665841" cy="36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94" b="1" dirty="0"/>
              <a:t>Venant de nœud BT</a:t>
            </a:r>
          </a:p>
        </p:txBody>
      </p:sp>
      <p:grpSp>
        <p:nvGrpSpPr>
          <p:cNvPr id="189" name="Groupe 188">
            <a:extLst>
              <a:ext uri="{FF2B5EF4-FFF2-40B4-BE49-F238E27FC236}">
                <a16:creationId xmlns:a16="http://schemas.microsoft.com/office/drawing/2014/main" id="{3BB75BBC-E9FB-2F00-DF85-CE418ECF9F21}"/>
              </a:ext>
            </a:extLst>
          </p:cNvPr>
          <p:cNvGrpSpPr/>
          <p:nvPr/>
        </p:nvGrpSpPr>
        <p:grpSpPr>
          <a:xfrm>
            <a:off x="306279" y="2138473"/>
            <a:ext cx="1828084" cy="1560682"/>
            <a:chOff x="1054478" y="999765"/>
            <a:chExt cx="1828084" cy="1560682"/>
          </a:xfrm>
        </p:grpSpPr>
        <p:cxnSp>
          <p:nvCxnSpPr>
            <p:cNvPr id="190" name="Connecteur droit 189">
              <a:extLst>
                <a:ext uri="{FF2B5EF4-FFF2-40B4-BE49-F238E27FC236}">
                  <a16:creationId xmlns:a16="http://schemas.microsoft.com/office/drawing/2014/main" id="{3B0110F6-8D98-F704-E671-F428108A6AAB}"/>
                </a:ext>
              </a:extLst>
            </p:cNvPr>
            <p:cNvCxnSpPr>
              <a:cxnSpLocks/>
            </p:cNvCxnSpPr>
            <p:nvPr/>
          </p:nvCxnSpPr>
          <p:spPr>
            <a:xfrm>
              <a:off x="1114810" y="1199551"/>
              <a:ext cx="7352" cy="1226381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ZoneTexte 190">
              <a:extLst>
                <a:ext uri="{FF2B5EF4-FFF2-40B4-BE49-F238E27FC236}">
                  <a16:creationId xmlns:a16="http://schemas.microsoft.com/office/drawing/2014/main" id="{41B3974B-6045-3FFB-B33F-C3FC2BE6B25C}"/>
                </a:ext>
              </a:extLst>
            </p:cNvPr>
            <p:cNvSpPr txBox="1"/>
            <p:nvPr/>
          </p:nvSpPr>
          <p:spPr>
            <a:xfrm>
              <a:off x="1194014" y="1229698"/>
              <a:ext cx="1688548" cy="133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  <a:p>
              <a:r>
                <a:rPr lang="fr-FR" sz="894" b="1" dirty="0"/>
                <a:t>Isolant : réticulé</a:t>
              </a:r>
            </a:p>
            <a:p>
              <a:r>
                <a:rPr lang="fr-FR" sz="894" b="1" dirty="0"/>
                <a:t>Matériau : Alu</a:t>
              </a:r>
            </a:p>
            <a:p>
              <a:r>
                <a:rPr lang="fr-FR" sz="894" b="1" dirty="0"/>
                <a:t>DomaineTension : BT</a:t>
              </a:r>
            </a:p>
            <a:p>
              <a:r>
                <a:rPr lang="fr-FR" sz="894" b="1" dirty="0"/>
                <a:t>FonctionCable : Distrib.Energie</a:t>
              </a:r>
            </a:p>
            <a:p>
              <a:r>
                <a:rPr lang="fr-FR" sz="894" b="1" dirty="0"/>
                <a:t>NombreConducteur : 4</a:t>
              </a:r>
            </a:p>
            <a:p>
              <a:r>
                <a:rPr lang="fr-FR" sz="894" b="1" dirty="0"/>
                <a:t>Section : 150</a:t>
              </a:r>
            </a:p>
            <a:p>
              <a:r>
                <a:rPr lang="fr-FR" sz="894" b="1" dirty="0"/>
                <a:t>SectionNeutre : 70</a:t>
              </a:r>
            </a:p>
            <a:p>
              <a:r>
                <a:rPr lang="fr-FR" sz="894" b="1" dirty="0"/>
                <a:t>HierarchieBT : reseau</a:t>
              </a:r>
            </a:p>
          </p:txBody>
        </p:sp>
        <p:cxnSp>
          <p:nvCxnSpPr>
            <p:cNvPr id="257" name="Connecteur droit 256">
              <a:extLst>
                <a:ext uri="{FF2B5EF4-FFF2-40B4-BE49-F238E27FC236}">
                  <a16:creationId xmlns:a16="http://schemas.microsoft.com/office/drawing/2014/main" id="{5C17EA51-832B-EF72-3ABD-AE9EB93B0A45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47817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cteur droit 257">
              <a:extLst>
                <a:ext uri="{FF2B5EF4-FFF2-40B4-BE49-F238E27FC236}">
                  <a16:creationId xmlns:a16="http://schemas.microsoft.com/office/drawing/2014/main" id="{6B892D1A-F7CF-72D7-8760-5675AAC8259B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3444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cteur droit 258">
              <a:extLst>
                <a:ext uri="{FF2B5EF4-FFF2-40B4-BE49-F238E27FC236}">
                  <a16:creationId xmlns:a16="http://schemas.microsoft.com/office/drawing/2014/main" id="{F191A98D-4D2A-E3F8-A421-87AB618A34E2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74965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cteur droit 259">
              <a:extLst>
                <a:ext uri="{FF2B5EF4-FFF2-40B4-BE49-F238E27FC236}">
                  <a16:creationId xmlns:a16="http://schemas.microsoft.com/office/drawing/2014/main" id="{AACF1258-94C2-27F2-A0A1-CDB9C1A935C5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6206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cteur droit 260">
              <a:extLst>
                <a:ext uri="{FF2B5EF4-FFF2-40B4-BE49-F238E27FC236}">
                  <a16:creationId xmlns:a16="http://schemas.microsoft.com/office/drawing/2014/main" id="{D56A5923-ACF2-9563-1A29-C3F159039498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203062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>
              <a:extLst>
                <a:ext uri="{FF2B5EF4-FFF2-40B4-BE49-F238E27FC236}">
                  <a16:creationId xmlns:a16="http://schemas.microsoft.com/office/drawing/2014/main" id="{575BF955-6DF6-258E-8AAD-67C0D322468E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8968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>
              <a:extLst>
                <a:ext uri="{FF2B5EF4-FFF2-40B4-BE49-F238E27FC236}">
                  <a16:creationId xmlns:a16="http://schemas.microsoft.com/office/drawing/2014/main" id="{00C14813-06EB-2D54-9B0F-383310115463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230210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cteur droit 263">
              <a:extLst>
                <a:ext uri="{FF2B5EF4-FFF2-40B4-BE49-F238E27FC236}">
                  <a16:creationId xmlns:a16="http://schemas.microsoft.com/office/drawing/2014/main" id="{2BEED1CE-C4E9-D679-7CCC-327400883617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21731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cteur droit 264">
              <a:extLst>
                <a:ext uri="{FF2B5EF4-FFF2-40B4-BE49-F238E27FC236}">
                  <a16:creationId xmlns:a16="http://schemas.microsoft.com/office/drawing/2014/main" id="{BECEAF53-4426-7C58-E09B-B042BF820EF6}"/>
                </a:ext>
              </a:extLst>
            </p:cNvPr>
            <p:cNvCxnSpPr>
              <a:cxnSpLocks/>
            </p:cNvCxnSpPr>
            <p:nvPr/>
          </p:nvCxnSpPr>
          <p:spPr>
            <a:xfrm>
              <a:off x="1118333" y="242593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ZoneTexte 265">
              <a:extLst>
                <a:ext uri="{FF2B5EF4-FFF2-40B4-BE49-F238E27FC236}">
                  <a16:creationId xmlns:a16="http://schemas.microsoft.com/office/drawing/2014/main" id="{7D1EFE23-F0E0-F36F-84CE-8221C9B43765}"/>
                </a:ext>
              </a:extLst>
            </p:cNvPr>
            <p:cNvSpPr txBox="1"/>
            <p:nvPr/>
          </p:nvSpPr>
          <p:spPr>
            <a:xfrm>
              <a:off x="1054478" y="999765"/>
              <a:ext cx="1226162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CableElectrique</a:t>
              </a:r>
            </a:p>
          </p:txBody>
        </p:sp>
      </p:grpSp>
      <p:grpSp>
        <p:nvGrpSpPr>
          <p:cNvPr id="279" name="Groupe 278">
            <a:extLst>
              <a:ext uri="{FF2B5EF4-FFF2-40B4-BE49-F238E27FC236}">
                <a16:creationId xmlns:a16="http://schemas.microsoft.com/office/drawing/2014/main" id="{CD51C4FD-F296-99E2-15EC-F2B6978B389F}"/>
              </a:ext>
            </a:extLst>
          </p:cNvPr>
          <p:cNvGrpSpPr/>
          <p:nvPr/>
        </p:nvGrpSpPr>
        <p:grpSpPr>
          <a:xfrm>
            <a:off x="306279" y="3743041"/>
            <a:ext cx="1692960" cy="861679"/>
            <a:chOff x="2171830" y="3192583"/>
            <a:chExt cx="1692960" cy="861679"/>
          </a:xfrm>
        </p:grpSpPr>
        <p:cxnSp>
          <p:nvCxnSpPr>
            <p:cNvPr id="280" name="Connecteur droit 279">
              <a:extLst>
                <a:ext uri="{FF2B5EF4-FFF2-40B4-BE49-F238E27FC236}">
                  <a16:creationId xmlns:a16="http://schemas.microsoft.com/office/drawing/2014/main" id="{CF25C41D-14C2-78BF-D55B-207C628F65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8096" y="3381375"/>
              <a:ext cx="1229" cy="550106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ZoneTexte 280">
              <a:extLst>
                <a:ext uri="{FF2B5EF4-FFF2-40B4-BE49-F238E27FC236}">
                  <a16:creationId xmlns:a16="http://schemas.microsoft.com/office/drawing/2014/main" id="{BE5140DF-A0C4-887F-0279-FCDF7B940514}"/>
                </a:ext>
              </a:extLst>
            </p:cNvPr>
            <p:cNvSpPr txBox="1"/>
            <p:nvPr/>
          </p:nvSpPr>
          <p:spPr>
            <a:xfrm>
              <a:off x="2298529" y="3411522"/>
              <a:ext cx="1566261" cy="642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  <a:p>
              <a:r>
                <a:rPr lang="fr-FR" sz="894" b="1" dirty="0"/>
                <a:t>FonctionCable : MALT</a:t>
              </a:r>
            </a:p>
            <a:p>
              <a:r>
                <a:rPr lang="fr-FR" sz="894" b="1" dirty="0"/>
                <a:t>NatCableTerre : CuivreNu</a:t>
              </a:r>
            </a:p>
            <a:p>
              <a:r>
                <a:rPr lang="fr-FR" sz="894" b="1" dirty="0"/>
                <a:t>SectionCablette : 25mm²</a:t>
              </a:r>
            </a:p>
          </p:txBody>
        </p:sp>
        <p:cxnSp>
          <p:nvCxnSpPr>
            <p:cNvPr id="282" name="Connecteur droit 281">
              <a:extLst>
                <a:ext uri="{FF2B5EF4-FFF2-40B4-BE49-F238E27FC236}">
                  <a16:creationId xmlns:a16="http://schemas.microsoft.com/office/drawing/2014/main" id="{C72BF15C-7531-340C-393D-6154750FCA74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96" y="3659994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cteur droit 282">
              <a:extLst>
                <a:ext uri="{FF2B5EF4-FFF2-40B4-BE49-F238E27FC236}">
                  <a16:creationId xmlns:a16="http://schemas.microsoft.com/office/drawing/2014/main" id="{F1032824-9120-68B5-5763-80A842CA99D1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96" y="3526246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cteur droit 284">
              <a:extLst>
                <a:ext uri="{FF2B5EF4-FFF2-40B4-BE49-F238E27FC236}">
                  <a16:creationId xmlns:a16="http://schemas.microsoft.com/office/drawing/2014/main" id="{2B9A4E07-219D-4A13-EA57-7420CCF2F8AF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85" y="3931481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cteur droit 286">
              <a:extLst>
                <a:ext uri="{FF2B5EF4-FFF2-40B4-BE49-F238E27FC236}">
                  <a16:creationId xmlns:a16="http://schemas.microsoft.com/office/drawing/2014/main" id="{258D44D9-7CBE-C160-9A18-94D8200E5081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85" y="3802496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ZoneTexte 288">
              <a:extLst>
                <a:ext uri="{FF2B5EF4-FFF2-40B4-BE49-F238E27FC236}">
                  <a16:creationId xmlns:a16="http://schemas.microsoft.com/office/drawing/2014/main" id="{A3B111AB-1DE7-5952-3F6B-27BD0D785A96}"/>
                </a:ext>
              </a:extLst>
            </p:cNvPr>
            <p:cNvSpPr txBox="1"/>
            <p:nvPr/>
          </p:nvSpPr>
          <p:spPr>
            <a:xfrm>
              <a:off x="2171830" y="3192583"/>
              <a:ext cx="1129241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CableTerre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3762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Connecteur droit 17">
            <a:extLst>
              <a:ext uri="{FF2B5EF4-FFF2-40B4-BE49-F238E27FC236}">
                <a16:creationId xmlns:a16="http://schemas.microsoft.com/office/drawing/2014/main" id="{5FB351C4-4825-1320-F4BB-7DA0D9D62EF4}"/>
              </a:ext>
            </a:extLst>
          </p:cNvPr>
          <p:cNvCxnSpPr>
            <a:cxnSpLocks/>
            <a:stCxn id="33" idx="1"/>
            <a:endCxn id="96" idx="1"/>
          </p:cNvCxnSpPr>
          <p:nvPr/>
        </p:nvCxnSpPr>
        <p:spPr>
          <a:xfrm rot="10800000">
            <a:off x="6627342" y="2998128"/>
            <a:ext cx="5006" cy="880696"/>
          </a:xfrm>
          <a:prstGeom prst="bentConnector3">
            <a:avLst>
              <a:gd name="adj1" fmla="val -724511"/>
            </a:avLst>
          </a:prstGeom>
          <a:ln w="3175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983A7755-FBE8-A66D-07AC-3B41BBAF325F}"/>
              </a:ext>
            </a:extLst>
          </p:cNvPr>
          <p:cNvCxnSpPr>
            <a:cxnSpLocks/>
            <a:stCxn id="19" idx="1"/>
            <a:endCxn id="11" idx="1"/>
          </p:cNvCxnSpPr>
          <p:nvPr/>
        </p:nvCxnSpPr>
        <p:spPr>
          <a:xfrm rot="10800000">
            <a:off x="1001476" y="2991962"/>
            <a:ext cx="12700" cy="886863"/>
          </a:xfrm>
          <a:prstGeom prst="bentConnector3">
            <a:avLst>
              <a:gd name="adj1" fmla="val -201433"/>
            </a:avLst>
          </a:prstGeom>
          <a:ln w="3175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Rectangle 492">
            <a:extLst>
              <a:ext uri="{FF2B5EF4-FFF2-40B4-BE49-F238E27FC236}">
                <a16:creationId xmlns:a16="http://schemas.microsoft.com/office/drawing/2014/main" id="{5EE65B43-E32D-D8DE-500B-EAE51BACFA9F}"/>
              </a:ext>
            </a:extLst>
          </p:cNvPr>
          <p:cNvSpPr/>
          <p:nvPr/>
        </p:nvSpPr>
        <p:spPr>
          <a:xfrm>
            <a:off x="1810125" y="4266971"/>
            <a:ext cx="3011314" cy="1496290"/>
          </a:xfrm>
          <a:prstGeom prst="rect">
            <a:avLst/>
          </a:prstGeom>
          <a:solidFill>
            <a:schemeClr val="accent6">
              <a:lumMod val="40000"/>
              <a:lumOff val="60000"/>
              <a:alpha val="1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solid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11358425"/>
                      <a:gd name="connsiteY0" fmla="*/ 0 h 1644501"/>
                      <a:gd name="connsiteX1" fmla="*/ 484228 w 11358425"/>
                      <a:gd name="connsiteY1" fmla="*/ 0 h 1644501"/>
                      <a:gd name="connsiteX2" fmla="*/ 741287 w 11358425"/>
                      <a:gd name="connsiteY2" fmla="*/ 0 h 1644501"/>
                      <a:gd name="connsiteX3" fmla="*/ 1566267 w 11358425"/>
                      <a:gd name="connsiteY3" fmla="*/ 0 h 1644501"/>
                      <a:gd name="connsiteX4" fmla="*/ 2050495 w 11358425"/>
                      <a:gd name="connsiteY4" fmla="*/ 0 h 1644501"/>
                      <a:gd name="connsiteX5" fmla="*/ 2534722 w 11358425"/>
                      <a:gd name="connsiteY5" fmla="*/ 0 h 1644501"/>
                      <a:gd name="connsiteX6" fmla="*/ 3359703 w 11358425"/>
                      <a:gd name="connsiteY6" fmla="*/ 0 h 1644501"/>
                      <a:gd name="connsiteX7" fmla="*/ 3730346 w 11358425"/>
                      <a:gd name="connsiteY7" fmla="*/ 0 h 1644501"/>
                      <a:gd name="connsiteX8" fmla="*/ 4555326 w 11358425"/>
                      <a:gd name="connsiteY8" fmla="*/ 0 h 1644501"/>
                      <a:gd name="connsiteX9" fmla="*/ 5380307 w 11358425"/>
                      <a:gd name="connsiteY9" fmla="*/ 0 h 1644501"/>
                      <a:gd name="connsiteX10" fmla="*/ 5978118 w 11358425"/>
                      <a:gd name="connsiteY10" fmla="*/ 0 h 1644501"/>
                      <a:gd name="connsiteX11" fmla="*/ 6803099 w 11358425"/>
                      <a:gd name="connsiteY11" fmla="*/ 0 h 1644501"/>
                      <a:gd name="connsiteX12" fmla="*/ 7287326 w 11358425"/>
                      <a:gd name="connsiteY12" fmla="*/ 0 h 1644501"/>
                      <a:gd name="connsiteX13" fmla="*/ 7771554 w 11358425"/>
                      <a:gd name="connsiteY13" fmla="*/ 0 h 1644501"/>
                      <a:gd name="connsiteX14" fmla="*/ 8482950 w 11358425"/>
                      <a:gd name="connsiteY14" fmla="*/ 0 h 1644501"/>
                      <a:gd name="connsiteX15" fmla="*/ 8967178 w 11358425"/>
                      <a:gd name="connsiteY15" fmla="*/ 0 h 1644501"/>
                      <a:gd name="connsiteX16" fmla="*/ 9792158 w 11358425"/>
                      <a:gd name="connsiteY16" fmla="*/ 0 h 1644501"/>
                      <a:gd name="connsiteX17" fmla="*/ 10617138 w 11358425"/>
                      <a:gd name="connsiteY17" fmla="*/ 0 h 1644501"/>
                      <a:gd name="connsiteX18" fmla="*/ 11358425 w 11358425"/>
                      <a:gd name="connsiteY18" fmla="*/ 0 h 1644501"/>
                      <a:gd name="connsiteX19" fmla="*/ 11358425 w 11358425"/>
                      <a:gd name="connsiteY19" fmla="*/ 531722 h 1644501"/>
                      <a:gd name="connsiteX20" fmla="*/ 11358425 w 11358425"/>
                      <a:gd name="connsiteY20" fmla="*/ 1030554 h 1644501"/>
                      <a:gd name="connsiteX21" fmla="*/ 11358425 w 11358425"/>
                      <a:gd name="connsiteY21" fmla="*/ 1644501 h 1644501"/>
                      <a:gd name="connsiteX22" fmla="*/ 10647029 w 11358425"/>
                      <a:gd name="connsiteY22" fmla="*/ 1644501 h 1644501"/>
                      <a:gd name="connsiteX23" fmla="*/ 10276386 w 11358425"/>
                      <a:gd name="connsiteY23" fmla="*/ 1644501 h 1644501"/>
                      <a:gd name="connsiteX24" fmla="*/ 9678574 w 11358425"/>
                      <a:gd name="connsiteY24" fmla="*/ 1644501 h 1644501"/>
                      <a:gd name="connsiteX25" fmla="*/ 9421515 w 11358425"/>
                      <a:gd name="connsiteY25" fmla="*/ 1644501 h 1644501"/>
                      <a:gd name="connsiteX26" fmla="*/ 9164456 w 11358425"/>
                      <a:gd name="connsiteY26" fmla="*/ 1644501 h 1644501"/>
                      <a:gd name="connsiteX27" fmla="*/ 8566644 w 11358425"/>
                      <a:gd name="connsiteY27" fmla="*/ 1644501 h 1644501"/>
                      <a:gd name="connsiteX28" fmla="*/ 8196000 w 11358425"/>
                      <a:gd name="connsiteY28" fmla="*/ 1644501 h 1644501"/>
                      <a:gd name="connsiteX29" fmla="*/ 7484604 w 11358425"/>
                      <a:gd name="connsiteY29" fmla="*/ 1644501 h 1644501"/>
                      <a:gd name="connsiteX30" fmla="*/ 7113961 w 11358425"/>
                      <a:gd name="connsiteY30" fmla="*/ 1644501 h 1644501"/>
                      <a:gd name="connsiteX31" fmla="*/ 6402565 w 11358425"/>
                      <a:gd name="connsiteY31" fmla="*/ 1644501 h 1644501"/>
                      <a:gd name="connsiteX32" fmla="*/ 6145506 w 11358425"/>
                      <a:gd name="connsiteY32" fmla="*/ 1644501 h 1644501"/>
                      <a:gd name="connsiteX33" fmla="*/ 5434110 w 11358425"/>
                      <a:gd name="connsiteY33" fmla="*/ 1644501 h 1644501"/>
                      <a:gd name="connsiteX34" fmla="*/ 5063466 w 11358425"/>
                      <a:gd name="connsiteY34" fmla="*/ 1644501 h 1644501"/>
                      <a:gd name="connsiteX35" fmla="*/ 4806407 w 11358425"/>
                      <a:gd name="connsiteY35" fmla="*/ 1644501 h 1644501"/>
                      <a:gd name="connsiteX36" fmla="*/ 4435764 w 11358425"/>
                      <a:gd name="connsiteY36" fmla="*/ 1644501 h 1644501"/>
                      <a:gd name="connsiteX37" fmla="*/ 3724368 w 11358425"/>
                      <a:gd name="connsiteY37" fmla="*/ 1644501 h 1644501"/>
                      <a:gd name="connsiteX38" fmla="*/ 3353724 w 11358425"/>
                      <a:gd name="connsiteY38" fmla="*/ 1644501 h 1644501"/>
                      <a:gd name="connsiteX39" fmla="*/ 3096665 w 11358425"/>
                      <a:gd name="connsiteY39" fmla="*/ 1644501 h 1644501"/>
                      <a:gd name="connsiteX40" fmla="*/ 2726022 w 11358425"/>
                      <a:gd name="connsiteY40" fmla="*/ 1644501 h 1644501"/>
                      <a:gd name="connsiteX41" fmla="*/ 2241794 w 11358425"/>
                      <a:gd name="connsiteY41" fmla="*/ 1644501 h 1644501"/>
                      <a:gd name="connsiteX42" fmla="*/ 1643983 w 11358425"/>
                      <a:gd name="connsiteY42" fmla="*/ 1644501 h 1644501"/>
                      <a:gd name="connsiteX43" fmla="*/ 1273339 w 11358425"/>
                      <a:gd name="connsiteY43" fmla="*/ 1644501 h 1644501"/>
                      <a:gd name="connsiteX44" fmla="*/ 0 w 11358425"/>
                      <a:gd name="connsiteY44" fmla="*/ 1644501 h 1644501"/>
                      <a:gd name="connsiteX45" fmla="*/ 0 w 11358425"/>
                      <a:gd name="connsiteY45" fmla="*/ 1096334 h 1644501"/>
                      <a:gd name="connsiteX46" fmla="*/ 0 w 11358425"/>
                      <a:gd name="connsiteY46" fmla="*/ 548167 h 1644501"/>
                      <a:gd name="connsiteX47" fmla="*/ 0 w 11358425"/>
                      <a:gd name="connsiteY47" fmla="*/ 0 h 1644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11358425" h="1644501" extrusionOk="0">
                        <a:moveTo>
                          <a:pt x="0" y="0"/>
                        </a:moveTo>
                        <a:cubicBezTo>
                          <a:pt x="126614" y="-21232"/>
                          <a:pt x="287010" y="36220"/>
                          <a:pt x="484228" y="0"/>
                        </a:cubicBezTo>
                        <a:cubicBezTo>
                          <a:pt x="681446" y="-36220"/>
                          <a:pt x="664657" y="23336"/>
                          <a:pt x="741287" y="0"/>
                        </a:cubicBezTo>
                        <a:cubicBezTo>
                          <a:pt x="817917" y="-23336"/>
                          <a:pt x="1360097" y="35724"/>
                          <a:pt x="1566267" y="0"/>
                        </a:cubicBezTo>
                        <a:cubicBezTo>
                          <a:pt x="1772437" y="-35724"/>
                          <a:pt x="1939171" y="56166"/>
                          <a:pt x="2050495" y="0"/>
                        </a:cubicBezTo>
                        <a:cubicBezTo>
                          <a:pt x="2161819" y="-56166"/>
                          <a:pt x="2428356" y="3884"/>
                          <a:pt x="2534722" y="0"/>
                        </a:cubicBezTo>
                        <a:cubicBezTo>
                          <a:pt x="2641088" y="-3884"/>
                          <a:pt x="3042672" y="93613"/>
                          <a:pt x="3359703" y="0"/>
                        </a:cubicBezTo>
                        <a:cubicBezTo>
                          <a:pt x="3676734" y="-93613"/>
                          <a:pt x="3604167" y="25660"/>
                          <a:pt x="3730346" y="0"/>
                        </a:cubicBezTo>
                        <a:cubicBezTo>
                          <a:pt x="3856525" y="-25660"/>
                          <a:pt x="4205665" y="55133"/>
                          <a:pt x="4555326" y="0"/>
                        </a:cubicBezTo>
                        <a:cubicBezTo>
                          <a:pt x="4904987" y="-55133"/>
                          <a:pt x="5075842" y="53173"/>
                          <a:pt x="5380307" y="0"/>
                        </a:cubicBezTo>
                        <a:cubicBezTo>
                          <a:pt x="5684772" y="-53173"/>
                          <a:pt x="5831576" y="55561"/>
                          <a:pt x="5978118" y="0"/>
                        </a:cubicBezTo>
                        <a:cubicBezTo>
                          <a:pt x="6124660" y="-55561"/>
                          <a:pt x="6499683" y="18345"/>
                          <a:pt x="6803099" y="0"/>
                        </a:cubicBezTo>
                        <a:cubicBezTo>
                          <a:pt x="7106515" y="-18345"/>
                          <a:pt x="7162877" y="40726"/>
                          <a:pt x="7287326" y="0"/>
                        </a:cubicBezTo>
                        <a:cubicBezTo>
                          <a:pt x="7411775" y="-40726"/>
                          <a:pt x="7581731" y="48367"/>
                          <a:pt x="7771554" y="0"/>
                        </a:cubicBezTo>
                        <a:cubicBezTo>
                          <a:pt x="7961377" y="-48367"/>
                          <a:pt x="8339846" y="22078"/>
                          <a:pt x="8482950" y="0"/>
                        </a:cubicBezTo>
                        <a:cubicBezTo>
                          <a:pt x="8626054" y="-22078"/>
                          <a:pt x="8731457" y="29035"/>
                          <a:pt x="8967178" y="0"/>
                        </a:cubicBezTo>
                        <a:cubicBezTo>
                          <a:pt x="9202899" y="-29035"/>
                          <a:pt x="9477985" y="21710"/>
                          <a:pt x="9792158" y="0"/>
                        </a:cubicBezTo>
                        <a:cubicBezTo>
                          <a:pt x="10106331" y="-21710"/>
                          <a:pt x="10362117" y="14980"/>
                          <a:pt x="10617138" y="0"/>
                        </a:cubicBezTo>
                        <a:cubicBezTo>
                          <a:pt x="10872159" y="-14980"/>
                          <a:pt x="11002726" y="10194"/>
                          <a:pt x="11358425" y="0"/>
                        </a:cubicBezTo>
                        <a:cubicBezTo>
                          <a:pt x="11378353" y="245011"/>
                          <a:pt x="11354092" y="402494"/>
                          <a:pt x="11358425" y="531722"/>
                        </a:cubicBezTo>
                        <a:cubicBezTo>
                          <a:pt x="11362758" y="660950"/>
                          <a:pt x="11307231" y="801128"/>
                          <a:pt x="11358425" y="1030554"/>
                        </a:cubicBezTo>
                        <a:cubicBezTo>
                          <a:pt x="11409619" y="1259980"/>
                          <a:pt x="11322619" y="1385522"/>
                          <a:pt x="11358425" y="1644501"/>
                        </a:cubicBezTo>
                        <a:cubicBezTo>
                          <a:pt x="11211540" y="1689892"/>
                          <a:pt x="10825894" y="1610911"/>
                          <a:pt x="10647029" y="1644501"/>
                        </a:cubicBezTo>
                        <a:cubicBezTo>
                          <a:pt x="10468164" y="1678091"/>
                          <a:pt x="10388529" y="1615700"/>
                          <a:pt x="10276386" y="1644501"/>
                        </a:cubicBezTo>
                        <a:cubicBezTo>
                          <a:pt x="10164243" y="1673302"/>
                          <a:pt x="9804397" y="1575083"/>
                          <a:pt x="9678574" y="1644501"/>
                        </a:cubicBezTo>
                        <a:cubicBezTo>
                          <a:pt x="9552751" y="1713919"/>
                          <a:pt x="9525883" y="1628631"/>
                          <a:pt x="9421515" y="1644501"/>
                        </a:cubicBezTo>
                        <a:cubicBezTo>
                          <a:pt x="9317147" y="1660371"/>
                          <a:pt x="9277829" y="1616524"/>
                          <a:pt x="9164456" y="1644501"/>
                        </a:cubicBezTo>
                        <a:cubicBezTo>
                          <a:pt x="9051083" y="1672478"/>
                          <a:pt x="8831850" y="1637752"/>
                          <a:pt x="8566644" y="1644501"/>
                        </a:cubicBezTo>
                        <a:cubicBezTo>
                          <a:pt x="8301438" y="1651250"/>
                          <a:pt x="8315550" y="1616826"/>
                          <a:pt x="8196000" y="1644501"/>
                        </a:cubicBezTo>
                        <a:cubicBezTo>
                          <a:pt x="8076450" y="1672176"/>
                          <a:pt x="7762297" y="1615231"/>
                          <a:pt x="7484604" y="1644501"/>
                        </a:cubicBezTo>
                        <a:cubicBezTo>
                          <a:pt x="7206911" y="1673771"/>
                          <a:pt x="7215889" y="1603612"/>
                          <a:pt x="7113961" y="1644501"/>
                        </a:cubicBezTo>
                        <a:cubicBezTo>
                          <a:pt x="7012033" y="1685390"/>
                          <a:pt x="6675847" y="1607135"/>
                          <a:pt x="6402565" y="1644501"/>
                        </a:cubicBezTo>
                        <a:cubicBezTo>
                          <a:pt x="6129283" y="1681867"/>
                          <a:pt x="6212176" y="1614055"/>
                          <a:pt x="6145506" y="1644501"/>
                        </a:cubicBezTo>
                        <a:cubicBezTo>
                          <a:pt x="6078836" y="1674947"/>
                          <a:pt x="5787548" y="1596811"/>
                          <a:pt x="5434110" y="1644501"/>
                        </a:cubicBezTo>
                        <a:cubicBezTo>
                          <a:pt x="5080672" y="1692191"/>
                          <a:pt x="5173291" y="1642830"/>
                          <a:pt x="5063466" y="1644501"/>
                        </a:cubicBezTo>
                        <a:cubicBezTo>
                          <a:pt x="4953641" y="1646172"/>
                          <a:pt x="4917619" y="1635897"/>
                          <a:pt x="4806407" y="1644501"/>
                        </a:cubicBezTo>
                        <a:cubicBezTo>
                          <a:pt x="4695195" y="1653105"/>
                          <a:pt x="4572095" y="1608982"/>
                          <a:pt x="4435764" y="1644501"/>
                        </a:cubicBezTo>
                        <a:cubicBezTo>
                          <a:pt x="4299433" y="1680020"/>
                          <a:pt x="3879940" y="1591596"/>
                          <a:pt x="3724368" y="1644501"/>
                        </a:cubicBezTo>
                        <a:cubicBezTo>
                          <a:pt x="3568796" y="1697406"/>
                          <a:pt x="3521459" y="1639327"/>
                          <a:pt x="3353724" y="1644501"/>
                        </a:cubicBezTo>
                        <a:cubicBezTo>
                          <a:pt x="3185989" y="1649675"/>
                          <a:pt x="3210517" y="1629130"/>
                          <a:pt x="3096665" y="1644501"/>
                        </a:cubicBezTo>
                        <a:cubicBezTo>
                          <a:pt x="2982813" y="1659872"/>
                          <a:pt x="2905863" y="1630757"/>
                          <a:pt x="2726022" y="1644501"/>
                        </a:cubicBezTo>
                        <a:cubicBezTo>
                          <a:pt x="2546181" y="1658245"/>
                          <a:pt x="2457914" y="1643263"/>
                          <a:pt x="2241794" y="1644501"/>
                        </a:cubicBezTo>
                        <a:cubicBezTo>
                          <a:pt x="2025674" y="1645739"/>
                          <a:pt x="1845658" y="1601457"/>
                          <a:pt x="1643983" y="1644501"/>
                        </a:cubicBezTo>
                        <a:cubicBezTo>
                          <a:pt x="1442308" y="1687545"/>
                          <a:pt x="1355919" y="1607617"/>
                          <a:pt x="1273339" y="1644501"/>
                        </a:cubicBezTo>
                        <a:cubicBezTo>
                          <a:pt x="1190759" y="1681385"/>
                          <a:pt x="626203" y="1626166"/>
                          <a:pt x="0" y="1644501"/>
                        </a:cubicBezTo>
                        <a:cubicBezTo>
                          <a:pt x="-21686" y="1477116"/>
                          <a:pt x="4555" y="1363191"/>
                          <a:pt x="0" y="1096334"/>
                        </a:cubicBezTo>
                        <a:cubicBezTo>
                          <a:pt x="-4555" y="829477"/>
                          <a:pt x="34105" y="722970"/>
                          <a:pt x="0" y="548167"/>
                        </a:cubicBezTo>
                        <a:cubicBezTo>
                          <a:pt x="-34105" y="373364"/>
                          <a:pt x="2669" y="13307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590" name="Rectangle 589">
            <a:extLst>
              <a:ext uri="{FF2B5EF4-FFF2-40B4-BE49-F238E27FC236}">
                <a16:creationId xmlns:a16="http://schemas.microsoft.com/office/drawing/2014/main" id="{52693CCD-8EAD-A41F-D9DF-531B20B418CA}"/>
              </a:ext>
            </a:extLst>
          </p:cNvPr>
          <p:cNvSpPr/>
          <p:nvPr/>
        </p:nvSpPr>
        <p:spPr>
          <a:xfrm>
            <a:off x="6597777" y="4264733"/>
            <a:ext cx="3071230" cy="1696653"/>
          </a:xfrm>
          <a:prstGeom prst="rect">
            <a:avLst/>
          </a:prstGeom>
          <a:solidFill>
            <a:schemeClr val="accent6">
              <a:lumMod val="40000"/>
              <a:lumOff val="60000"/>
              <a:alpha val="1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solid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11358425"/>
                      <a:gd name="connsiteY0" fmla="*/ 0 h 1644501"/>
                      <a:gd name="connsiteX1" fmla="*/ 484228 w 11358425"/>
                      <a:gd name="connsiteY1" fmla="*/ 0 h 1644501"/>
                      <a:gd name="connsiteX2" fmla="*/ 741287 w 11358425"/>
                      <a:gd name="connsiteY2" fmla="*/ 0 h 1644501"/>
                      <a:gd name="connsiteX3" fmla="*/ 1566267 w 11358425"/>
                      <a:gd name="connsiteY3" fmla="*/ 0 h 1644501"/>
                      <a:gd name="connsiteX4" fmla="*/ 2050495 w 11358425"/>
                      <a:gd name="connsiteY4" fmla="*/ 0 h 1644501"/>
                      <a:gd name="connsiteX5" fmla="*/ 2534722 w 11358425"/>
                      <a:gd name="connsiteY5" fmla="*/ 0 h 1644501"/>
                      <a:gd name="connsiteX6" fmla="*/ 3359703 w 11358425"/>
                      <a:gd name="connsiteY6" fmla="*/ 0 h 1644501"/>
                      <a:gd name="connsiteX7" fmla="*/ 3730346 w 11358425"/>
                      <a:gd name="connsiteY7" fmla="*/ 0 h 1644501"/>
                      <a:gd name="connsiteX8" fmla="*/ 4555326 w 11358425"/>
                      <a:gd name="connsiteY8" fmla="*/ 0 h 1644501"/>
                      <a:gd name="connsiteX9" fmla="*/ 5380307 w 11358425"/>
                      <a:gd name="connsiteY9" fmla="*/ 0 h 1644501"/>
                      <a:gd name="connsiteX10" fmla="*/ 5978118 w 11358425"/>
                      <a:gd name="connsiteY10" fmla="*/ 0 h 1644501"/>
                      <a:gd name="connsiteX11" fmla="*/ 6803099 w 11358425"/>
                      <a:gd name="connsiteY11" fmla="*/ 0 h 1644501"/>
                      <a:gd name="connsiteX12" fmla="*/ 7287326 w 11358425"/>
                      <a:gd name="connsiteY12" fmla="*/ 0 h 1644501"/>
                      <a:gd name="connsiteX13" fmla="*/ 7771554 w 11358425"/>
                      <a:gd name="connsiteY13" fmla="*/ 0 h 1644501"/>
                      <a:gd name="connsiteX14" fmla="*/ 8482950 w 11358425"/>
                      <a:gd name="connsiteY14" fmla="*/ 0 h 1644501"/>
                      <a:gd name="connsiteX15" fmla="*/ 8967178 w 11358425"/>
                      <a:gd name="connsiteY15" fmla="*/ 0 h 1644501"/>
                      <a:gd name="connsiteX16" fmla="*/ 9792158 w 11358425"/>
                      <a:gd name="connsiteY16" fmla="*/ 0 h 1644501"/>
                      <a:gd name="connsiteX17" fmla="*/ 10617138 w 11358425"/>
                      <a:gd name="connsiteY17" fmla="*/ 0 h 1644501"/>
                      <a:gd name="connsiteX18" fmla="*/ 11358425 w 11358425"/>
                      <a:gd name="connsiteY18" fmla="*/ 0 h 1644501"/>
                      <a:gd name="connsiteX19" fmla="*/ 11358425 w 11358425"/>
                      <a:gd name="connsiteY19" fmla="*/ 531722 h 1644501"/>
                      <a:gd name="connsiteX20" fmla="*/ 11358425 w 11358425"/>
                      <a:gd name="connsiteY20" fmla="*/ 1030554 h 1644501"/>
                      <a:gd name="connsiteX21" fmla="*/ 11358425 w 11358425"/>
                      <a:gd name="connsiteY21" fmla="*/ 1644501 h 1644501"/>
                      <a:gd name="connsiteX22" fmla="*/ 10647029 w 11358425"/>
                      <a:gd name="connsiteY22" fmla="*/ 1644501 h 1644501"/>
                      <a:gd name="connsiteX23" fmla="*/ 10276386 w 11358425"/>
                      <a:gd name="connsiteY23" fmla="*/ 1644501 h 1644501"/>
                      <a:gd name="connsiteX24" fmla="*/ 9678574 w 11358425"/>
                      <a:gd name="connsiteY24" fmla="*/ 1644501 h 1644501"/>
                      <a:gd name="connsiteX25" fmla="*/ 9421515 w 11358425"/>
                      <a:gd name="connsiteY25" fmla="*/ 1644501 h 1644501"/>
                      <a:gd name="connsiteX26" fmla="*/ 9164456 w 11358425"/>
                      <a:gd name="connsiteY26" fmla="*/ 1644501 h 1644501"/>
                      <a:gd name="connsiteX27" fmla="*/ 8566644 w 11358425"/>
                      <a:gd name="connsiteY27" fmla="*/ 1644501 h 1644501"/>
                      <a:gd name="connsiteX28" fmla="*/ 8196000 w 11358425"/>
                      <a:gd name="connsiteY28" fmla="*/ 1644501 h 1644501"/>
                      <a:gd name="connsiteX29" fmla="*/ 7484604 w 11358425"/>
                      <a:gd name="connsiteY29" fmla="*/ 1644501 h 1644501"/>
                      <a:gd name="connsiteX30" fmla="*/ 7113961 w 11358425"/>
                      <a:gd name="connsiteY30" fmla="*/ 1644501 h 1644501"/>
                      <a:gd name="connsiteX31" fmla="*/ 6402565 w 11358425"/>
                      <a:gd name="connsiteY31" fmla="*/ 1644501 h 1644501"/>
                      <a:gd name="connsiteX32" fmla="*/ 6145506 w 11358425"/>
                      <a:gd name="connsiteY32" fmla="*/ 1644501 h 1644501"/>
                      <a:gd name="connsiteX33" fmla="*/ 5434110 w 11358425"/>
                      <a:gd name="connsiteY33" fmla="*/ 1644501 h 1644501"/>
                      <a:gd name="connsiteX34" fmla="*/ 5063466 w 11358425"/>
                      <a:gd name="connsiteY34" fmla="*/ 1644501 h 1644501"/>
                      <a:gd name="connsiteX35" fmla="*/ 4806407 w 11358425"/>
                      <a:gd name="connsiteY35" fmla="*/ 1644501 h 1644501"/>
                      <a:gd name="connsiteX36" fmla="*/ 4435764 w 11358425"/>
                      <a:gd name="connsiteY36" fmla="*/ 1644501 h 1644501"/>
                      <a:gd name="connsiteX37" fmla="*/ 3724368 w 11358425"/>
                      <a:gd name="connsiteY37" fmla="*/ 1644501 h 1644501"/>
                      <a:gd name="connsiteX38" fmla="*/ 3353724 w 11358425"/>
                      <a:gd name="connsiteY38" fmla="*/ 1644501 h 1644501"/>
                      <a:gd name="connsiteX39" fmla="*/ 3096665 w 11358425"/>
                      <a:gd name="connsiteY39" fmla="*/ 1644501 h 1644501"/>
                      <a:gd name="connsiteX40" fmla="*/ 2726022 w 11358425"/>
                      <a:gd name="connsiteY40" fmla="*/ 1644501 h 1644501"/>
                      <a:gd name="connsiteX41" fmla="*/ 2241794 w 11358425"/>
                      <a:gd name="connsiteY41" fmla="*/ 1644501 h 1644501"/>
                      <a:gd name="connsiteX42" fmla="*/ 1643983 w 11358425"/>
                      <a:gd name="connsiteY42" fmla="*/ 1644501 h 1644501"/>
                      <a:gd name="connsiteX43" fmla="*/ 1273339 w 11358425"/>
                      <a:gd name="connsiteY43" fmla="*/ 1644501 h 1644501"/>
                      <a:gd name="connsiteX44" fmla="*/ 0 w 11358425"/>
                      <a:gd name="connsiteY44" fmla="*/ 1644501 h 1644501"/>
                      <a:gd name="connsiteX45" fmla="*/ 0 w 11358425"/>
                      <a:gd name="connsiteY45" fmla="*/ 1096334 h 1644501"/>
                      <a:gd name="connsiteX46" fmla="*/ 0 w 11358425"/>
                      <a:gd name="connsiteY46" fmla="*/ 548167 h 1644501"/>
                      <a:gd name="connsiteX47" fmla="*/ 0 w 11358425"/>
                      <a:gd name="connsiteY47" fmla="*/ 0 h 1644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11358425" h="1644501" extrusionOk="0">
                        <a:moveTo>
                          <a:pt x="0" y="0"/>
                        </a:moveTo>
                        <a:cubicBezTo>
                          <a:pt x="126614" y="-21232"/>
                          <a:pt x="287010" y="36220"/>
                          <a:pt x="484228" y="0"/>
                        </a:cubicBezTo>
                        <a:cubicBezTo>
                          <a:pt x="681446" y="-36220"/>
                          <a:pt x="664657" y="23336"/>
                          <a:pt x="741287" y="0"/>
                        </a:cubicBezTo>
                        <a:cubicBezTo>
                          <a:pt x="817917" y="-23336"/>
                          <a:pt x="1360097" y="35724"/>
                          <a:pt x="1566267" y="0"/>
                        </a:cubicBezTo>
                        <a:cubicBezTo>
                          <a:pt x="1772437" y="-35724"/>
                          <a:pt x="1939171" y="56166"/>
                          <a:pt x="2050495" y="0"/>
                        </a:cubicBezTo>
                        <a:cubicBezTo>
                          <a:pt x="2161819" y="-56166"/>
                          <a:pt x="2428356" y="3884"/>
                          <a:pt x="2534722" y="0"/>
                        </a:cubicBezTo>
                        <a:cubicBezTo>
                          <a:pt x="2641088" y="-3884"/>
                          <a:pt x="3042672" y="93613"/>
                          <a:pt x="3359703" y="0"/>
                        </a:cubicBezTo>
                        <a:cubicBezTo>
                          <a:pt x="3676734" y="-93613"/>
                          <a:pt x="3604167" y="25660"/>
                          <a:pt x="3730346" y="0"/>
                        </a:cubicBezTo>
                        <a:cubicBezTo>
                          <a:pt x="3856525" y="-25660"/>
                          <a:pt x="4205665" y="55133"/>
                          <a:pt x="4555326" y="0"/>
                        </a:cubicBezTo>
                        <a:cubicBezTo>
                          <a:pt x="4904987" y="-55133"/>
                          <a:pt x="5075842" y="53173"/>
                          <a:pt x="5380307" y="0"/>
                        </a:cubicBezTo>
                        <a:cubicBezTo>
                          <a:pt x="5684772" y="-53173"/>
                          <a:pt x="5831576" y="55561"/>
                          <a:pt x="5978118" y="0"/>
                        </a:cubicBezTo>
                        <a:cubicBezTo>
                          <a:pt x="6124660" y="-55561"/>
                          <a:pt x="6499683" y="18345"/>
                          <a:pt x="6803099" y="0"/>
                        </a:cubicBezTo>
                        <a:cubicBezTo>
                          <a:pt x="7106515" y="-18345"/>
                          <a:pt x="7162877" y="40726"/>
                          <a:pt x="7287326" y="0"/>
                        </a:cubicBezTo>
                        <a:cubicBezTo>
                          <a:pt x="7411775" y="-40726"/>
                          <a:pt x="7581731" y="48367"/>
                          <a:pt x="7771554" y="0"/>
                        </a:cubicBezTo>
                        <a:cubicBezTo>
                          <a:pt x="7961377" y="-48367"/>
                          <a:pt x="8339846" y="22078"/>
                          <a:pt x="8482950" y="0"/>
                        </a:cubicBezTo>
                        <a:cubicBezTo>
                          <a:pt x="8626054" y="-22078"/>
                          <a:pt x="8731457" y="29035"/>
                          <a:pt x="8967178" y="0"/>
                        </a:cubicBezTo>
                        <a:cubicBezTo>
                          <a:pt x="9202899" y="-29035"/>
                          <a:pt x="9477985" y="21710"/>
                          <a:pt x="9792158" y="0"/>
                        </a:cubicBezTo>
                        <a:cubicBezTo>
                          <a:pt x="10106331" y="-21710"/>
                          <a:pt x="10362117" y="14980"/>
                          <a:pt x="10617138" y="0"/>
                        </a:cubicBezTo>
                        <a:cubicBezTo>
                          <a:pt x="10872159" y="-14980"/>
                          <a:pt x="11002726" y="10194"/>
                          <a:pt x="11358425" y="0"/>
                        </a:cubicBezTo>
                        <a:cubicBezTo>
                          <a:pt x="11378353" y="245011"/>
                          <a:pt x="11354092" y="402494"/>
                          <a:pt x="11358425" y="531722"/>
                        </a:cubicBezTo>
                        <a:cubicBezTo>
                          <a:pt x="11362758" y="660950"/>
                          <a:pt x="11307231" y="801128"/>
                          <a:pt x="11358425" y="1030554"/>
                        </a:cubicBezTo>
                        <a:cubicBezTo>
                          <a:pt x="11409619" y="1259980"/>
                          <a:pt x="11322619" y="1385522"/>
                          <a:pt x="11358425" y="1644501"/>
                        </a:cubicBezTo>
                        <a:cubicBezTo>
                          <a:pt x="11211540" y="1689892"/>
                          <a:pt x="10825894" y="1610911"/>
                          <a:pt x="10647029" y="1644501"/>
                        </a:cubicBezTo>
                        <a:cubicBezTo>
                          <a:pt x="10468164" y="1678091"/>
                          <a:pt x="10388529" y="1615700"/>
                          <a:pt x="10276386" y="1644501"/>
                        </a:cubicBezTo>
                        <a:cubicBezTo>
                          <a:pt x="10164243" y="1673302"/>
                          <a:pt x="9804397" y="1575083"/>
                          <a:pt x="9678574" y="1644501"/>
                        </a:cubicBezTo>
                        <a:cubicBezTo>
                          <a:pt x="9552751" y="1713919"/>
                          <a:pt x="9525883" y="1628631"/>
                          <a:pt x="9421515" y="1644501"/>
                        </a:cubicBezTo>
                        <a:cubicBezTo>
                          <a:pt x="9317147" y="1660371"/>
                          <a:pt x="9277829" y="1616524"/>
                          <a:pt x="9164456" y="1644501"/>
                        </a:cubicBezTo>
                        <a:cubicBezTo>
                          <a:pt x="9051083" y="1672478"/>
                          <a:pt x="8831850" y="1637752"/>
                          <a:pt x="8566644" y="1644501"/>
                        </a:cubicBezTo>
                        <a:cubicBezTo>
                          <a:pt x="8301438" y="1651250"/>
                          <a:pt x="8315550" y="1616826"/>
                          <a:pt x="8196000" y="1644501"/>
                        </a:cubicBezTo>
                        <a:cubicBezTo>
                          <a:pt x="8076450" y="1672176"/>
                          <a:pt x="7762297" y="1615231"/>
                          <a:pt x="7484604" y="1644501"/>
                        </a:cubicBezTo>
                        <a:cubicBezTo>
                          <a:pt x="7206911" y="1673771"/>
                          <a:pt x="7215889" y="1603612"/>
                          <a:pt x="7113961" y="1644501"/>
                        </a:cubicBezTo>
                        <a:cubicBezTo>
                          <a:pt x="7012033" y="1685390"/>
                          <a:pt x="6675847" y="1607135"/>
                          <a:pt x="6402565" y="1644501"/>
                        </a:cubicBezTo>
                        <a:cubicBezTo>
                          <a:pt x="6129283" y="1681867"/>
                          <a:pt x="6212176" y="1614055"/>
                          <a:pt x="6145506" y="1644501"/>
                        </a:cubicBezTo>
                        <a:cubicBezTo>
                          <a:pt x="6078836" y="1674947"/>
                          <a:pt x="5787548" y="1596811"/>
                          <a:pt x="5434110" y="1644501"/>
                        </a:cubicBezTo>
                        <a:cubicBezTo>
                          <a:pt x="5080672" y="1692191"/>
                          <a:pt x="5173291" y="1642830"/>
                          <a:pt x="5063466" y="1644501"/>
                        </a:cubicBezTo>
                        <a:cubicBezTo>
                          <a:pt x="4953641" y="1646172"/>
                          <a:pt x="4917619" y="1635897"/>
                          <a:pt x="4806407" y="1644501"/>
                        </a:cubicBezTo>
                        <a:cubicBezTo>
                          <a:pt x="4695195" y="1653105"/>
                          <a:pt x="4572095" y="1608982"/>
                          <a:pt x="4435764" y="1644501"/>
                        </a:cubicBezTo>
                        <a:cubicBezTo>
                          <a:pt x="4299433" y="1680020"/>
                          <a:pt x="3879940" y="1591596"/>
                          <a:pt x="3724368" y="1644501"/>
                        </a:cubicBezTo>
                        <a:cubicBezTo>
                          <a:pt x="3568796" y="1697406"/>
                          <a:pt x="3521459" y="1639327"/>
                          <a:pt x="3353724" y="1644501"/>
                        </a:cubicBezTo>
                        <a:cubicBezTo>
                          <a:pt x="3185989" y="1649675"/>
                          <a:pt x="3210517" y="1629130"/>
                          <a:pt x="3096665" y="1644501"/>
                        </a:cubicBezTo>
                        <a:cubicBezTo>
                          <a:pt x="2982813" y="1659872"/>
                          <a:pt x="2905863" y="1630757"/>
                          <a:pt x="2726022" y="1644501"/>
                        </a:cubicBezTo>
                        <a:cubicBezTo>
                          <a:pt x="2546181" y="1658245"/>
                          <a:pt x="2457914" y="1643263"/>
                          <a:pt x="2241794" y="1644501"/>
                        </a:cubicBezTo>
                        <a:cubicBezTo>
                          <a:pt x="2025674" y="1645739"/>
                          <a:pt x="1845658" y="1601457"/>
                          <a:pt x="1643983" y="1644501"/>
                        </a:cubicBezTo>
                        <a:cubicBezTo>
                          <a:pt x="1442308" y="1687545"/>
                          <a:pt x="1355919" y="1607617"/>
                          <a:pt x="1273339" y="1644501"/>
                        </a:cubicBezTo>
                        <a:cubicBezTo>
                          <a:pt x="1190759" y="1681385"/>
                          <a:pt x="626203" y="1626166"/>
                          <a:pt x="0" y="1644501"/>
                        </a:cubicBezTo>
                        <a:cubicBezTo>
                          <a:pt x="-21686" y="1477116"/>
                          <a:pt x="4555" y="1363191"/>
                          <a:pt x="0" y="1096334"/>
                        </a:cubicBezTo>
                        <a:cubicBezTo>
                          <a:pt x="-4555" y="829477"/>
                          <a:pt x="34105" y="722970"/>
                          <a:pt x="0" y="548167"/>
                        </a:cubicBezTo>
                        <a:cubicBezTo>
                          <a:pt x="-34105" y="373364"/>
                          <a:pt x="2669" y="13307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cxnSp>
        <p:nvCxnSpPr>
          <p:cNvPr id="548" name="Connecteur : en angle 547">
            <a:extLst>
              <a:ext uri="{FF2B5EF4-FFF2-40B4-BE49-F238E27FC236}">
                <a16:creationId xmlns:a16="http://schemas.microsoft.com/office/drawing/2014/main" id="{9E4D319C-DB91-8BAA-D05D-E5F9BAFD8929}"/>
              </a:ext>
            </a:extLst>
          </p:cNvPr>
          <p:cNvCxnSpPr>
            <a:cxnSpLocks/>
            <a:endCxn id="93" idx="1"/>
          </p:cNvCxnSpPr>
          <p:nvPr/>
        </p:nvCxnSpPr>
        <p:spPr>
          <a:xfrm rot="5400000" flipH="1" flipV="1">
            <a:off x="3747998" y="3667205"/>
            <a:ext cx="1593432" cy="258391"/>
          </a:xfrm>
          <a:prstGeom prst="bentConnector2">
            <a:avLst/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 : en angle 150">
            <a:extLst>
              <a:ext uri="{FF2B5EF4-FFF2-40B4-BE49-F238E27FC236}">
                <a16:creationId xmlns:a16="http://schemas.microsoft.com/office/drawing/2014/main" id="{D9E470AA-DBD8-356E-A3C3-C3BAF3FC694C}"/>
              </a:ext>
            </a:extLst>
          </p:cNvPr>
          <p:cNvCxnSpPr>
            <a:cxnSpLocks/>
            <a:stCxn id="606" idx="1"/>
            <a:endCxn id="138" idx="1"/>
          </p:cNvCxnSpPr>
          <p:nvPr/>
        </p:nvCxnSpPr>
        <p:spPr>
          <a:xfrm rot="10800000" flipH="1">
            <a:off x="6788881" y="4707678"/>
            <a:ext cx="24515" cy="711331"/>
          </a:xfrm>
          <a:prstGeom prst="bentConnector3">
            <a:avLst>
              <a:gd name="adj1" fmla="val 271976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89220E30-536D-2367-1A3C-0AB97018A637}"/>
              </a:ext>
            </a:extLst>
          </p:cNvPr>
          <p:cNvSpPr txBox="1"/>
          <p:nvPr/>
        </p:nvSpPr>
        <p:spPr>
          <a:xfrm>
            <a:off x="154169" y="177882"/>
            <a:ext cx="57622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/>
              <a:t>Cas d’usage Réco-3</a:t>
            </a:r>
            <a:r>
              <a:rPr lang="fr-FR" sz="1400" b="1" dirty="0"/>
              <a:t> :</a:t>
            </a:r>
          </a:p>
          <a:p>
            <a:r>
              <a:rPr lang="fr-FR" sz="1400" b="1" dirty="0"/>
              <a:t>Récolement d’une extension HTA souterraine avec insertion d’une armoire en coupure d’artère en attente de raccordement (PMEO)</a:t>
            </a:r>
            <a:endParaRPr lang="fr-FR" sz="1000" b="1" dirty="0"/>
          </a:p>
        </p:txBody>
      </p:sp>
      <p:cxnSp>
        <p:nvCxnSpPr>
          <p:cNvPr id="478" name="Connecteur : en angle 477">
            <a:extLst>
              <a:ext uri="{FF2B5EF4-FFF2-40B4-BE49-F238E27FC236}">
                <a16:creationId xmlns:a16="http://schemas.microsoft.com/office/drawing/2014/main" id="{42349073-2802-85F6-9188-DF81E1A6CB1B}"/>
              </a:ext>
            </a:extLst>
          </p:cNvPr>
          <p:cNvCxnSpPr>
            <a:cxnSpLocks/>
            <a:stCxn id="479" idx="3"/>
            <a:endCxn id="526" idx="0"/>
          </p:cNvCxnSpPr>
          <p:nvPr/>
        </p:nvCxnSpPr>
        <p:spPr>
          <a:xfrm>
            <a:off x="1237497" y="1307453"/>
            <a:ext cx="2224937" cy="271881"/>
          </a:xfrm>
          <a:prstGeom prst="bentConnector2">
            <a:avLst/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ZoneTexte 478">
            <a:extLst>
              <a:ext uri="{FF2B5EF4-FFF2-40B4-BE49-F238E27FC236}">
                <a16:creationId xmlns:a16="http://schemas.microsoft.com/office/drawing/2014/main" id="{8B290C5F-F2E7-5E6B-4112-45C918F10740}"/>
              </a:ext>
            </a:extLst>
          </p:cNvPr>
          <p:cNvSpPr txBox="1"/>
          <p:nvPr/>
        </p:nvSpPr>
        <p:spPr>
          <a:xfrm>
            <a:off x="127252" y="1123684"/>
            <a:ext cx="1110245" cy="36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94" b="1" dirty="0"/>
              <a:t>Venant de nœud souterrain HTA</a:t>
            </a:r>
          </a:p>
        </p:txBody>
      </p:sp>
      <p:cxnSp>
        <p:nvCxnSpPr>
          <p:cNvPr id="489" name="Connecteur : en angle 488">
            <a:extLst>
              <a:ext uri="{FF2B5EF4-FFF2-40B4-BE49-F238E27FC236}">
                <a16:creationId xmlns:a16="http://schemas.microsoft.com/office/drawing/2014/main" id="{6E4C2260-5703-AFEA-CABB-1F47178AF195}"/>
              </a:ext>
            </a:extLst>
          </p:cNvPr>
          <p:cNvCxnSpPr>
            <a:cxnSpLocks/>
            <a:stCxn id="508" idx="3"/>
          </p:cNvCxnSpPr>
          <p:nvPr/>
        </p:nvCxnSpPr>
        <p:spPr>
          <a:xfrm>
            <a:off x="4077659" y="2987706"/>
            <a:ext cx="240062" cy="1622401"/>
          </a:xfrm>
          <a:prstGeom prst="bentConnector2">
            <a:avLst/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31942BFD-1DC4-E0EE-B5B6-211565DC5D68}"/>
              </a:ext>
            </a:extLst>
          </p:cNvPr>
          <p:cNvSpPr txBox="1"/>
          <p:nvPr/>
        </p:nvSpPr>
        <p:spPr>
          <a:xfrm>
            <a:off x="1810126" y="4265859"/>
            <a:ext cx="1039227" cy="267446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138" b="1" dirty="0"/>
              <a:t>Armoire HTA</a:t>
            </a:r>
            <a:endParaRPr lang="fr-FR" sz="894" b="1" dirty="0"/>
          </a:p>
        </p:txBody>
      </p:sp>
      <p:cxnSp>
        <p:nvCxnSpPr>
          <p:cNvPr id="174" name="Connecteur : en angle 458">
            <a:extLst>
              <a:ext uri="{FF2B5EF4-FFF2-40B4-BE49-F238E27FC236}">
                <a16:creationId xmlns:a16="http://schemas.microsoft.com/office/drawing/2014/main" id="{246C6FC4-1CBA-4977-6EAB-2D81AEE7F4C0}"/>
              </a:ext>
            </a:extLst>
          </p:cNvPr>
          <p:cNvCxnSpPr>
            <a:cxnSpLocks/>
            <a:stCxn id="511" idx="3"/>
            <a:endCxn id="125" idx="1"/>
          </p:cNvCxnSpPr>
          <p:nvPr/>
        </p:nvCxnSpPr>
        <p:spPr>
          <a:xfrm flipV="1">
            <a:off x="3079813" y="4707109"/>
            <a:ext cx="275098" cy="56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 : en angle 178">
            <a:extLst>
              <a:ext uri="{FF2B5EF4-FFF2-40B4-BE49-F238E27FC236}">
                <a16:creationId xmlns:a16="http://schemas.microsoft.com/office/drawing/2014/main" id="{766DFF3E-BB08-AFB4-0BE5-1FD9CB431A8F}"/>
              </a:ext>
            </a:extLst>
          </p:cNvPr>
          <p:cNvCxnSpPr>
            <a:cxnSpLocks/>
            <a:stCxn id="582" idx="0"/>
            <a:endCxn id="595" idx="0"/>
          </p:cNvCxnSpPr>
          <p:nvPr/>
        </p:nvCxnSpPr>
        <p:spPr>
          <a:xfrm rot="16200000" flipH="1">
            <a:off x="7252411" y="3013795"/>
            <a:ext cx="1004" cy="3155688"/>
          </a:xfrm>
          <a:prstGeom prst="bentConnector3">
            <a:avLst>
              <a:gd name="adj1" fmla="val -45537849"/>
            </a:avLst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6EEB22AF-2738-2C37-69E1-C33E59844CFB}"/>
              </a:ext>
            </a:extLst>
          </p:cNvPr>
          <p:cNvGrpSpPr/>
          <p:nvPr/>
        </p:nvGrpSpPr>
        <p:grpSpPr>
          <a:xfrm>
            <a:off x="3354911" y="4592141"/>
            <a:ext cx="1516245" cy="704313"/>
            <a:chOff x="4866729" y="5191630"/>
            <a:chExt cx="1516245" cy="704313"/>
          </a:xfrm>
        </p:grpSpPr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C4653972-F0B1-14C7-DA96-C1D97A0C0969}"/>
                </a:ext>
              </a:extLst>
            </p:cNvPr>
            <p:cNvGrpSpPr/>
            <p:nvPr/>
          </p:nvGrpSpPr>
          <p:grpSpPr>
            <a:xfrm>
              <a:off x="4997868" y="5390805"/>
              <a:ext cx="1385106" cy="505138"/>
              <a:chOff x="645919" y="5303715"/>
              <a:chExt cx="1385106" cy="505138"/>
            </a:xfrm>
          </p:grpSpPr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5AEBE3CF-45CA-992E-1106-DBE28A1DE2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507" y="5324103"/>
                <a:ext cx="0" cy="381017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1EADEB95-C26C-6788-21F9-90C291149E37}"/>
                  </a:ext>
                </a:extLst>
              </p:cNvPr>
              <p:cNvSpPr txBox="1"/>
              <p:nvPr/>
            </p:nvSpPr>
            <p:spPr>
              <a:xfrm>
                <a:off x="716241" y="5303715"/>
                <a:ext cx="1314784" cy="505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94" b="1" dirty="0"/>
                  <a:t>Statut : </a:t>
                </a:r>
                <a:r>
                  <a:rPr lang="fr-FR" sz="894" b="1" dirty="0" err="1"/>
                  <a:t>UnderCommiss</a:t>
                </a:r>
                <a:r>
                  <a:rPr lang="fr-FR" sz="894" b="1" dirty="0"/>
                  <a:t>.</a:t>
                </a:r>
              </a:p>
              <a:p>
                <a:r>
                  <a:rPr lang="fr-FR" sz="894" b="1" dirty="0"/>
                  <a:t>Cat.: RepartitionHTA</a:t>
                </a:r>
              </a:p>
              <a:p>
                <a:r>
                  <a:rPr lang="fr-FR" sz="894" b="1" dirty="0"/>
                  <a:t>Type : ACMD</a:t>
                </a:r>
              </a:p>
            </p:txBody>
          </p:sp>
          <p:cxnSp>
            <p:nvCxnSpPr>
              <p:cNvPr id="127" name="Connecteur droit 126">
                <a:extLst>
                  <a:ext uri="{FF2B5EF4-FFF2-40B4-BE49-F238E27FC236}">
                    <a16:creationId xmlns:a16="http://schemas.microsoft.com/office/drawing/2014/main" id="{4258B335-04DF-C5A0-90E2-679593219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507" y="5694744"/>
                <a:ext cx="123825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cteur droit 127">
                <a:extLst>
                  <a:ext uri="{FF2B5EF4-FFF2-40B4-BE49-F238E27FC236}">
                    <a16:creationId xmlns:a16="http://schemas.microsoft.com/office/drawing/2014/main" id="{0BDE27BB-7E03-D305-FAF0-3FDEFEC3E2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507" y="5558139"/>
                <a:ext cx="123825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necteur droit 128">
                <a:extLst>
                  <a:ext uri="{FF2B5EF4-FFF2-40B4-BE49-F238E27FC236}">
                    <a16:creationId xmlns:a16="http://schemas.microsoft.com/office/drawing/2014/main" id="{101DF311-4DD0-977C-7289-5AE036399C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919" y="5433123"/>
                <a:ext cx="123825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A4FF31F2-5002-0E2B-72E7-29771DFF0326}"/>
                </a:ext>
              </a:extLst>
            </p:cNvPr>
            <p:cNvSpPr txBox="1"/>
            <p:nvPr/>
          </p:nvSpPr>
          <p:spPr>
            <a:xfrm>
              <a:off x="4866729" y="5191630"/>
              <a:ext cx="1188000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/>
                <a:t>PosteElectrique</a:t>
              </a:r>
            </a:p>
          </p:txBody>
        </p:sp>
      </p:grpSp>
      <p:cxnSp>
        <p:nvCxnSpPr>
          <p:cNvPr id="181" name="Connecteur : en angle 180">
            <a:extLst>
              <a:ext uri="{FF2B5EF4-FFF2-40B4-BE49-F238E27FC236}">
                <a16:creationId xmlns:a16="http://schemas.microsoft.com/office/drawing/2014/main" id="{6C5C5A76-F89D-1B4E-D55F-89F36506DD9D}"/>
              </a:ext>
            </a:extLst>
          </p:cNvPr>
          <p:cNvCxnSpPr>
            <a:cxnSpLocks/>
            <a:stCxn id="125" idx="3"/>
            <a:endCxn id="582" idx="1"/>
          </p:cNvCxnSpPr>
          <p:nvPr/>
        </p:nvCxnSpPr>
        <p:spPr>
          <a:xfrm flipV="1">
            <a:off x="4542911" y="4706105"/>
            <a:ext cx="519077" cy="1004"/>
          </a:xfrm>
          <a:prstGeom prst="bentConnector3">
            <a:avLst>
              <a:gd name="adj1" fmla="val 50000"/>
            </a:avLst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Connecteur : en angle 622">
            <a:extLst>
              <a:ext uri="{FF2B5EF4-FFF2-40B4-BE49-F238E27FC236}">
                <a16:creationId xmlns:a16="http://schemas.microsoft.com/office/drawing/2014/main" id="{BFE3DA47-F5B3-5115-192C-5C293BE086A7}"/>
              </a:ext>
            </a:extLst>
          </p:cNvPr>
          <p:cNvCxnSpPr>
            <a:cxnSpLocks/>
            <a:stCxn id="526" idx="1"/>
            <a:endCxn id="11" idx="0"/>
          </p:cNvCxnSpPr>
          <p:nvPr/>
        </p:nvCxnSpPr>
        <p:spPr>
          <a:xfrm rot="10800000" flipV="1">
            <a:off x="1595477" y="1694301"/>
            <a:ext cx="1253877" cy="1182691"/>
          </a:xfrm>
          <a:prstGeom prst="bentConnector2">
            <a:avLst/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Connecteur : en angle 689">
            <a:extLst>
              <a:ext uri="{FF2B5EF4-FFF2-40B4-BE49-F238E27FC236}">
                <a16:creationId xmlns:a16="http://schemas.microsoft.com/office/drawing/2014/main" id="{03AB26DA-632F-43C8-22D4-C920FDB523AD}"/>
              </a:ext>
            </a:extLst>
          </p:cNvPr>
          <p:cNvCxnSpPr>
            <a:cxnSpLocks/>
            <a:stCxn id="31" idx="3"/>
            <a:endCxn id="259" idx="1"/>
          </p:cNvCxnSpPr>
          <p:nvPr/>
        </p:nvCxnSpPr>
        <p:spPr>
          <a:xfrm flipV="1">
            <a:off x="1413940" y="5271479"/>
            <a:ext cx="528274" cy="1"/>
          </a:xfrm>
          <a:prstGeom prst="bentConnector3">
            <a:avLst>
              <a:gd name="adj1" fmla="val 50000"/>
            </a:avLst>
          </a:prstGeom>
          <a:ln w="317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5E415352-AFC2-7FF9-ABDF-EEEC71B43688}"/>
              </a:ext>
            </a:extLst>
          </p:cNvPr>
          <p:cNvCxnSpPr>
            <a:cxnSpLocks/>
            <a:stCxn id="259" idx="1"/>
            <a:endCxn id="511" idx="1"/>
          </p:cNvCxnSpPr>
          <p:nvPr/>
        </p:nvCxnSpPr>
        <p:spPr>
          <a:xfrm rot="10800000" flipH="1">
            <a:off x="1942213" y="4707679"/>
            <a:ext cx="5901" cy="563801"/>
          </a:xfrm>
          <a:prstGeom prst="bentConnector3">
            <a:avLst>
              <a:gd name="adj1" fmla="val 1586460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3" name="Groupe 742">
            <a:extLst>
              <a:ext uri="{FF2B5EF4-FFF2-40B4-BE49-F238E27FC236}">
                <a16:creationId xmlns:a16="http://schemas.microsoft.com/office/drawing/2014/main" id="{2C4BA3B8-A89A-5371-D91C-56ED64C138EF}"/>
              </a:ext>
            </a:extLst>
          </p:cNvPr>
          <p:cNvGrpSpPr/>
          <p:nvPr/>
        </p:nvGrpSpPr>
        <p:grpSpPr>
          <a:xfrm>
            <a:off x="1942214" y="5156512"/>
            <a:ext cx="1589741" cy="550868"/>
            <a:chOff x="6617847" y="6048757"/>
            <a:chExt cx="1589741" cy="550868"/>
          </a:xfrm>
        </p:grpSpPr>
        <p:cxnSp>
          <p:nvCxnSpPr>
            <p:cNvPr id="258" name="Connecteur droit 257">
              <a:extLst>
                <a:ext uri="{FF2B5EF4-FFF2-40B4-BE49-F238E27FC236}">
                  <a16:creationId xmlns:a16="http://schemas.microsoft.com/office/drawing/2014/main" id="{EF805165-424C-F66D-0A27-C971A0F65F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11948" y="6236613"/>
              <a:ext cx="5186" cy="256849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ZoneTexte 258">
              <a:extLst>
                <a:ext uri="{FF2B5EF4-FFF2-40B4-BE49-F238E27FC236}">
                  <a16:creationId xmlns:a16="http://schemas.microsoft.com/office/drawing/2014/main" id="{6A9D169D-9486-49B3-70D1-0D813C9A4A66}"/>
                </a:ext>
              </a:extLst>
            </p:cNvPr>
            <p:cNvSpPr txBox="1"/>
            <p:nvPr/>
          </p:nvSpPr>
          <p:spPr>
            <a:xfrm>
              <a:off x="6617847" y="6048757"/>
              <a:ext cx="1131697" cy="22993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/>
                <a:t>Terre</a:t>
              </a:r>
            </a:p>
          </p:txBody>
        </p:sp>
        <p:sp>
          <p:nvSpPr>
            <p:cNvPr id="260" name="ZoneTexte 259">
              <a:extLst>
                <a:ext uri="{FF2B5EF4-FFF2-40B4-BE49-F238E27FC236}">
                  <a16:creationId xmlns:a16="http://schemas.microsoft.com/office/drawing/2014/main" id="{25AEB580-2024-07F6-3687-FC2C038A791C}"/>
                </a:ext>
              </a:extLst>
            </p:cNvPr>
            <p:cNvSpPr txBox="1"/>
            <p:nvPr/>
          </p:nvSpPr>
          <p:spPr>
            <a:xfrm>
              <a:off x="6892804" y="6232088"/>
              <a:ext cx="1314784" cy="367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Statut : </a:t>
              </a:r>
              <a:r>
                <a:rPr lang="fr-FR" sz="894" b="1" dirty="0" err="1"/>
                <a:t>UnderCommiss</a:t>
              </a:r>
              <a:r>
                <a:rPr lang="fr-FR" sz="894" b="1" dirty="0"/>
                <a:t>.</a:t>
              </a:r>
            </a:p>
            <a:p>
              <a:r>
                <a:rPr lang="fr-FR" sz="894" b="1" dirty="0"/>
                <a:t>Nature : TerreMasses</a:t>
              </a:r>
            </a:p>
          </p:txBody>
        </p:sp>
        <p:cxnSp>
          <p:nvCxnSpPr>
            <p:cNvPr id="262" name="Connecteur droit 261">
              <a:extLst>
                <a:ext uri="{FF2B5EF4-FFF2-40B4-BE49-F238E27FC236}">
                  <a16:creationId xmlns:a16="http://schemas.microsoft.com/office/drawing/2014/main" id="{2565098D-58E8-5CE0-FA27-43D8E31E5CFF}"/>
                </a:ext>
              </a:extLst>
            </p:cNvPr>
            <p:cNvCxnSpPr>
              <a:cxnSpLocks/>
            </p:cNvCxnSpPr>
            <p:nvPr/>
          </p:nvCxnSpPr>
          <p:spPr>
            <a:xfrm>
              <a:off x="6817134" y="648493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cteur droit 265">
              <a:extLst>
                <a:ext uri="{FF2B5EF4-FFF2-40B4-BE49-F238E27FC236}">
                  <a16:creationId xmlns:a16="http://schemas.microsoft.com/office/drawing/2014/main" id="{53143D76-FE02-CAF3-D552-B08D89461D2F}"/>
                </a:ext>
              </a:extLst>
            </p:cNvPr>
            <p:cNvCxnSpPr>
              <a:cxnSpLocks/>
            </p:cNvCxnSpPr>
            <p:nvPr/>
          </p:nvCxnSpPr>
          <p:spPr>
            <a:xfrm>
              <a:off x="6821883" y="6347023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34D9422A-B097-2714-9496-943E65A4FA3A}"/>
              </a:ext>
            </a:extLst>
          </p:cNvPr>
          <p:cNvGrpSpPr/>
          <p:nvPr/>
        </p:nvGrpSpPr>
        <p:grpSpPr>
          <a:xfrm>
            <a:off x="170318" y="5156512"/>
            <a:ext cx="1551970" cy="861679"/>
            <a:chOff x="2133198" y="3192583"/>
            <a:chExt cx="1551970" cy="861679"/>
          </a:xfrm>
        </p:grpSpPr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C2FE21B9-5C83-8924-BEE3-E8B1B8FF2A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8096" y="3381375"/>
              <a:ext cx="1229" cy="550106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33149723-6EDC-2583-270A-C129F726F422}"/>
                </a:ext>
              </a:extLst>
            </p:cNvPr>
            <p:cNvSpPr txBox="1"/>
            <p:nvPr/>
          </p:nvSpPr>
          <p:spPr>
            <a:xfrm>
              <a:off x="2298530" y="3411522"/>
              <a:ext cx="1386638" cy="642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94" b="1" dirty="0"/>
                <a:t>Statut : </a:t>
              </a:r>
              <a:r>
                <a:rPr lang="fr-FR" sz="894" b="1" dirty="0" err="1"/>
                <a:t>UnderCommiss</a:t>
              </a:r>
              <a:r>
                <a:rPr lang="fr-FR" sz="894" b="1" dirty="0"/>
                <a:t>.</a:t>
              </a:r>
            </a:p>
            <a:p>
              <a:r>
                <a:rPr lang="fr-FR" sz="894" b="1" dirty="0" err="1"/>
                <a:t>FonctionCable</a:t>
              </a:r>
              <a:r>
                <a:rPr lang="fr-FR" sz="894" b="1" dirty="0"/>
                <a:t> : MALT</a:t>
              </a:r>
            </a:p>
            <a:p>
              <a:r>
                <a:rPr lang="fr-FR" sz="894" b="1" dirty="0"/>
                <a:t>NatCableTerre : CuivreNu</a:t>
              </a:r>
            </a:p>
            <a:p>
              <a:r>
                <a:rPr lang="fr-FR" sz="894" b="1" dirty="0"/>
                <a:t>SectionCablette : 25mm²</a:t>
              </a:r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DC3CF394-A895-69E4-B425-36279FB69BC6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96" y="3659994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6ED783B1-8B5B-3134-8D4C-8F27F3801494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96" y="3526246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47B3D6A7-685E-D673-29A8-9FA5E99040AF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85" y="3931481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0E467448-90B6-AD71-3198-6578F01EFE3E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85" y="3802496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207986A2-486D-F787-A11A-6FF81C624033}"/>
                </a:ext>
              </a:extLst>
            </p:cNvPr>
            <p:cNvSpPr txBox="1"/>
            <p:nvPr/>
          </p:nvSpPr>
          <p:spPr>
            <a:xfrm>
              <a:off x="2133198" y="3192583"/>
              <a:ext cx="1243622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CableTerre</a:t>
              </a:r>
            </a:p>
          </p:txBody>
        </p: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810D441B-C374-0900-27EF-300062533340}"/>
              </a:ext>
            </a:extLst>
          </p:cNvPr>
          <p:cNvGrpSpPr/>
          <p:nvPr/>
        </p:nvGrpSpPr>
        <p:grpSpPr>
          <a:xfrm>
            <a:off x="2849353" y="1579334"/>
            <a:ext cx="1520617" cy="1285478"/>
            <a:chOff x="1054478" y="999765"/>
            <a:chExt cx="1520617" cy="1285478"/>
          </a:xfrm>
        </p:grpSpPr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8560C2F5-E8C1-FD14-3FF6-A5340B3833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9894" y="1199551"/>
              <a:ext cx="4916" cy="980042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" name="ZoneTexte 511">
              <a:extLst>
                <a:ext uri="{FF2B5EF4-FFF2-40B4-BE49-F238E27FC236}">
                  <a16:creationId xmlns:a16="http://schemas.microsoft.com/office/drawing/2014/main" id="{636F71E3-875C-50D0-B69E-E6D95EA4A34F}"/>
                </a:ext>
              </a:extLst>
            </p:cNvPr>
            <p:cNvSpPr txBox="1"/>
            <p:nvPr/>
          </p:nvSpPr>
          <p:spPr>
            <a:xfrm>
              <a:off x="1194015" y="1229698"/>
              <a:ext cx="1381080" cy="1055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  <a:p>
              <a:r>
                <a:rPr lang="fr-FR" sz="894" b="1" dirty="0"/>
                <a:t>Isolant : réticulé</a:t>
              </a:r>
            </a:p>
            <a:p>
              <a:r>
                <a:rPr lang="fr-FR" sz="894" b="1" dirty="0"/>
                <a:t>Matériau : Alu</a:t>
              </a:r>
            </a:p>
            <a:p>
              <a:r>
                <a:rPr lang="fr-FR" sz="894" b="1" dirty="0"/>
                <a:t>DomaineTension : HTA</a:t>
              </a:r>
            </a:p>
            <a:p>
              <a:r>
                <a:rPr lang="fr-FR" sz="894" b="1" dirty="0"/>
                <a:t>Fonction : Distrib.Energie</a:t>
              </a:r>
            </a:p>
            <a:p>
              <a:r>
                <a:rPr lang="fr-FR" sz="894" b="1" dirty="0"/>
                <a:t>NombreConducteur : 3</a:t>
              </a:r>
            </a:p>
            <a:p>
              <a:r>
                <a:rPr lang="fr-FR" sz="894" b="1" dirty="0"/>
                <a:t>Section : 240</a:t>
              </a:r>
            </a:p>
          </p:txBody>
        </p:sp>
        <p:cxnSp>
          <p:nvCxnSpPr>
            <p:cNvPr id="513" name="Connecteur droit 512">
              <a:extLst>
                <a:ext uri="{FF2B5EF4-FFF2-40B4-BE49-F238E27FC236}">
                  <a16:creationId xmlns:a16="http://schemas.microsoft.com/office/drawing/2014/main" id="{11FCDD73-19C8-C024-1304-57A53AF35DDB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47817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Connecteur droit 514">
              <a:extLst>
                <a:ext uri="{FF2B5EF4-FFF2-40B4-BE49-F238E27FC236}">
                  <a16:creationId xmlns:a16="http://schemas.microsoft.com/office/drawing/2014/main" id="{05CB28EE-5E38-1A0A-8419-9A6BDF89195B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3444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Connecteur droit 515">
              <a:extLst>
                <a:ext uri="{FF2B5EF4-FFF2-40B4-BE49-F238E27FC236}">
                  <a16:creationId xmlns:a16="http://schemas.microsoft.com/office/drawing/2014/main" id="{F4819BA7-9C55-BE3C-5FC8-D47759D65489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74965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Connecteur droit 517">
              <a:extLst>
                <a:ext uri="{FF2B5EF4-FFF2-40B4-BE49-F238E27FC236}">
                  <a16:creationId xmlns:a16="http://schemas.microsoft.com/office/drawing/2014/main" id="{7A2A4629-3F08-E6AC-3ACD-686A22B8176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6206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Connecteur droit 520">
              <a:extLst>
                <a:ext uri="{FF2B5EF4-FFF2-40B4-BE49-F238E27FC236}">
                  <a16:creationId xmlns:a16="http://schemas.microsoft.com/office/drawing/2014/main" id="{8E0DDDCF-BD95-BD0C-A8B9-839B1AD76AA0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203062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Connecteur droit 521">
              <a:extLst>
                <a:ext uri="{FF2B5EF4-FFF2-40B4-BE49-F238E27FC236}">
                  <a16:creationId xmlns:a16="http://schemas.microsoft.com/office/drawing/2014/main" id="{4395B45E-D487-1EF7-8D85-245A6636DDD7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8968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Connecteur droit 523">
              <a:extLst>
                <a:ext uri="{FF2B5EF4-FFF2-40B4-BE49-F238E27FC236}">
                  <a16:creationId xmlns:a16="http://schemas.microsoft.com/office/drawing/2014/main" id="{2A8D4CF5-E2A5-4CDF-9626-0B2858F871F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21731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ZoneTexte 525">
              <a:extLst>
                <a:ext uri="{FF2B5EF4-FFF2-40B4-BE49-F238E27FC236}">
                  <a16:creationId xmlns:a16="http://schemas.microsoft.com/office/drawing/2014/main" id="{6C906C8D-9D0A-176D-E608-E13FC8644673}"/>
                </a:ext>
              </a:extLst>
            </p:cNvPr>
            <p:cNvSpPr txBox="1"/>
            <p:nvPr/>
          </p:nvSpPr>
          <p:spPr>
            <a:xfrm>
              <a:off x="1054478" y="999765"/>
              <a:ext cx="1226162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CableElectrique HTA</a:t>
              </a:r>
            </a:p>
          </p:txBody>
        </p:sp>
      </p:grpSp>
      <p:grpSp>
        <p:nvGrpSpPr>
          <p:cNvPr id="571" name="Groupe 570">
            <a:extLst>
              <a:ext uri="{FF2B5EF4-FFF2-40B4-BE49-F238E27FC236}">
                <a16:creationId xmlns:a16="http://schemas.microsoft.com/office/drawing/2014/main" id="{283C0294-A13D-A73F-5137-DAA788E90F12}"/>
              </a:ext>
            </a:extLst>
          </p:cNvPr>
          <p:cNvGrpSpPr/>
          <p:nvPr/>
        </p:nvGrpSpPr>
        <p:grpSpPr>
          <a:xfrm>
            <a:off x="5061988" y="4591137"/>
            <a:ext cx="1537479" cy="1285478"/>
            <a:chOff x="1054478" y="999765"/>
            <a:chExt cx="1537479" cy="1285478"/>
          </a:xfrm>
        </p:grpSpPr>
        <p:cxnSp>
          <p:nvCxnSpPr>
            <p:cNvPr id="572" name="Connecteur droit 571">
              <a:extLst>
                <a:ext uri="{FF2B5EF4-FFF2-40B4-BE49-F238E27FC236}">
                  <a16:creationId xmlns:a16="http://schemas.microsoft.com/office/drawing/2014/main" id="{0E6DBEA3-FED0-0820-939D-3E33536E33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9894" y="1199551"/>
              <a:ext cx="4916" cy="980042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3" name="ZoneTexte 572">
              <a:extLst>
                <a:ext uri="{FF2B5EF4-FFF2-40B4-BE49-F238E27FC236}">
                  <a16:creationId xmlns:a16="http://schemas.microsoft.com/office/drawing/2014/main" id="{850B7C86-AA45-4BE4-6D14-D25FA490EAE1}"/>
                </a:ext>
              </a:extLst>
            </p:cNvPr>
            <p:cNvSpPr txBox="1"/>
            <p:nvPr/>
          </p:nvSpPr>
          <p:spPr>
            <a:xfrm>
              <a:off x="1194014" y="1229698"/>
              <a:ext cx="1397943" cy="1055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94" b="1" dirty="0"/>
                <a:t>Statut : </a:t>
              </a:r>
              <a:r>
                <a:rPr lang="fr-FR" sz="894" b="1" dirty="0" err="1"/>
                <a:t>UnderCommiss</a:t>
              </a:r>
              <a:r>
                <a:rPr lang="fr-FR" sz="894" b="1" dirty="0"/>
                <a:t>.</a:t>
              </a:r>
            </a:p>
            <a:p>
              <a:r>
                <a:rPr lang="fr-FR" sz="894" b="1" dirty="0"/>
                <a:t>Isolant : réticulé</a:t>
              </a:r>
            </a:p>
            <a:p>
              <a:r>
                <a:rPr lang="fr-FR" sz="894" b="1" dirty="0"/>
                <a:t>Matériau : Alu</a:t>
              </a:r>
            </a:p>
            <a:p>
              <a:r>
                <a:rPr lang="fr-FR" sz="894" b="1" dirty="0"/>
                <a:t>DomaineTension : HTA</a:t>
              </a:r>
            </a:p>
            <a:p>
              <a:r>
                <a:rPr lang="fr-FR" sz="894" b="1" dirty="0"/>
                <a:t>Fonction : Distrib.Energie</a:t>
              </a:r>
            </a:p>
            <a:p>
              <a:r>
                <a:rPr lang="fr-FR" sz="894" b="1" dirty="0"/>
                <a:t>NombreConducteur : 3</a:t>
              </a:r>
            </a:p>
            <a:p>
              <a:r>
                <a:rPr lang="fr-FR" sz="894" b="1" dirty="0"/>
                <a:t>Section : 95</a:t>
              </a:r>
            </a:p>
          </p:txBody>
        </p:sp>
        <p:cxnSp>
          <p:nvCxnSpPr>
            <p:cNvPr id="574" name="Connecteur droit 573">
              <a:extLst>
                <a:ext uri="{FF2B5EF4-FFF2-40B4-BE49-F238E27FC236}">
                  <a16:creationId xmlns:a16="http://schemas.microsoft.com/office/drawing/2014/main" id="{22D09F0C-BE4E-0B1A-34DC-7CBE62144A9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47817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Connecteur droit 574">
              <a:extLst>
                <a:ext uri="{FF2B5EF4-FFF2-40B4-BE49-F238E27FC236}">
                  <a16:creationId xmlns:a16="http://schemas.microsoft.com/office/drawing/2014/main" id="{C1EA64CB-D85C-AC91-B281-AFC3C361505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3444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Connecteur droit 575">
              <a:extLst>
                <a:ext uri="{FF2B5EF4-FFF2-40B4-BE49-F238E27FC236}">
                  <a16:creationId xmlns:a16="http://schemas.microsoft.com/office/drawing/2014/main" id="{40114E96-46F2-FEE1-B7F0-33DC7EF6113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74965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Connecteur droit 576">
              <a:extLst>
                <a:ext uri="{FF2B5EF4-FFF2-40B4-BE49-F238E27FC236}">
                  <a16:creationId xmlns:a16="http://schemas.microsoft.com/office/drawing/2014/main" id="{36295ABE-C4B1-CCC0-41F0-02981FF037E3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6206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Connecteur droit 577">
              <a:extLst>
                <a:ext uri="{FF2B5EF4-FFF2-40B4-BE49-F238E27FC236}">
                  <a16:creationId xmlns:a16="http://schemas.microsoft.com/office/drawing/2014/main" id="{5BAF26FC-4688-D924-37AA-219C3F95A3ED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203062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Connecteur droit 578">
              <a:extLst>
                <a:ext uri="{FF2B5EF4-FFF2-40B4-BE49-F238E27FC236}">
                  <a16:creationId xmlns:a16="http://schemas.microsoft.com/office/drawing/2014/main" id="{4032E080-9E66-88FE-83DD-A53FA6E6BFBF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8968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Connecteur droit 580">
              <a:extLst>
                <a:ext uri="{FF2B5EF4-FFF2-40B4-BE49-F238E27FC236}">
                  <a16:creationId xmlns:a16="http://schemas.microsoft.com/office/drawing/2014/main" id="{22E3E54D-3125-4A02-A173-F04FC3CB1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21731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2" name="ZoneTexte 581">
              <a:extLst>
                <a:ext uri="{FF2B5EF4-FFF2-40B4-BE49-F238E27FC236}">
                  <a16:creationId xmlns:a16="http://schemas.microsoft.com/office/drawing/2014/main" id="{877CA7C9-1DCC-0B8F-A627-8B58286F2515}"/>
                </a:ext>
              </a:extLst>
            </p:cNvPr>
            <p:cNvSpPr txBox="1"/>
            <p:nvPr/>
          </p:nvSpPr>
          <p:spPr>
            <a:xfrm>
              <a:off x="1054478" y="999765"/>
              <a:ext cx="1226162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CableElectrique HTA</a:t>
              </a:r>
            </a:p>
          </p:txBody>
        </p:sp>
      </p:grpSp>
      <p:grpSp>
        <p:nvGrpSpPr>
          <p:cNvPr id="495" name="Groupe 494">
            <a:extLst>
              <a:ext uri="{FF2B5EF4-FFF2-40B4-BE49-F238E27FC236}">
                <a16:creationId xmlns:a16="http://schemas.microsoft.com/office/drawing/2014/main" id="{ABDB5543-E1E7-17A8-4D2A-40D8342E1670}"/>
              </a:ext>
            </a:extLst>
          </p:cNvPr>
          <p:cNvGrpSpPr/>
          <p:nvPr/>
        </p:nvGrpSpPr>
        <p:grpSpPr>
          <a:xfrm>
            <a:off x="1948114" y="4592477"/>
            <a:ext cx="1401890" cy="439083"/>
            <a:chOff x="2486366" y="1403461"/>
            <a:chExt cx="1725403" cy="643767"/>
          </a:xfrm>
        </p:grpSpPr>
        <p:cxnSp>
          <p:nvCxnSpPr>
            <p:cNvPr id="501" name="Connecteur droit 500">
              <a:extLst>
                <a:ext uri="{FF2B5EF4-FFF2-40B4-BE49-F238E27FC236}">
                  <a16:creationId xmlns:a16="http://schemas.microsoft.com/office/drawing/2014/main" id="{49633A51-63E3-8EE5-15D9-2F6EB609451A}"/>
                </a:ext>
              </a:extLst>
            </p:cNvPr>
            <p:cNvCxnSpPr>
              <a:cxnSpLocks/>
            </p:cNvCxnSpPr>
            <p:nvPr/>
          </p:nvCxnSpPr>
          <p:spPr>
            <a:xfrm>
              <a:off x="2671599" y="1710105"/>
              <a:ext cx="0" cy="187431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0" name="ZoneTexte 509">
              <a:extLst>
                <a:ext uri="{FF2B5EF4-FFF2-40B4-BE49-F238E27FC236}">
                  <a16:creationId xmlns:a16="http://schemas.microsoft.com/office/drawing/2014/main" id="{2A4605DB-ED93-743F-54B8-1F001993AF76}"/>
                </a:ext>
              </a:extLst>
            </p:cNvPr>
            <p:cNvSpPr txBox="1"/>
            <p:nvPr/>
          </p:nvSpPr>
          <p:spPr>
            <a:xfrm>
              <a:off x="2729707" y="1710106"/>
              <a:ext cx="1482062" cy="337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 err="1"/>
                <a:t>Géometrie</a:t>
              </a:r>
              <a:r>
                <a:rPr lang="fr-FR" sz="894" b="1" dirty="0"/>
                <a:t> XY&amp;Z </a:t>
              </a:r>
              <a:r>
                <a:rPr lang="fr-FR" sz="894" b="1" dirty="0" err="1"/>
                <a:t>cl.A</a:t>
              </a:r>
              <a:endParaRPr lang="fr-FR" sz="894" b="1" dirty="0"/>
            </a:p>
          </p:txBody>
        </p:sp>
        <p:sp>
          <p:nvSpPr>
            <p:cNvPr id="511" name="ZoneTexte 510">
              <a:extLst>
                <a:ext uri="{FF2B5EF4-FFF2-40B4-BE49-F238E27FC236}">
                  <a16:creationId xmlns:a16="http://schemas.microsoft.com/office/drawing/2014/main" id="{5EC353A5-9A90-61AD-05BC-43AC52B26F3F}"/>
                </a:ext>
              </a:extLst>
            </p:cNvPr>
            <p:cNvSpPr txBox="1"/>
            <p:nvPr/>
          </p:nvSpPr>
          <p:spPr>
            <a:xfrm>
              <a:off x="2486366" y="1403461"/>
              <a:ext cx="1392860" cy="33780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0" scaled="0"/>
            </a:gradFill>
            <a:ln w="127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BatimentTechnique</a:t>
              </a:r>
            </a:p>
          </p:txBody>
        </p: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D63ABD97-CC28-B2AF-1174-6F6D8AB31E94}"/>
                </a:ext>
              </a:extLst>
            </p:cNvPr>
            <p:cNvCxnSpPr>
              <a:cxnSpLocks/>
            </p:cNvCxnSpPr>
            <p:nvPr/>
          </p:nvCxnSpPr>
          <p:spPr>
            <a:xfrm>
              <a:off x="2671599" y="1897536"/>
              <a:ext cx="152400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3" name="Groupe 482">
            <a:extLst>
              <a:ext uri="{FF2B5EF4-FFF2-40B4-BE49-F238E27FC236}">
                <a16:creationId xmlns:a16="http://schemas.microsoft.com/office/drawing/2014/main" id="{771F3A73-3999-D5F3-6BED-55DBB29C93F1}"/>
              </a:ext>
            </a:extLst>
          </p:cNvPr>
          <p:cNvGrpSpPr/>
          <p:nvPr/>
        </p:nvGrpSpPr>
        <p:grpSpPr>
          <a:xfrm>
            <a:off x="1001476" y="2876993"/>
            <a:ext cx="1625549" cy="902550"/>
            <a:chOff x="2801266" y="747446"/>
            <a:chExt cx="1625549" cy="902550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454F88C6-083F-A1C0-55BE-7A884268AE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4012" y="887944"/>
              <a:ext cx="4783" cy="643634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5C8B0ACE-8F63-2C3C-5FFE-9A466CEDF0CE}"/>
                </a:ext>
              </a:extLst>
            </p:cNvPr>
            <p:cNvSpPr txBox="1"/>
            <p:nvPr/>
          </p:nvSpPr>
          <p:spPr>
            <a:xfrm>
              <a:off x="2801266" y="747446"/>
              <a:ext cx="1188000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/>
                <a:t>Jonction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81D35260-AE9F-2014-C70D-537C3E3CC6F9}"/>
                </a:ext>
              </a:extLst>
            </p:cNvPr>
            <p:cNvSpPr txBox="1"/>
            <p:nvPr/>
          </p:nvSpPr>
          <p:spPr>
            <a:xfrm>
              <a:off x="2995013" y="1007256"/>
              <a:ext cx="1431802" cy="642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Géometrie XY &amp; Z classe A</a:t>
              </a:r>
            </a:p>
            <a:p>
              <a:r>
                <a:rPr lang="fr-FR" sz="894" b="1" dirty="0"/>
                <a:t>Statut : </a:t>
              </a:r>
              <a:r>
                <a:rPr lang="fr-FR" sz="894" b="1" dirty="0" err="1"/>
                <a:t>UnderCommiss</a:t>
              </a:r>
              <a:r>
                <a:rPr lang="fr-FR" sz="894" b="1" dirty="0"/>
                <a:t>.</a:t>
              </a:r>
            </a:p>
            <a:p>
              <a:r>
                <a:rPr lang="fr-FR" sz="894" b="1" dirty="0"/>
                <a:t>Tension : HTA</a:t>
              </a:r>
            </a:p>
            <a:p>
              <a:r>
                <a:rPr lang="fr-FR" sz="894" b="1" dirty="0"/>
                <a:t>Type : jonction</a:t>
              </a: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9556CFB9-07CD-41A5-7219-A35CBD081D91}"/>
                </a:ext>
              </a:extLst>
            </p:cNvPr>
            <p:cNvCxnSpPr>
              <a:cxnSpLocks/>
            </p:cNvCxnSpPr>
            <p:nvPr/>
          </p:nvCxnSpPr>
          <p:spPr>
            <a:xfrm>
              <a:off x="2898795" y="1255728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9BEFEFF0-FD18-5AE1-C3B1-A3D5A69CC89E}"/>
                </a:ext>
              </a:extLst>
            </p:cNvPr>
            <p:cNvCxnSpPr>
              <a:cxnSpLocks/>
            </p:cNvCxnSpPr>
            <p:nvPr/>
          </p:nvCxnSpPr>
          <p:spPr>
            <a:xfrm>
              <a:off x="2898795" y="112198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A08E2CD3-0927-E0EF-5FF2-314453B1B351}"/>
                </a:ext>
              </a:extLst>
            </p:cNvPr>
            <p:cNvCxnSpPr>
              <a:cxnSpLocks/>
            </p:cNvCxnSpPr>
            <p:nvPr/>
          </p:nvCxnSpPr>
          <p:spPr>
            <a:xfrm>
              <a:off x="2898784" y="139823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32D35716-FC09-7F93-109C-18A13EE3ABED}"/>
                </a:ext>
              </a:extLst>
            </p:cNvPr>
            <p:cNvCxnSpPr>
              <a:cxnSpLocks/>
            </p:cNvCxnSpPr>
            <p:nvPr/>
          </p:nvCxnSpPr>
          <p:spPr>
            <a:xfrm>
              <a:off x="2891724" y="1526286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4" name="Groupe 483">
            <a:extLst>
              <a:ext uri="{FF2B5EF4-FFF2-40B4-BE49-F238E27FC236}">
                <a16:creationId xmlns:a16="http://schemas.microsoft.com/office/drawing/2014/main" id="{517C3DA3-843E-8173-BAB6-25E7E3D34A34}"/>
              </a:ext>
            </a:extLst>
          </p:cNvPr>
          <p:cNvGrpSpPr/>
          <p:nvPr/>
        </p:nvGrpSpPr>
        <p:grpSpPr>
          <a:xfrm>
            <a:off x="2851497" y="2872738"/>
            <a:ext cx="1518255" cy="1285478"/>
            <a:chOff x="1054478" y="999765"/>
            <a:chExt cx="1518255" cy="1285478"/>
          </a:xfrm>
        </p:grpSpPr>
        <p:cxnSp>
          <p:nvCxnSpPr>
            <p:cNvPr id="485" name="Connecteur droit 484">
              <a:extLst>
                <a:ext uri="{FF2B5EF4-FFF2-40B4-BE49-F238E27FC236}">
                  <a16:creationId xmlns:a16="http://schemas.microsoft.com/office/drawing/2014/main" id="{621D8791-95D7-9EA8-6835-97EFA388E8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9894" y="1199551"/>
              <a:ext cx="4916" cy="980042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6" name="ZoneTexte 485">
              <a:extLst>
                <a:ext uri="{FF2B5EF4-FFF2-40B4-BE49-F238E27FC236}">
                  <a16:creationId xmlns:a16="http://schemas.microsoft.com/office/drawing/2014/main" id="{76EB5494-8201-18DA-8F2E-E23069587991}"/>
                </a:ext>
              </a:extLst>
            </p:cNvPr>
            <p:cNvSpPr txBox="1"/>
            <p:nvPr/>
          </p:nvSpPr>
          <p:spPr>
            <a:xfrm>
              <a:off x="1194014" y="1229698"/>
              <a:ext cx="1378719" cy="1055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94" b="1" dirty="0"/>
                <a:t>Statut : </a:t>
              </a:r>
              <a:r>
                <a:rPr lang="fr-FR" sz="894" b="1" dirty="0" err="1"/>
                <a:t>UnderCommiss</a:t>
              </a:r>
              <a:r>
                <a:rPr lang="fr-FR" sz="894" b="1" dirty="0"/>
                <a:t>.</a:t>
              </a:r>
            </a:p>
            <a:p>
              <a:r>
                <a:rPr lang="fr-FR" sz="894" b="1" dirty="0"/>
                <a:t>Isolant : réticulé</a:t>
              </a:r>
            </a:p>
            <a:p>
              <a:r>
                <a:rPr lang="fr-FR" sz="894" b="1" dirty="0"/>
                <a:t>Matériau : Alu</a:t>
              </a:r>
            </a:p>
            <a:p>
              <a:r>
                <a:rPr lang="fr-FR" sz="894" b="1" dirty="0"/>
                <a:t>DomaineTension : HTA</a:t>
              </a:r>
            </a:p>
            <a:p>
              <a:r>
                <a:rPr lang="fr-FR" sz="894" b="1" dirty="0"/>
                <a:t>Fonction : Distrib.Energie</a:t>
              </a:r>
            </a:p>
            <a:p>
              <a:r>
                <a:rPr lang="fr-FR" sz="894" b="1" dirty="0"/>
                <a:t>NombreConducteur : 3</a:t>
              </a:r>
            </a:p>
            <a:p>
              <a:r>
                <a:rPr lang="fr-FR" sz="894" b="1" dirty="0"/>
                <a:t>Section : 240</a:t>
              </a:r>
            </a:p>
          </p:txBody>
        </p:sp>
        <p:cxnSp>
          <p:nvCxnSpPr>
            <p:cNvPr id="487" name="Connecteur droit 486">
              <a:extLst>
                <a:ext uri="{FF2B5EF4-FFF2-40B4-BE49-F238E27FC236}">
                  <a16:creationId xmlns:a16="http://schemas.microsoft.com/office/drawing/2014/main" id="{989DFB27-6027-8396-116C-8551CB61C0A0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47817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Connecteur droit 489">
              <a:extLst>
                <a:ext uri="{FF2B5EF4-FFF2-40B4-BE49-F238E27FC236}">
                  <a16:creationId xmlns:a16="http://schemas.microsoft.com/office/drawing/2014/main" id="{81A32D49-18A1-3C37-DE69-57E0229A1A69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3444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Connecteur droit 490">
              <a:extLst>
                <a:ext uri="{FF2B5EF4-FFF2-40B4-BE49-F238E27FC236}">
                  <a16:creationId xmlns:a16="http://schemas.microsoft.com/office/drawing/2014/main" id="{E59C8F6D-4FFB-293B-8DDB-F30989D054DD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74965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Connecteur droit 491">
              <a:extLst>
                <a:ext uri="{FF2B5EF4-FFF2-40B4-BE49-F238E27FC236}">
                  <a16:creationId xmlns:a16="http://schemas.microsoft.com/office/drawing/2014/main" id="{3606D468-137F-5040-71A9-B310990A4837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6206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Connecteur droit 495">
              <a:extLst>
                <a:ext uri="{FF2B5EF4-FFF2-40B4-BE49-F238E27FC236}">
                  <a16:creationId xmlns:a16="http://schemas.microsoft.com/office/drawing/2014/main" id="{6D4B8208-3266-41B4-F318-7A16A1560BC8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203062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Connecteur droit 496">
              <a:extLst>
                <a:ext uri="{FF2B5EF4-FFF2-40B4-BE49-F238E27FC236}">
                  <a16:creationId xmlns:a16="http://schemas.microsoft.com/office/drawing/2014/main" id="{87EC2DB1-6B1F-9897-CFAC-29D68AF41EA0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8968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Connecteur droit 497">
              <a:extLst>
                <a:ext uri="{FF2B5EF4-FFF2-40B4-BE49-F238E27FC236}">
                  <a16:creationId xmlns:a16="http://schemas.microsoft.com/office/drawing/2014/main" id="{04B2E1CB-2731-73A7-4C35-ED1C148DEAAE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21731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8" name="ZoneTexte 507">
              <a:extLst>
                <a:ext uri="{FF2B5EF4-FFF2-40B4-BE49-F238E27FC236}">
                  <a16:creationId xmlns:a16="http://schemas.microsoft.com/office/drawing/2014/main" id="{16FE08A4-F03F-7FC4-BAFA-75B3961A5335}"/>
                </a:ext>
              </a:extLst>
            </p:cNvPr>
            <p:cNvSpPr txBox="1"/>
            <p:nvPr/>
          </p:nvSpPr>
          <p:spPr>
            <a:xfrm>
              <a:off x="1054478" y="999765"/>
              <a:ext cx="1226162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CableElectrique HTA</a:t>
              </a:r>
            </a:p>
          </p:txBody>
        </p:sp>
      </p:grpSp>
      <p:cxnSp>
        <p:nvCxnSpPr>
          <p:cNvPr id="509" name="Connecteur : en angle 508">
            <a:extLst>
              <a:ext uri="{FF2B5EF4-FFF2-40B4-BE49-F238E27FC236}">
                <a16:creationId xmlns:a16="http://schemas.microsoft.com/office/drawing/2014/main" id="{321FEBFC-8848-EE69-6E30-3BADCB88CD10}"/>
              </a:ext>
            </a:extLst>
          </p:cNvPr>
          <p:cNvCxnSpPr>
            <a:cxnSpLocks/>
            <a:stCxn id="11" idx="3"/>
            <a:endCxn id="508" idx="1"/>
          </p:cNvCxnSpPr>
          <p:nvPr/>
        </p:nvCxnSpPr>
        <p:spPr>
          <a:xfrm flipV="1">
            <a:off x="2189476" y="2987706"/>
            <a:ext cx="662021" cy="4255"/>
          </a:xfrm>
          <a:prstGeom prst="bentConnector3">
            <a:avLst>
              <a:gd name="adj1" fmla="val 50000"/>
            </a:avLst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 : en angle 65">
            <a:extLst>
              <a:ext uri="{FF2B5EF4-FFF2-40B4-BE49-F238E27FC236}">
                <a16:creationId xmlns:a16="http://schemas.microsoft.com/office/drawing/2014/main" id="{8CB998AE-4637-FC1F-CC92-833F7052125F}"/>
              </a:ext>
            </a:extLst>
          </p:cNvPr>
          <p:cNvCxnSpPr>
            <a:cxnSpLocks/>
            <a:stCxn id="93" idx="3"/>
            <a:endCxn id="96" idx="1"/>
          </p:cNvCxnSpPr>
          <p:nvPr/>
        </p:nvCxnSpPr>
        <p:spPr>
          <a:xfrm flipV="1">
            <a:off x="5900072" y="2998128"/>
            <a:ext cx="727270" cy="1556"/>
          </a:xfrm>
          <a:prstGeom prst="bentConnector3">
            <a:avLst>
              <a:gd name="adj1" fmla="val 50000"/>
            </a:avLst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56DAA806-4AC5-9FB3-D128-0119CC051624}"/>
              </a:ext>
            </a:extLst>
          </p:cNvPr>
          <p:cNvGrpSpPr/>
          <p:nvPr/>
        </p:nvGrpSpPr>
        <p:grpSpPr>
          <a:xfrm>
            <a:off x="4673910" y="2884716"/>
            <a:ext cx="1779729" cy="1285478"/>
            <a:chOff x="1054478" y="999765"/>
            <a:chExt cx="1779729" cy="1285478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D0FD2D51-0891-A2D0-9AA2-81E7839D76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9894" y="1199551"/>
              <a:ext cx="4916" cy="980042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9BADA7EC-251A-6B8C-8FC6-252D07F06CCA}"/>
                </a:ext>
              </a:extLst>
            </p:cNvPr>
            <p:cNvSpPr txBox="1"/>
            <p:nvPr/>
          </p:nvSpPr>
          <p:spPr>
            <a:xfrm>
              <a:off x="1194014" y="1229698"/>
              <a:ext cx="1640193" cy="1055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94" b="1" dirty="0"/>
                <a:t>Statut : </a:t>
              </a:r>
              <a:r>
                <a:rPr lang="fr-FR" sz="894" b="1" dirty="0" err="1"/>
                <a:t>UnderCommiss</a:t>
              </a:r>
              <a:r>
                <a:rPr lang="fr-FR" sz="894" b="1" dirty="0"/>
                <a:t>.</a:t>
              </a:r>
            </a:p>
            <a:p>
              <a:r>
                <a:rPr lang="fr-FR" sz="894" b="1" dirty="0"/>
                <a:t>Isolant : réticulé</a:t>
              </a:r>
            </a:p>
            <a:p>
              <a:r>
                <a:rPr lang="fr-FR" sz="894" b="1" dirty="0"/>
                <a:t>Matériau : Alu</a:t>
              </a:r>
            </a:p>
            <a:p>
              <a:r>
                <a:rPr lang="fr-FR" sz="894" b="1" dirty="0"/>
                <a:t>DomaineTension : HTA</a:t>
              </a:r>
            </a:p>
            <a:p>
              <a:r>
                <a:rPr lang="fr-FR" sz="894" b="1" dirty="0"/>
                <a:t>Fonction : Distrib.Energie</a:t>
              </a:r>
            </a:p>
            <a:p>
              <a:r>
                <a:rPr lang="fr-FR" sz="894" b="1" dirty="0"/>
                <a:t>NombreConducteur : 3</a:t>
              </a:r>
            </a:p>
            <a:p>
              <a:r>
                <a:rPr lang="fr-FR" sz="894" b="1" dirty="0"/>
                <a:t>Section : 240</a:t>
              </a:r>
            </a:p>
          </p:txBody>
        </p: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DB938E3D-2D2C-5BE6-7157-54C3314A6138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47817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147C5E30-FC87-81EA-0403-3786282A0468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3444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F75C5BB8-E22C-55A6-FF28-E57C281DD875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74965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57C29D9-28E6-F647-D77A-A571C427F3CE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6206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E001D4C3-3E98-9BCA-F9FE-8105BDDEBB85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203062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36EF958E-10BE-800F-6B6B-3DAB152D4F8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8968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A5BA263B-7B81-A4D1-86BA-BD7E5C43C189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21731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95EC4A66-B769-224F-EA61-87185B0A50D5}"/>
                </a:ext>
              </a:extLst>
            </p:cNvPr>
            <p:cNvSpPr txBox="1"/>
            <p:nvPr/>
          </p:nvSpPr>
          <p:spPr>
            <a:xfrm>
              <a:off x="1054478" y="999765"/>
              <a:ext cx="1226162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CableElectrique HTA</a:t>
              </a:r>
            </a:p>
          </p:txBody>
        </p:sp>
      </p:grpSp>
      <p:grpSp>
        <p:nvGrpSpPr>
          <p:cNvPr id="94" name="Groupe 93">
            <a:extLst>
              <a:ext uri="{FF2B5EF4-FFF2-40B4-BE49-F238E27FC236}">
                <a16:creationId xmlns:a16="http://schemas.microsoft.com/office/drawing/2014/main" id="{67EA35B6-EE6C-87C9-1411-6852CF4C628E}"/>
              </a:ext>
            </a:extLst>
          </p:cNvPr>
          <p:cNvGrpSpPr/>
          <p:nvPr/>
        </p:nvGrpSpPr>
        <p:grpSpPr>
          <a:xfrm>
            <a:off x="6627342" y="2883160"/>
            <a:ext cx="1630665" cy="902550"/>
            <a:chOff x="2801266" y="747446"/>
            <a:chExt cx="1630665" cy="902550"/>
          </a:xfrm>
        </p:grpSpPr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A100D608-E76E-FC5D-0B59-B812928086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7660" y="887944"/>
              <a:ext cx="4783" cy="643634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3D405F4E-0403-2049-FC1F-368FF1A454D7}"/>
                </a:ext>
              </a:extLst>
            </p:cNvPr>
            <p:cNvSpPr txBox="1"/>
            <p:nvPr/>
          </p:nvSpPr>
          <p:spPr>
            <a:xfrm>
              <a:off x="2801266" y="747446"/>
              <a:ext cx="1188000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/>
                <a:t>Jonction</a:t>
              </a:r>
            </a:p>
          </p:txBody>
        </p:sp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0B3395CA-964D-1B14-A2D7-863F273A3C9A}"/>
                </a:ext>
              </a:extLst>
            </p:cNvPr>
            <p:cNvSpPr txBox="1"/>
            <p:nvPr/>
          </p:nvSpPr>
          <p:spPr>
            <a:xfrm>
              <a:off x="2972877" y="1007256"/>
              <a:ext cx="1459054" cy="642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Géometrie XY &amp; Z classe A</a:t>
              </a:r>
            </a:p>
            <a:p>
              <a:r>
                <a:rPr lang="fr-FR" sz="894" b="1" dirty="0"/>
                <a:t>Statut : </a:t>
              </a:r>
              <a:r>
                <a:rPr lang="fr-FR" sz="894" b="1" dirty="0" err="1"/>
                <a:t>UnderCommiss</a:t>
              </a:r>
              <a:r>
                <a:rPr lang="fr-FR" sz="894" b="1" dirty="0"/>
                <a:t>.</a:t>
              </a:r>
            </a:p>
            <a:p>
              <a:r>
                <a:rPr lang="fr-FR" sz="894" b="1" dirty="0"/>
                <a:t>Tension : HTA</a:t>
              </a:r>
            </a:p>
            <a:p>
              <a:r>
                <a:rPr lang="fr-FR" sz="894" b="1" dirty="0"/>
                <a:t>Type : jonction</a:t>
              </a:r>
            </a:p>
          </p:txBody>
        </p: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BDA28A91-E1B0-DB57-BFA1-8FC990B79212}"/>
                </a:ext>
              </a:extLst>
            </p:cNvPr>
            <p:cNvCxnSpPr>
              <a:cxnSpLocks/>
            </p:cNvCxnSpPr>
            <p:nvPr/>
          </p:nvCxnSpPr>
          <p:spPr>
            <a:xfrm>
              <a:off x="2892443" y="1255728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A0D1BB34-4CCB-AF0B-3EAE-4796563C9933}"/>
                </a:ext>
              </a:extLst>
            </p:cNvPr>
            <p:cNvCxnSpPr>
              <a:cxnSpLocks/>
            </p:cNvCxnSpPr>
            <p:nvPr/>
          </p:nvCxnSpPr>
          <p:spPr>
            <a:xfrm>
              <a:off x="2892443" y="112198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A6620E34-9F47-4F60-8E64-391F796AC976}"/>
                </a:ext>
              </a:extLst>
            </p:cNvPr>
            <p:cNvCxnSpPr>
              <a:cxnSpLocks/>
            </p:cNvCxnSpPr>
            <p:nvPr/>
          </p:nvCxnSpPr>
          <p:spPr>
            <a:xfrm>
              <a:off x="2892432" y="139823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DD40B397-42A8-C030-CA66-9F9B09A6BFEA}"/>
                </a:ext>
              </a:extLst>
            </p:cNvPr>
            <p:cNvCxnSpPr>
              <a:cxnSpLocks/>
            </p:cNvCxnSpPr>
            <p:nvPr/>
          </p:nvCxnSpPr>
          <p:spPr>
            <a:xfrm>
              <a:off x="2885372" y="1526286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55D09EB3-3B56-585B-6F90-04039F8BB5CC}"/>
              </a:ext>
            </a:extLst>
          </p:cNvPr>
          <p:cNvGrpSpPr/>
          <p:nvPr/>
        </p:nvGrpSpPr>
        <p:grpSpPr>
          <a:xfrm>
            <a:off x="4662987" y="1574480"/>
            <a:ext cx="1518255" cy="1285478"/>
            <a:chOff x="1054478" y="999765"/>
            <a:chExt cx="1518255" cy="1285478"/>
          </a:xfrm>
        </p:grpSpPr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8EBCF54E-5DA6-AB70-6506-9C215F073B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9894" y="1199551"/>
              <a:ext cx="4916" cy="980042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08770799-E98E-5F25-D538-3381E9ABFA7B}"/>
                </a:ext>
              </a:extLst>
            </p:cNvPr>
            <p:cNvSpPr txBox="1"/>
            <p:nvPr/>
          </p:nvSpPr>
          <p:spPr>
            <a:xfrm>
              <a:off x="1194014" y="1229698"/>
              <a:ext cx="1378719" cy="1055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  <a:p>
              <a:r>
                <a:rPr lang="fr-FR" sz="894" b="1" dirty="0"/>
                <a:t>Isolant : réticulé</a:t>
              </a:r>
            </a:p>
            <a:p>
              <a:r>
                <a:rPr lang="fr-FR" sz="894" b="1" dirty="0"/>
                <a:t>Matériau : Alu</a:t>
              </a:r>
            </a:p>
            <a:p>
              <a:r>
                <a:rPr lang="fr-FR" sz="894" b="1" dirty="0"/>
                <a:t>DomaineTension : HTA</a:t>
              </a:r>
            </a:p>
            <a:p>
              <a:r>
                <a:rPr lang="fr-FR" sz="894" b="1" dirty="0"/>
                <a:t>Fonction : Distrib.Energie</a:t>
              </a:r>
            </a:p>
            <a:p>
              <a:r>
                <a:rPr lang="fr-FR" sz="894" b="1" dirty="0"/>
                <a:t>NombreConducteur : 3</a:t>
              </a:r>
            </a:p>
            <a:p>
              <a:r>
                <a:rPr lang="fr-FR" sz="894" b="1" dirty="0"/>
                <a:t>Section : 240</a:t>
              </a:r>
            </a:p>
          </p:txBody>
        </p: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A7C7EF07-B74B-4250-3045-477F6A54FA40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47817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1842202-60C7-08A9-267D-A0C98819353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3444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925C70C-F79C-D325-BBDC-3ED84A1985BC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74965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EDEE7F6B-F34B-87BF-7F4B-F5173CB463D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6206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7AA75474-0EBF-0C2F-84C3-6BE8A4367AB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203062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9527E884-0C5B-3783-DC0B-FED63224F6DD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8968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Connecteur droit 516">
              <a:extLst>
                <a:ext uri="{FF2B5EF4-FFF2-40B4-BE49-F238E27FC236}">
                  <a16:creationId xmlns:a16="http://schemas.microsoft.com/office/drawing/2014/main" id="{A16FADF6-5FF0-F3BA-E468-9EE45EF19825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21731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3" name="ZoneTexte 522">
              <a:extLst>
                <a:ext uri="{FF2B5EF4-FFF2-40B4-BE49-F238E27FC236}">
                  <a16:creationId xmlns:a16="http://schemas.microsoft.com/office/drawing/2014/main" id="{6D981157-8149-AEDF-E453-2093E4F613E4}"/>
                </a:ext>
              </a:extLst>
            </p:cNvPr>
            <p:cNvSpPr txBox="1"/>
            <p:nvPr/>
          </p:nvSpPr>
          <p:spPr>
            <a:xfrm>
              <a:off x="1054478" y="999765"/>
              <a:ext cx="1226162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CableElectrique HTA</a:t>
              </a:r>
            </a:p>
          </p:txBody>
        </p:sp>
      </p:grpSp>
      <p:cxnSp>
        <p:nvCxnSpPr>
          <p:cNvPr id="525" name="Connecteur : en angle 524">
            <a:extLst>
              <a:ext uri="{FF2B5EF4-FFF2-40B4-BE49-F238E27FC236}">
                <a16:creationId xmlns:a16="http://schemas.microsoft.com/office/drawing/2014/main" id="{A56FFB0D-EAB3-C353-9278-439E99F49490}"/>
              </a:ext>
            </a:extLst>
          </p:cNvPr>
          <p:cNvCxnSpPr>
            <a:cxnSpLocks/>
            <a:stCxn id="96" idx="0"/>
            <a:endCxn id="523" idx="3"/>
          </p:cNvCxnSpPr>
          <p:nvPr/>
        </p:nvCxnSpPr>
        <p:spPr>
          <a:xfrm rot="16200000" flipV="1">
            <a:off x="5958390" y="1620207"/>
            <a:ext cx="1193712" cy="1332193"/>
          </a:xfrm>
          <a:prstGeom prst="bentConnector2">
            <a:avLst/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Connecteur : en angle 529">
            <a:extLst>
              <a:ext uri="{FF2B5EF4-FFF2-40B4-BE49-F238E27FC236}">
                <a16:creationId xmlns:a16="http://schemas.microsoft.com/office/drawing/2014/main" id="{BD615F4F-AFFF-04B0-47C5-FC98F2485069}"/>
              </a:ext>
            </a:extLst>
          </p:cNvPr>
          <p:cNvCxnSpPr>
            <a:cxnSpLocks/>
            <a:stCxn id="523" idx="0"/>
            <a:endCxn id="531" idx="1"/>
          </p:cNvCxnSpPr>
          <p:nvPr/>
        </p:nvCxnSpPr>
        <p:spPr>
          <a:xfrm rot="5400000" flipH="1" flipV="1">
            <a:off x="6724289" y="-134889"/>
            <a:ext cx="261148" cy="3157590"/>
          </a:xfrm>
          <a:prstGeom prst="bentConnector2">
            <a:avLst/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ZoneTexte 530">
            <a:extLst>
              <a:ext uri="{FF2B5EF4-FFF2-40B4-BE49-F238E27FC236}">
                <a16:creationId xmlns:a16="http://schemas.microsoft.com/office/drawing/2014/main" id="{4D7D5F4B-A7FB-E022-6A10-933891711883}"/>
              </a:ext>
            </a:extLst>
          </p:cNvPr>
          <p:cNvSpPr txBox="1"/>
          <p:nvPr/>
        </p:nvSpPr>
        <p:spPr>
          <a:xfrm>
            <a:off x="8433658" y="1129563"/>
            <a:ext cx="1110245" cy="36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94" b="1" dirty="0"/>
              <a:t>Vers nœud souterrain HTA</a:t>
            </a:r>
          </a:p>
        </p:txBody>
      </p:sp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89F5B4B4-844D-B42F-88D9-2CC5A5C28ABD}"/>
              </a:ext>
            </a:extLst>
          </p:cNvPr>
          <p:cNvGrpSpPr/>
          <p:nvPr/>
        </p:nvGrpSpPr>
        <p:grpSpPr>
          <a:xfrm>
            <a:off x="8275815" y="5301099"/>
            <a:ext cx="1453676" cy="615868"/>
            <a:chOff x="6323128" y="2849437"/>
            <a:chExt cx="1453676" cy="615868"/>
          </a:xfrm>
        </p:grpSpPr>
        <p:cxnSp>
          <p:nvCxnSpPr>
            <p:cNvPr id="564" name="Connecteur droit 563">
              <a:extLst>
                <a:ext uri="{FF2B5EF4-FFF2-40B4-BE49-F238E27FC236}">
                  <a16:creationId xmlns:a16="http://schemas.microsoft.com/office/drawing/2014/main" id="{D615C520-1D9F-00C3-D54E-94017A652B04}"/>
                </a:ext>
              </a:extLst>
            </p:cNvPr>
            <p:cNvCxnSpPr>
              <a:cxnSpLocks/>
            </p:cNvCxnSpPr>
            <p:nvPr/>
          </p:nvCxnSpPr>
          <p:spPr>
            <a:xfrm>
              <a:off x="6408987" y="3044489"/>
              <a:ext cx="0" cy="174379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5" name="ZoneTexte 564">
              <a:extLst>
                <a:ext uri="{FF2B5EF4-FFF2-40B4-BE49-F238E27FC236}">
                  <a16:creationId xmlns:a16="http://schemas.microsoft.com/office/drawing/2014/main" id="{F005D8E1-DD25-D7D2-D0D8-45174B5DFB95}"/>
                </a:ext>
              </a:extLst>
            </p:cNvPr>
            <p:cNvSpPr txBox="1"/>
            <p:nvPr/>
          </p:nvSpPr>
          <p:spPr>
            <a:xfrm>
              <a:off x="6462020" y="3097768"/>
              <a:ext cx="1314784" cy="367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Statut : </a:t>
              </a:r>
              <a:r>
                <a:rPr lang="fr-FR" sz="894" b="1" dirty="0" err="1"/>
                <a:t>UnderCommiss</a:t>
              </a:r>
              <a:r>
                <a:rPr lang="fr-FR" sz="894" b="1" dirty="0"/>
                <a:t>.</a:t>
              </a:r>
            </a:p>
            <a:p>
              <a:endParaRPr lang="fr-FR" sz="894" b="1" dirty="0"/>
            </a:p>
          </p:txBody>
        </p:sp>
        <p:cxnSp>
          <p:nvCxnSpPr>
            <p:cNvPr id="566" name="Connecteur droit 565">
              <a:extLst>
                <a:ext uri="{FF2B5EF4-FFF2-40B4-BE49-F238E27FC236}">
                  <a16:creationId xmlns:a16="http://schemas.microsoft.com/office/drawing/2014/main" id="{D070D459-D29C-878A-8686-4E0C161E7291}"/>
                </a:ext>
              </a:extLst>
            </p:cNvPr>
            <p:cNvCxnSpPr>
              <a:cxnSpLocks/>
            </p:cNvCxnSpPr>
            <p:nvPr/>
          </p:nvCxnSpPr>
          <p:spPr>
            <a:xfrm>
              <a:off x="6408987" y="3218869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7" name="ZoneTexte 566">
              <a:extLst>
                <a:ext uri="{FF2B5EF4-FFF2-40B4-BE49-F238E27FC236}">
                  <a16:creationId xmlns:a16="http://schemas.microsoft.com/office/drawing/2014/main" id="{56149DD6-796D-0689-676D-7616227544F8}"/>
                </a:ext>
              </a:extLst>
            </p:cNvPr>
            <p:cNvSpPr txBox="1"/>
            <p:nvPr/>
          </p:nvSpPr>
          <p:spPr>
            <a:xfrm>
              <a:off x="6323128" y="2849437"/>
              <a:ext cx="1129266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/>
                <a:t>Jeu de Barres</a:t>
              </a:r>
            </a:p>
          </p:txBody>
        </p:sp>
      </p:grpSp>
      <p:sp>
        <p:nvSpPr>
          <p:cNvPr id="591" name="ZoneTexte 590">
            <a:extLst>
              <a:ext uri="{FF2B5EF4-FFF2-40B4-BE49-F238E27FC236}">
                <a16:creationId xmlns:a16="http://schemas.microsoft.com/office/drawing/2014/main" id="{2C7B6A5D-9231-763F-C9B2-C132CD356958}"/>
              </a:ext>
            </a:extLst>
          </p:cNvPr>
          <p:cNvSpPr txBox="1"/>
          <p:nvPr/>
        </p:nvSpPr>
        <p:spPr>
          <a:xfrm>
            <a:off x="6597777" y="4263622"/>
            <a:ext cx="991737" cy="267446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138" b="1" dirty="0"/>
              <a:t>Poste HT/BT</a:t>
            </a:r>
            <a:endParaRPr lang="fr-FR" sz="894" b="1" dirty="0"/>
          </a:p>
        </p:txBody>
      </p:sp>
      <p:cxnSp>
        <p:nvCxnSpPr>
          <p:cNvPr id="592" name="Connecteur : en angle 458">
            <a:extLst>
              <a:ext uri="{FF2B5EF4-FFF2-40B4-BE49-F238E27FC236}">
                <a16:creationId xmlns:a16="http://schemas.microsoft.com/office/drawing/2014/main" id="{6C768810-62FA-FD99-D482-471B8B4A681F}"/>
              </a:ext>
            </a:extLst>
          </p:cNvPr>
          <p:cNvCxnSpPr>
            <a:cxnSpLocks/>
            <a:stCxn id="138" idx="1"/>
            <a:endCxn id="595" idx="3"/>
          </p:cNvCxnSpPr>
          <p:nvPr/>
        </p:nvCxnSpPr>
        <p:spPr>
          <a:xfrm flipV="1">
            <a:off x="6813397" y="4707109"/>
            <a:ext cx="2607057" cy="56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3" name="Groupe 592">
            <a:extLst>
              <a:ext uri="{FF2B5EF4-FFF2-40B4-BE49-F238E27FC236}">
                <a16:creationId xmlns:a16="http://schemas.microsoft.com/office/drawing/2014/main" id="{DFE88B32-A3DB-6F65-A77D-30AA0774A586}"/>
              </a:ext>
            </a:extLst>
          </p:cNvPr>
          <p:cNvGrpSpPr/>
          <p:nvPr/>
        </p:nvGrpSpPr>
        <p:grpSpPr>
          <a:xfrm>
            <a:off x="8241060" y="4592141"/>
            <a:ext cx="1478145" cy="704313"/>
            <a:chOff x="4904829" y="5191630"/>
            <a:chExt cx="1478145" cy="704313"/>
          </a:xfrm>
        </p:grpSpPr>
        <p:grpSp>
          <p:nvGrpSpPr>
            <p:cNvPr id="594" name="Groupe 593">
              <a:extLst>
                <a:ext uri="{FF2B5EF4-FFF2-40B4-BE49-F238E27FC236}">
                  <a16:creationId xmlns:a16="http://schemas.microsoft.com/office/drawing/2014/main" id="{27DB52C4-F9CA-91CB-3BBE-17B66438FCEA}"/>
                </a:ext>
              </a:extLst>
            </p:cNvPr>
            <p:cNvGrpSpPr/>
            <p:nvPr/>
          </p:nvGrpSpPr>
          <p:grpSpPr>
            <a:xfrm>
              <a:off x="4997868" y="5390805"/>
              <a:ext cx="1385106" cy="505138"/>
              <a:chOff x="645919" y="5303715"/>
              <a:chExt cx="1385106" cy="505138"/>
            </a:xfrm>
          </p:grpSpPr>
          <p:cxnSp>
            <p:nvCxnSpPr>
              <p:cNvPr id="596" name="Connecteur droit 595">
                <a:extLst>
                  <a:ext uri="{FF2B5EF4-FFF2-40B4-BE49-F238E27FC236}">
                    <a16:creationId xmlns:a16="http://schemas.microsoft.com/office/drawing/2014/main" id="{94A179E0-BCA2-DCDD-DB57-D9C5BFA22F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507" y="5324103"/>
                <a:ext cx="0" cy="381017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8" name="ZoneTexte 597">
                <a:extLst>
                  <a:ext uri="{FF2B5EF4-FFF2-40B4-BE49-F238E27FC236}">
                    <a16:creationId xmlns:a16="http://schemas.microsoft.com/office/drawing/2014/main" id="{376D3FE7-DE9A-B752-598F-8D351894984E}"/>
                  </a:ext>
                </a:extLst>
              </p:cNvPr>
              <p:cNvSpPr txBox="1"/>
              <p:nvPr/>
            </p:nvSpPr>
            <p:spPr>
              <a:xfrm>
                <a:off x="716241" y="5303715"/>
                <a:ext cx="1314784" cy="505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94" b="1" dirty="0"/>
                  <a:t>Statut : </a:t>
                </a:r>
                <a:r>
                  <a:rPr lang="fr-FR" sz="894" b="1" dirty="0" err="1"/>
                  <a:t>UnderCommiss</a:t>
                </a:r>
                <a:r>
                  <a:rPr lang="fr-FR" sz="894" b="1" dirty="0"/>
                  <a:t>.</a:t>
                </a:r>
              </a:p>
              <a:p>
                <a:r>
                  <a:rPr lang="fr-FR" sz="894" b="1" dirty="0"/>
                  <a:t>Cat.: Distribution</a:t>
                </a:r>
              </a:p>
              <a:p>
                <a:r>
                  <a:rPr lang="fr-FR" sz="894" b="1" dirty="0"/>
                  <a:t>Type : PSSA</a:t>
                </a:r>
              </a:p>
            </p:txBody>
          </p:sp>
          <p:cxnSp>
            <p:nvCxnSpPr>
              <p:cNvPr id="599" name="Connecteur droit 598">
                <a:extLst>
                  <a:ext uri="{FF2B5EF4-FFF2-40B4-BE49-F238E27FC236}">
                    <a16:creationId xmlns:a16="http://schemas.microsoft.com/office/drawing/2014/main" id="{BF3BB30E-067C-86C5-5B9F-4A0FA83EF5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507" y="5694744"/>
                <a:ext cx="123825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Connecteur droit 599">
                <a:extLst>
                  <a:ext uri="{FF2B5EF4-FFF2-40B4-BE49-F238E27FC236}">
                    <a16:creationId xmlns:a16="http://schemas.microsoft.com/office/drawing/2014/main" id="{6804EC32-DE6E-F3E8-DE96-D0556E9FE2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507" y="5558139"/>
                <a:ext cx="123825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Connecteur droit 600">
                <a:extLst>
                  <a:ext uri="{FF2B5EF4-FFF2-40B4-BE49-F238E27FC236}">
                    <a16:creationId xmlns:a16="http://schemas.microsoft.com/office/drawing/2014/main" id="{C08494E1-9DC5-97F9-81F5-8943F9F0A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919" y="5433123"/>
                <a:ext cx="123825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5" name="ZoneTexte 594">
              <a:extLst>
                <a:ext uri="{FF2B5EF4-FFF2-40B4-BE49-F238E27FC236}">
                  <a16:creationId xmlns:a16="http://schemas.microsoft.com/office/drawing/2014/main" id="{35023F00-FED1-E854-5B90-6348DA6A6523}"/>
                </a:ext>
              </a:extLst>
            </p:cNvPr>
            <p:cNvSpPr txBox="1"/>
            <p:nvPr/>
          </p:nvSpPr>
          <p:spPr>
            <a:xfrm>
              <a:off x="4904829" y="5191630"/>
              <a:ext cx="1179394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/>
                <a:t>PosteElectrique</a:t>
              </a:r>
            </a:p>
          </p:txBody>
        </p:sp>
      </p:grpSp>
      <p:cxnSp>
        <p:nvCxnSpPr>
          <p:cNvPr id="602" name="Connecteur : en angle 601">
            <a:extLst>
              <a:ext uri="{FF2B5EF4-FFF2-40B4-BE49-F238E27FC236}">
                <a16:creationId xmlns:a16="http://schemas.microsoft.com/office/drawing/2014/main" id="{1C7A63C8-62EC-B3EA-F827-894F946CA0FE}"/>
              </a:ext>
            </a:extLst>
          </p:cNvPr>
          <p:cNvCxnSpPr>
            <a:cxnSpLocks/>
            <a:stCxn id="625" idx="3"/>
            <a:endCxn id="606" idx="1"/>
          </p:cNvCxnSpPr>
          <p:nvPr/>
        </p:nvCxnSpPr>
        <p:spPr>
          <a:xfrm flipV="1">
            <a:off x="6279463" y="5419008"/>
            <a:ext cx="509419" cy="568236"/>
          </a:xfrm>
          <a:prstGeom prst="straightConnector1">
            <a:avLst/>
          </a:prstGeom>
          <a:ln w="317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Connecteur : en angle 602">
            <a:extLst>
              <a:ext uri="{FF2B5EF4-FFF2-40B4-BE49-F238E27FC236}">
                <a16:creationId xmlns:a16="http://schemas.microsoft.com/office/drawing/2014/main" id="{792B1D56-ACB7-7B83-0566-256CD410755D}"/>
              </a:ext>
            </a:extLst>
          </p:cNvPr>
          <p:cNvCxnSpPr>
            <a:cxnSpLocks/>
            <a:stCxn id="567" idx="1"/>
            <a:endCxn id="138" idx="3"/>
          </p:cNvCxnSpPr>
          <p:nvPr/>
        </p:nvCxnSpPr>
        <p:spPr>
          <a:xfrm flipH="1" flipV="1">
            <a:off x="7945095" y="4707677"/>
            <a:ext cx="330720" cy="70839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4" name="Groupe 603">
            <a:extLst>
              <a:ext uri="{FF2B5EF4-FFF2-40B4-BE49-F238E27FC236}">
                <a16:creationId xmlns:a16="http://schemas.microsoft.com/office/drawing/2014/main" id="{1C93876E-E3AF-8293-5521-A79F7FD70C8D}"/>
              </a:ext>
            </a:extLst>
          </p:cNvPr>
          <p:cNvGrpSpPr/>
          <p:nvPr/>
        </p:nvGrpSpPr>
        <p:grpSpPr>
          <a:xfrm>
            <a:off x="6788882" y="5304041"/>
            <a:ext cx="1589741" cy="550868"/>
            <a:chOff x="6617847" y="6048757"/>
            <a:chExt cx="1589741" cy="550868"/>
          </a:xfrm>
        </p:grpSpPr>
        <p:cxnSp>
          <p:nvCxnSpPr>
            <p:cNvPr id="605" name="Connecteur droit 604">
              <a:extLst>
                <a:ext uri="{FF2B5EF4-FFF2-40B4-BE49-F238E27FC236}">
                  <a16:creationId xmlns:a16="http://schemas.microsoft.com/office/drawing/2014/main" id="{FEC2F00C-921C-8E2E-BC5E-0A5E03A02E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11948" y="6236613"/>
              <a:ext cx="5186" cy="256849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6" name="ZoneTexte 605">
              <a:extLst>
                <a:ext uri="{FF2B5EF4-FFF2-40B4-BE49-F238E27FC236}">
                  <a16:creationId xmlns:a16="http://schemas.microsoft.com/office/drawing/2014/main" id="{2BD49DE3-C7EB-1E4A-020D-229A6ABA9FBE}"/>
                </a:ext>
              </a:extLst>
            </p:cNvPr>
            <p:cNvSpPr txBox="1"/>
            <p:nvPr/>
          </p:nvSpPr>
          <p:spPr>
            <a:xfrm>
              <a:off x="6617847" y="6048757"/>
              <a:ext cx="1131697" cy="22993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/>
                <a:t>Terre</a:t>
              </a:r>
            </a:p>
          </p:txBody>
        </p:sp>
        <p:sp>
          <p:nvSpPr>
            <p:cNvPr id="607" name="ZoneTexte 606">
              <a:extLst>
                <a:ext uri="{FF2B5EF4-FFF2-40B4-BE49-F238E27FC236}">
                  <a16:creationId xmlns:a16="http://schemas.microsoft.com/office/drawing/2014/main" id="{490256A1-5494-0D0D-124F-11A5518BB255}"/>
                </a:ext>
              </a:extLst>
            </p:cNvPr>
            <p:cNvSpPr txBox="1"/>
            <p:nvPr/>
          </p:nvSpPr>
          <p:spPr>
            <a:xfrm>
              <a:off x="6892804" y="6232088"/>
              <a:ext cx="1314784" cy="367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Statut : </a:t>
              </a:r>
              <a:r>
                <a:rPr lang="fr-FR" sz="894" b="1" dirty="0" err="1"/>
                <a:t>UnderCommiss</a:t>
              </a:r>
              <a:r>
                <a:rPr lang="fr-FR" sz="894" b="1" dirty="0"/>
                <a:t>.</a:t>
              </a:r>
            </a:p>
            <a:p>
              <a:r>
                <a:rPr lang="fr-FR" sz="894" b="1" dirty="0"/>
                <a:t>Nature : TerreMasses</a:t>
              </a:r>
            </a:p>
          </p:txBody>
        </p:sp>
        <p:cxnSp>
          <p:nvCxnSpPr>
            <p:cNvPr id="609" name="Connecteur droit 608">
              <a:extLst>
                <a:ext uri="{FF2B5EF4-FFF2-40B4-BE49-F238E27FC236}">
                  <a16:creationId xmlns:a16="http://schemas.microsoft.com/office/drawing/2014/main" id="{39B29237-FA74-1374-AB44-5F8DA252838D}"/>
                </a:ext>
              </a:extLst>
            </p:cNvPr>
            <p:cNvCxnSpPr>
              <a:cxnSpLocks/>
            </p:cNvCxnSpPr>
            <p:nvPr/>
          </p:nvCxnSpPr>
          <p:spPr>
            <a:xfrm>
              <a:off x="6817134" y="648493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Connecteur droit 615">
              <a:extLst>
                <a:ext uri="{FF2B5EF4-FFF2-40B4-BE49-F238E27FC236}">
                  <a16:creationId xmlns:a16="http://schemas.microsoft.com/office/drawing/2014/main" id="{DC5EA7B8-80BD-059E-AB25-26E0093433FC}"/>
                </a:ext>
              </a:extLst>
            </p:cNvPr>
            <p:cNvCxnSpPr>
              <a:cxnSpLocks/>
            </p:cNvCxnSpPr>
            <p:nvPr/>
          </p:nvCxnSpPr>
          <p:spPr>
            <a:xfrm>
              <a:off x="6821883" y="6347023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7" name="Groupe 616">
            <a:extLst>
              <a:ext uri="{FF2B5EF4-FFF2-40B4-BE49-F238E27FC236}">
                <a16:creationId xmlns:a16="http://schemas.microsoft.com/office/drawing/2014/main" id="{4A08F94C-D5F1-FC76-1838-87F0B210BA81}"/>
              </a:ext>
            </a:extLst>
          </p:cNvPr>
          <p:cNvGrpSpPr/>
          <p:nvPr/>
        </p:nvGrpSpPr>
        <p:grpSpPr>
          <a:xfrm>
            <a:off x="5035841" y="5872276"/>
            <a:ext cx="1551970" cy="861679"/>
            <a:chOff x="2133198" y="3192583"/>
            <a:chExt cx="1551970" cy="861679"/>
          </a:xfrm>
        </p:grpSpPr>
        <p:cxnSp>
          <p:nvCxnSpPr>
            <p:cNvPr id="618" name="Connecteur droit 617">
              <a:extLst>
                <a:ext uri="{FF2B5EF4-FFF2-40B4-BE49-F238E27FC236}">
                  <a16:creationId xmlns:a16="http://schemas.microsoft.com/office/drawing/2014/main" id="{6AD3EDCC-1102-BD5E-32EA-1751F7F576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8096" y="3381375"/>
              <a:ext cx="1229" cy="550106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9" name="ZoneTexte 618">
              <a:extLst>
                <a:ext uri="{FF2B5EF4-FFF2-40B4-BE49-F238E27FC236}">
                  <a16:creationId xmlns:a16="http://schemas.microsoft.com/office/drawing/2014/main" id="{5D4E18DA-F153-12BB-B67F-159FE613E957}"/>
                </a:ext>
              </a:extLst>
            </p:cNvPr>
            <p:cNvSpPr txBox="1"/>
            <p:nvPr/>
          </p:nvSpPr>
          <p:spPr>
            <a:xfrm>
              <a:off x="2298530" y="3411522"/>
              <a:ext cx="1386638" cy="642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94" b="1" dirty="0"/>
                <a:t>Statut : </a:t>
              </a:r>
              <a:r>
                <a:rPr lang="fr-FR" sz="894" b="1" dirty="0" err="1"/>
                <a:t>UnderCommiss</a:t>
              </a:r>
              <a:r>
                <a:rPr lang="fr-FR" sz="894" b="1" dirty="0"/>
                <a:t>.</a:t>
              </a:r>
            </a:p>
            <a:p>
              <a:r>
                <a:rPr lang="fr-FR" sz="894" b="1" dirty="0" err="1"/>
                <a:t>FonctionCable</a:t>
              </a:r>
              <a:r>
                <a:rPr lang="fr-FR" sz="894" b="1" dirty="0"/>
                <a:t> : MALT</a:t>
              </a:r>
            </a:p>
            <a:p>
              <a:r>
                <a:rPr lang="fr-FR" sz="894" b="1" dirty="0"/>
                <a:t>NatCableTerre : CuivreNu</a:t>
              </a:r>
            </a:p>
            <a:p>
              <a:r>
                <a:rPr lang="fr-FR" sz="894" b="1" dirty="0"/>
                <a:t>SectionCablette : 25mm²</a:t>
              </a:r>
            </a:p>
          </p:txBody>
        </p:sp>
        <p:cxnSp>
          <p:nvCxnSpPr>
            <p:cNvPr id="620" name="Connecteur droit 619">
              <a:extLst>
                <a:ext uri="{FF2B5EF4-FFF2-40B4-BE49-F238E27FC236}">
                  <a16:creationId xmlns:a16="http://schemas.microsoft.com/office/drawing/2014/main" id="{2D5E0815-0D21-8FF2-C820-7B7AAD06CCF2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96" y="3659994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Connecteur droit 620">
              <a:extLst>
                <a:ext uri="{FF2B5EF4-FFF2-40B4-BE49-F238E27FC236}">
                  <a16:creationId xmlns:a16="http://schemas.microsoft.com/office/drawing/2014/main" id="{BD31DC18-2FC7-6EA8-F8B0-766FD8B0D53F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96" y="3526246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Connecteur droit 621">
              <a:extLst>
                <a:ext uri="{FF2B5EF4-FFF2-40B4-BE49-F238E27FC236}">
                  <a16:creationId xmlns:a16="http://schemas.microsoft.com/office/drawing/2014/main" id="{D8EA33D3-0B60-FAF7-485F-8FD8CB02F5D5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85" y="3931481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Connecteur droit 623">
              <a:extLst>
                <a:ext uri="{FF2B5EF4-FFF2-40B4-BE49-F238E27FC236}">
                  <a16:creationId xmlns:a16="http://schemas.microsoft.com/office/drawing/2014/main" id="{011FF73C-C6FF-1233-F931-036A53AD2796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85" y="3802496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" name="ZoneTexte 624">
              <a:extLst>
                <a:ext uri="{FF2B5EF4-FFF2-40B4-BE49-F238E27FC236}">
                  <a16:creationId xmlns:a16="http://schemas.microsoft.com/office/drawing/2014/main" id="{0576519D-864C-409B-474C-420447B5C355}"/>
                </a:ext>
              </a:extLst>
            </p:cNvPr>
            <p:cNvSpPr txBox="1"/>
            <p:nvPr/>
          </p:nvSpPr>
          <p:spPr>
            <a:xfrm>
              <a:off x="2133198" y="3192583"/>
              <a:ext cx="1243622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CableTerre</a:t>
              </a:r>
            </a:p>
          </p:txBody>
        </p:sp>
      </p:grpSp>
      <p:grpSp>
        <p:nvGrpSpPr>
          <p:cNvPr id="636" name="Groupe 635">
            <a:extLst>
              <a:ext uri="{FF2B5EF4-FFF2-40B4-BE49-F238E27FC236}">
                <a16:creationId xmlns:a16="http://schemas.microsoft.com/office/drawing/2014/main" id="{4CCDFB8A-D397-74DB-A251-6B9381BAEAB4}"/>
              </a:ext>
            </a:extLst>
          </p:cNvPr>
          <p:cNvGrpSpPr/>
          <p:nvPr/>
        </p:nvGrpSpPr>
        <p:grpSpPr>
          <a:xfrm>
            <a:off x="6813397" y="4592477"/>
            <a:ext cx="1344741" cy="439083"/>
            <a:chOff x="2556704" y="1403461"/>
            <a:chExt cx="1655068" cy="643767"/>
          </a:xfrm>
        </p:grpSpPr>
        <p:cxnSp>
          <p:nvCxnSpPr>
            <p:cNvPr id="638" name="Connecteur droit 637">
              <a:extLst>
                <a:ext uri="{FF2B5EF4-FFF2-40B4-BE49-F238E27FC236}">
                  <a16:creationId xmlns:a16="http://schemas.microsoft.com/office/drawing/2014/main" id="{4CD1095E-4C53-94BE-E7B7-552650B60095}"/>
                </a:ext>
              </a:extLst>
            </p:cNvPr>
            <p:cNvCxnSpPr>
              <a:cxnSpLocks/>
            </p:cNvCxnSpPr>
            <p:nvPr/>
          </p:nvCxnSpPr>
          <p:spPr>
            <a:xfrm>
              <a:off x="2671599" y="1710105"/>
              <a:ext cx="0" cy="187431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3685C559-0B0A-E382-EBC4-ED7D4C4443F3}"/>
                </a:ext>
              </a:extLst>
            </p:cNvPr>
            <p:cNvSpPr txBox="1"/>
            <p:nvPr/>
          </p:nvSpPr>
          <p:spPr>
            <a:xfrm>
              <a:off x="2729708" y="1710106"/>
              <a:ext cx="1482064" cy="337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 err="1"/>
                <a:t>Géometrie</a:t>
              </a:r>
              <a:r>
                <a:rPr lang="fr-FR" sz="894" b="1" dirty="0"/>
                <a:t> XY&amp;Z </a:t>
              </a:r>
              <a:r>
                <a:rPr lang="fr-FR" sz="894" b="1" dirty="0" err="1"/>
                <a:t>cl.A</a:t>
              </a:r>
              <a:endParaRPr lang="fr-FR" sz="894" b="1" dirty="0"/>
            </a:p>
          </p:txBody>
        </p:sp>
        <p:sp>
          <p:nvSpPr>
            <p:cNvPr id="138" name="ZoneTexte 137">
              <a:extLst>
                <a:ext uri="{FF2B5EF4-FFF2-40B4-BE49-F238E27FC236}">
                  <a16:creationId xmlns:a16="http://schemas.microsoft.com/office/drawing/2014/main" id="{5CA7F507-963E-02C7-7070-6CA73A02377B}"/>
                </a:ext>
              </a:extLst>
            </p:cNvPr>
            <p:cNvSpPr txBox="1"/>
            <p:nvPr/>
          </p:nvSpPr>
          <p:spPr>
            <a:xfrm>
              <a:off x="2556704" y="1403461"/>
              <a:ext cx="1392861" cy="337802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0" scaled="0"/>
            </a:gradFill>
            <a:ln w="127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BatimentTechnique</a:t>
              </a:r>
            </a:p>
          </p:txBody>
        </p:sp>
        <p:cxnSp>
          <p:nvCxnSpPr>
            <p:cNvPr id="139" name="Connecteur droit 138">
              <a:extLst>
                <a:ext uri="{FF2B5EF4-FFF2-40B4-BE49-F238E27FC236}">
                  <a16:creationId xmlns:a16="http://schemas.microsoft.com/office/drawing/2014/main" id="{103602F1-0B94-29D2-798B-3C7821353243}"/>
                </a:ext>
              </a:extLst>
            </p:cNvPr>
            <p:cNvCxnSpPr>
              <a:cxnSpLocks/>
            </p:cNvCxnSpPr>
            <p:nvPr/>
          </p:nvCxnSpPr>
          <p:spPr>
            <a:xfrm>
              <a:off x="2671599" y="1897536"/>
              <a:ext cx="152400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56C4FA97-3FC8-B62D-B573-919DF2A04CA1}"/>
              </a:ext>
            </a:extLst>
          </p:cNvPr>
          <p:cNvGrpSpPr/>
          <p:nvPr/>
        </p:nvGrpSpPr>
        <p:grpSpPr>
          <a:xfrm>
            <a:off x="6080715" y="166348"/>
            <a:ext cx="3655603" cy="947226"/>
            <a:chOff x="172585" y="5567281"/>
            <a:chExt cx="4499204" cy="1165816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C43CBA94-4306-2850-45C7-33FB849AB1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2682" y="6065001"/>
              <a:ext cx="380495" cy="0"/>
            </a:xfrm>
            <a:prstGeom prst="line">
              <a:avLst/>
            </a:prstGeom>
            <a:ln w="31750">
              <a:solidFill>
                <a:srgbClr val="92D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6501D4AD-4461-BED6-F9D7-A08BB1D655E1}"/>
                </a:ext>
              </a:extLst>
            </p:cNvPr>
            <p:cNvSpPr txBox="1"/>
            <p:nvPr/>
          </p:nvSpPr>
          <p:spPr>
            <a:xfrm>
              <a:off x="322879" y="5932728"/>
              <a:ext cx="889175" cy="28299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0" scaled="0"/>
            </a:gradFill>
            <a:ln w="127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Conteneur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F79E34D7-71EB-F507-B856-EAD74F2425A1}"/>
                </a:ext>
              </a:extLst>
            </p:cNvPr>
            <p:cNvSpPr txBox="1"/>
            <p:nvPr/>
          </p:nvSpPr>
          <p:spPr>
            <a:xfrm>
              <a:off x="322879" y="6285610"/>
              <a:ext cx="889175" cy="28299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Noeud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2B95E508-0944-4CC6-DD37-E0A0AB579A2C}"/>
                </a:ext>
              </a:extLst>
            </p:cNvPr>
            <p:cNvSpPr txBox="1"/>
            <p:nvPr/>
          </p:nvSpPr>
          <p:spPr>
            <a:xfrm>
              <a:off x="1314013" y="5930277"/>
              <a:ext cx="889175" cy="28299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32E4983A-8075-B3AA-655F-403BA5F64724}"/>
                </a:ext>
              </a:extLst>
            </p:cNvPr>
            <p:cNvSpPr txBox="1"/>
            <p:nvPr/>
          </p:nvSpPr>
          <p:spPr>
            <a:xfrm>
              <a:off x="1315280" y="6266253"/>
              <a:ext cx="887908" cy="28299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Materiel</a:t>
              </a:r>
            </a:p>
          </p:txBody>
        </p: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09D465AC-2907-0550-9D41-4B7B90AE87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266" y="6065001"/>
              <a:ext cx="38049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A583BF18-10EF-3DBE-6DC4-13D8E7485DC4}"/>
                </a:ext>
              </a:extLst>
            </p:cNvPr>
            <p:cNvSpPr txBox="1"/>
            <p:nvPr/>
          </p:nvSpPr>
          <p:spPr>
            <a:xfrm>
              <a:off x="3951508" y="5934196"/>
              <a:ext cx="716567" cy="28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contient</a:t>
              </a:r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A186B08-70E2-6EF9-5CAF-1B1C781D5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2682" y="6402360"/>
              <a:ext cx="380495" cy="0"/>
            </a:xfrm>
            <a:prstGeom prst="line">
              <a:avLst/>
            </a:prstGeom>
            <a:ln w="317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1EDA54CB-EA76-401E-D98F-21CC3E8F3253}"/>
                </a:ext>
              </a:extLst>
            </p:cNvPr>
            <p:cNvSpPr txBox="1"/>
            <p:nvPr/>
          </p:nvSpPr>
          <p:spPr>
            <a:xfrm>
              <a:off x="2867924" y="6271555"/>
              <a:ext cx="761945" cy="28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connecte</a:t>
              </a: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0CC3F50A-BB11-0DD3-7D29-BF6EB8FEA15C}"/>
                </a:ext>
              </a:extLst>
            </p:cNvPr>
            <p:cNvSpPr txBox="1"/>
            <p:nvPr/>
          </p:nvSpPr>
          <p:spPr>
            <a:xfrm>
              <a:off x="2867924" y="5934196"/>
              <a:ext cx="629759" cy="28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équipe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E6238D3-1469-7384-DC1F-875325505B1A}"/>
                </a:ext>
              </a:extLst>
            </p:cNvPr>
            <p:cNvSpPr/>
            <p:nvPr/>
          </p:nvSpPr>
          <p:spPr>
            <a:xfrm>
              <a:off x="172585" y="5567281"/>
              <a:ext cx="4499204" cy="1165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4DCE90D7-F6EA-BE80-C9B6-FD7C45790125}"/>
                </a:ext>
              </a:extLst>
            </p:cNvPr>
            <p:cNvSpPr txBox="1"/>
            <p:nvPr/>
          </p:nvSpPr>
          <p:spPr>
            <a:xfrm>
              <a:off x="294200" y="5588874"/>
              <a:ext cx="852699" cy="329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38" b="1" dirty="0"/>
                <a:t>Légende</a:t>
              </a:r>
              <a:endParaRPr lang="fr-FR" sz="894" b="1" dirty="0"/>
            </a:p>
          </p:txBody>
        </p: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2CD2399C-466C-6248-0410-6459068304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6267" y="6402360"/>
              <a:ext cx="38049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EF0A5735-5DFC-D9DC-BB8C-B4C4A1CFA1B1}"/>
                </a:ext>
              </a:extLst>
            </p:cNvPr>
            <p:cNvSpPr txBox="1"/>
            <p:nvPr/>
          </p:nvSpPr>
          <p:spPr>
            <a:xfrm>
              <a:off x="3941404" y="6262748"/>
              <a:ext cx="566624" cy="28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décrit</a:t>
              </a:r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A9E76A00-A2B3-B95B-0531-AB4D15083CC2}"/>
              </a:ext>
            </a:extLst>
          </p:cNvPr>
          <p:cNvSpPr txBox="1"/>
          <p:nvPr/>
        </p:nvSpPr>
        <p:spPr>
          <a:xfrm>
            <a:off x="1001476" y="3763856"/>
            <a:ext cx="1188000" cy="2299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94" b="1"/>
            </a:lvl1pPr>
          </a:lstStyle>
          <a:p>
            <a:r>
              <a:rPr lang="fr-FR" sz="894" b="1" dirty="0"/>
              <a:t>Étiquette de boite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F0172EB-273A-5672-E0D6-86E73F6B5D71}"/>
              </a:ext>
            </a:extLst>
          </p:cNvPr>
          <p:cNvSpPr txBox="1"/>
          <p:nvPr/>
        </p:nvSpPr>
        <p:spPr>
          <a:xfrm>
            <a:off x="6632348" y="3763856"/>
            <a:ext cx="1188000" cy="2299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94" b="1"/>
            </a:lvl1pPr>
          </a:lstStyle>
          <a:p>
            <a:r>
              <a:rPr lang="fr-FR" sz="894" b="1" dirty="0"/>
              <a:t>Étiquette de boite</a:t>
            </a:r>
          </a:p>
        </p:txBody>
      </p:sp>
    </p:spTree>
    <p:extLst>
      <p:ext uri="{BB962C8B-B14F-4D97-AF65-F5344CB8AC3E}">
        <p14:creationId xmlns:p14="http://schemas.microsoft.com/office/powerpoint/2010/main" val="279680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ZoneTexte 55">
            <a:extLst>
              <a:ext uri="{FF2B5EF4-FFF2-40B4-BE49-F238E27FC236}">
                <a16:creationId xmlns:a16="http://schemas.microsoft.com/office/drawing/2014/main" id="{89220E30-536D-2367-1A3C-0AB97018A637}"/>
              </a:ext>
            </a:extLst>
          </p:cNvPr>
          <p:cNvSpPr txBox="1"/>
          <p:nvPr/>
        </p:nvSpPr>
        <p:spPr>
          <a:xfrm>
            <a:off x="154170" y="177882"/>
            <a:ext cx="3671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/>
              <a:t>Cas d’usage Réco-4</a:t>
            </a:r>
            <a:r>
              <a:rPr lang="fr-FR" sz="1400" b="1" dirty="0"/>
              <a:t> :</a:t>
            </a:r>
          </a:p>
          <a:p>
            <a:r>
              <a:rPr lang="fr-FR" sz="1400" b="1" dirty="0"/>
              <a:t>Récolement d’un réseau aérien Mixte HTA/BT</a:t>
            </a:r>
            <a:endParaRPr lang="fr-FR" sz="1000" b="1" dirty="0"/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A7555290-2969-2D4D-68C8-6B211224D3B8}"/>
              </a:ext>
            </a:extLst>
          </p:cNvPr>
          <p:cNvSpPr/>
          <p:nvPr/>
        </p:nvSpPr>
        <p:spPr>
          <a:xfrm>
            <a:off x="4825812" y="2162931"/>
            <a:ext cx="4585395" cy="1902120"/>
          </a:xfrm>
          <a:prstGeom prst="rect">
            <a:avLst/>
          </a:prstGeom>
          <a:solidFill>
            <a:schemeClr val="accent6">
              <a:lumMod val="40000"/>
              <a:lumOff val="60000"/>
              <a:alpha val="1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solid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11358425"/>
                      <a:gd name="connsiteY0" fmla="*/ 0 h 1644501"/>
                      <a:gd name="connsiteX1" fmla="*/ 484228 w 11358425"/>
                      <a:gd name="connsiteY1" fmla="*/ 0 h 1644501"/>
                      <a:gd name="connsiteX2" fmla="*/ 741287 w 11358425"/>
                      <a:gd name="connsiteY2" fmla="*/ 0 h 1644501"/>
                      <a:gd name="connsiteX3" fmla="*/ 1566267 w 11358425"/>
                      <a:gd name="connsiteY3" fmla="*/ 0 h 1644501"/>
                      <a:gd name="connsiteX4" fmla="*/ 2050495 w 11358425"/>
                      <a:gd name="connsiteY4" fmla="*/ 0 h 1644501"/>
                      <a:gd name="connsiteX5" fmla="*/ 2534722 w 11358425"/>
                      <a:gd name="connsiteY5" fmla="*/ 0 h 1644501"/>
                      <a:gd name="connsiteX6" fmla="*/ 3359703 w 11358425"/>
                      <a:gd name="connsiteY6" fmla="*/ 0 h 1644501"/>
                      <a:gd name="connsiteX7" fmla="*/ 3730346 w 11358425"/>
                      <a:gd name="connsiteY7" fmla="*/ 0 h 1644501"/>
                      <a:gd name="connsiteX8" fmla="*/ 4555326 w 11358425"/>
                      <a:gd name="connsiteY8" fmla="*/ 0 h 1644501"/>
                      <a:gd name="connsiteX9" fmla="*/ 5380307 w 11358425"/>
                      <a:gd name="connsiteY9" fmla="*/ 0 h 1644501"/>
                      <a:gd name="connsiteX10" fmla="*/ 5978118 w 11358425"/>
                      <a:gd name="connsiteY10" fmla="*/ 0 h 1644501"/>
                      <a:gd name="connsiteX11" fmla="*/ 6803099 w 11358425"/>
                      <a:gd name="connsiteY11" fmla="*/ 0 h 1644501"/>
                      <a:gd name="connsiteX12" fmla="*/ 7287326 w 11358425"/>
                      <a:gd name="connsiteY12" fmla="*/ 0 h 1644501"/>
                      <a:gd name="connsiteX13" fmla="*/ 7771554 w 11358425"/>
                      <a:gd name="connsiteY13" fmla="*/ 0 h 1644501"/>
                      <a:gd name="connsiteX14" fmla="*/ 8482950 w 11358425"/>
                      <a:gd name="connsiteY14" fmla="*/ 0 h 1644501"/>
                      <a:gd name="connsiteX15" fmla="*/ 8967178 w 11358425"/>
                      <a:gd name="connsiteY15" fmla="*/ 0 h 1644501"/>
                      <a:gd name="connsiteX16" fmla="*/ 9792158 w 11358425"/>
                      <a:gd name="connsiteY16" fmla="*/ 0 h 1644501"/>
                      <a:gd name="connsiteX17" fmla="*/ 10617138 w 11358425"/>
                      <a:gd name="connsiteY17" fmla="*/ 0 h 1644501"/>
                      <a:gd name="connsiteX18" fmla="*/ 11358425 w 11358425"/>
                      <a:gd name="connsiteY18" fmla="*/ 0 h 1644501"/>
                      <a:gd name="connsiteX19" fmla="*/ 11358425 w 11358425"/>
                      <a:gd name="connsiteY19" fmla="*/ 531722 h 1644501"/>
                      <a:gd name="connsiteX20" fmla="*/ 11358425 w 11358425"/>
                      <a:gd name="connsiteY20" fmla="*/ 1030554 h 1644501"/>
                      <a:gd name="connsiteX21" fmla="*/ 11358425 w 11358425"/>
                      <a:gd name="connsiteY21" fmla="*/ 1644501 h 1644501"/>
                      <a:gd name="connsiteX22" fmla="*/ 10647029 w 11358425"/>
                      <a:gd name="connsiteY22" fmla="*/ 1644501 h 1644501"/>
                      <a:gd name="connsiteX23" fmla="*/ 10276386 w 11358425"/>
                      <a:gd name="connsiteY23" fmla="*/ 1644501 h 1644501"/>
                      <a:gd name="connsiteX24" fmla="*/ 9678574 w 11358425"/>
                      <a:gd name="connsiteY24" fmla="*/ 1644501 h 1644501"/>
                      <a:gd name="connsiteX25" fmla="*/ 9421515 w 11358425"/>
                      <a:gd name="connsiteY25" fmla="*/ 1644501 h 1644501"/>
                      <a:gd name="connsiteX26" fmla="*/ 9164456 w 11358425"/>
                      <a:gd name="connsiteY26" fmla="*/ 1644501 h 1644501"/>
                      <a:gd name="connsiteX27" fmla="*/ 8566644 w 11358425"/>
                      <a:gd name="connsiteY27" fmla="*/ 1644501 h 1644501"/>
                      <a:gd name="connsiteX28" fmla="*/ 8196000 w 11358425"/>
                      <a:gd name="connsiteY28" fmla="*/ 1644501 h 1644501"/>
                      <a:gd name="connsiteX29" fmla="*/ 7484604 w 11358425"/>
                      <a:gd name="connsiteY29" fmla="*/ 1644501 h 1644501"/>
                      <a:gd name="connsiteX30" fmla="*/ 7113961 w 11358425"/>
                      <a:gd name="connsiteY30" fmla="*/ 1644501 h 1644501"/>
                      <a:gd name="connsiteX31" fmla="*/ 6402565 w 11358425"/>
                      <a:gd name="connsiteY31" fmla="*/ 1644501 h 1644501"/>
                      <a:gd name="connsiteX32" fmla="*/ 6145506 w 11358425"/>
                      <a:gd name="connsiteY32" fmla="*/ 1644501 h 1644501"/>
                      <a:gd name="connsiteX33" fmla="*/ 5434110 w 11358425"/>
                      <a:gd name="connsiteY33" fmla="*/ 1644501 h 1644501"/>
                      <a:gd name="connsiteX34" fmla="*/ 5063466 w 11358425"/>
                      <a:gd name="connsiteY34" fmla="*/ 1644501 h 1644501"/>
                      <a:gd name="connsiteX35" fmla="*/ 4806407 w 11358425"/>
                      <a:gd name="connsiteY35" fmla="*/ 1644501 h 1644501"/>
                      <a:gd name="connsiteX36" fmla="*/ 4435764 w 11358425"/>
                      <a:gd name="connsiteY36" fmla="*/ 1644501 h 1644501"/>
                      <a:gd name="connsiteX37" fmla="*/ 3724368 w 11358425"/>
                      <a:gd name="connsiteY37" fmla="*/ 1644501 h 1644501"/>
                      <a:gd name="connsiteX38" fmla="*/ 3353724 w 11358425"/>
                      <a:gd name="connsiteY38" fmla="*/ 1644501 h 1644501"/>
                      <a:gd name="connsiteX39" fmla="*/ 3096665 w 11358425"/>
                      <a:gd name="connsiteY39" fmla="*/ 1644501 h 1644501"/>
                      <a:gd name="connsiteX40" fmla="*/ 2726022 w 11358425"/>
                      <a:gd name="connsiteY40" fmla="*/ 1644501 h 1644501"/>
                      <a:gd name="connsiteX41" fmla="*/ 2241794 w 11358425"/>
                      <a:gd name="connsiteY41" fmla="*/ 1644501 h 1644501"/>
                      <a:gd name="connsiteX42" fmla="*/ 1643983 w 11358425"/>
                      <a:gd name="connsiteY42" fmla="*/ 1644501 h 1644501"/>
                      <a:gd name="connsiteX43" fmla="*/ 1273339 w 11358425"/>
                      <a:gd name="connsiteY43" fmla="*/ 1644501 h 1644501"/>
                      <a:gd name="connsiteX44" fmla="*/ 0 w 11358425"/>
                      <a:gd name="connsiteY44" fmla="*/ 1644501 h 1644501"/>
                      <a:gd name="connsiteX45" fmla="*/ 0 w 11358425"/>
                      <a:gd name="connsiteY45" fmla="*/ 1096334 h 1644501"/>
                      <a:gd name="connsiteX46" fmla="*/ 0 w 11358425"/>
                      <a:gd name="connsiteY46" fmla="*/ 548167 h 1644501"/>
                      <a:gd name="connsiteX47" fmla="*/ 0 w 11358425"/>
                      <a:gd name="connsiteY47" fmla="*/ 0 h 1644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11358425" h="1644501" extrusionOk="0">
                        <a:moveTo>
                          <a:pt x="0" y="0"/>
                        </a:moveTo>
                        <a:cubicBezTo>
                          <a:pt x="126614" y="-21232"/>
                          <a:pt x="287010" y="36220"/>
                          <a:pt x="484228" y="0"/>
                        </a:cubicBezTo>
                        <a:cubicBezTo>
                          <a:pt x="681446" y="-36220"/>
                          <a:pt x="664657" y="23336"/>
                          <a:pt x="741287" y="0"/>
                        </a:cubicBezTo>
                        <a:cubicBezTo>
                          <a:pt x="817917" y="-23336"/>
                          <a:pt x="1360097" y="35724"/>
                          <a:pt x="1566267" y="0"/>
                        </a:cubicBezTo>
                        <a:cubicBezTo>
                          <a:pt x="1772437" y="-35724"/>
                          <a:pt x="1939171" y="56166"/>
                          <a:pt x="2050495" y="0"/>
                        </a:cubicBezTo>
                        <a:cubicBezTo>
                          <a:pt x="2161819" y="-56166"/>
                          <a:pt x="2428356" y="3884"/>
                          <a:pt x="2534722" y="0"/>
                        </a:cubicBezTo>
                        <a:cubicBezTo>
                          <a:pt x="2641088" y="-3884"/>
                          <a:pt x="3042672" y="93613"/>
                          <a:pt x="3359703" y="0"/>
                        </a:cubicBezTo>
                        <a:cubicBezTo>
                          <a:pt x="3676734" y="-93613"/>
                          <a:pt x="3604167" y="25660"/>
                          <a:pt x="3730346" y="0"/>
                        </a:cubicBezTo>
                        <a:cubicBezTo>
                          <a:pt x="3856525" y="-25660"/>
                          <a:pt x="4205665" y="55133"/>
                          <a:pt x="4555326" y="0"/>
                        </a:cubicBezTo>
                        <a:cubicBezTo>
                          <a:pt x="4904987" y="-55133"/>
                          <a:pt x="5075842" y="53173"/>
                          <a:pt x="5380307" y="0"/>
                        </a:cubicBezTo>
                        <a:cubicBezTo>
                          <a:pt x="5684772" y="-53173"/>
                          <a:pt x="5831576" y="55561"/>
                          <a:pt x="5978118" y="0"/>
                        </a:cubicBezTo>
                        <a:cubicBezTo>
                          <a:pt x="6124660" y="-55561"/>
                          <a:pt x="6499683" y="18345"/>
                          <a:pt x="6803099" y="0"/>
                        </a:cubicBezTo>
                        <a:cubicBezTo>
                          <a:pt x="7106515" y="-18345"/>
                          <a:pt x="7162877" y="40726"/>
                          <a:pt x="7287326" y="0"/>
                        </a:cubicBezTo>
                        <a:cubicBezTo>
                          <a:pt x="7411775" y="-40726"/>
                          <a:pt x="7581731" y="48367"/>
                          <a:pt x="7771554" y="0"/>
                        </a:cubicBezTo>
                        <a:cubicBezTo>
                          <a:pt x="7961377" y="-48367"/>
                          <a:pt x="8339846" y="22078"/>
                          <a:pt x="8482950" y="0"/>
                        </a:cubicBezTo>
                        <a:cubicBezTo>
                          <a:pt x="8626054" y="-22078"/>
                          <a:pt x="8731457" y="29035"/>
                          <a:pt x="8967178" y="0"/>
                        </a:cubicBezTo>
                        <a:cubicBezTo>
                          <a:pt x="9202899" y="-29035"/>
                          <a:pt x="9477985" y="21710"/>
                          <a:pt x="9792158" y="0"/>
                        </a:cubicBezTo>
                        <a:cubicBezTo>
                          <a:pt x="10106331" y="-21710"/>
                          <a:pt x="10362117" y="14980"/>
                          <a:pt x="10617138" y="0"/>
                        </a:cubicBezTo>
                        <a:cubicBezTo>
                          <a:pt x="10872159" y="-14980"/>
                          <a:pt x="11002726" y="10194"/>
                          <a:pt x="11358425" y="0"/>
                        </a:cubicBezTo>
                        <a:cubicBezTo>
                          <a:pt x="11378353" y="245011"/>
                          <a:pt x="11354092" y="402494"/>
                          <a:pt x="11358425" y="531722"/>
                        </a:cubicBezTo>
                        <a:cubicBezTo>
                          <a:pt x="11362758" y="660950"/>
                          <a:pt x="11307231" y="801128"/>
                          <a:pt x="11358425" y="1030554"/>
                        </a:cubicBezTo>
                        <a:cubicBezTo>
                          <a:pt x="11409619" y="1259980"/>
                          <a:pt x="11322619" y="1385522"/>
                          <a:pt x="11358425" y="1644501"/>
                        </a:cubicBezTo>
                        <a:cubicBezTo>
                          <a:pt x="11211540" y="1689892"/>
                          <a:pt x="10825894" y="1610911"/>
                          <a:pt x="10647029" y="1644501"/>
                        </a:cubicBezTo>
                        <a:cubicBezTo>
                          <a:pt x="10468164" y="1678091"/>
                          <a:pt x="10388529" y="1615700"/>
                          <a:pt x="10276386" y="1644501"/>
                        </a:cubicBezTo>
                        <a:cubicBezTo>
                          <a:pt x="10164243" y="1673302"/>
                          <a:pt x="9804397" y="1575083"/>
                          <a:pt x="9678574" y="1644501"/>
                        </a:cubicBezTo>
                        <a:cubicBezTo>
                          <a:pt x="9552751" y="1713919"/>
                          <a:pt x="9525883" y="1628631"/>
                          <a:pt x="9421515" y="1644501"/>
                        </a:cubicBezTo>
                        <a:cubicBezTo>
                          <a:pt x="9317147" y="1660371"/>
                          <a:pt x="9277829" y="1616524"/>
                          <a:pt x="9164456" y="1644501"/>
                        </a:cubicBezTo>
                        <a:cubicBezTo>
                          <a:pt x="9051083" y="1672478"/>
                          <a:pt x="8831850" y="1637752"/>
                          <a:pt x="8566644" y="1644501"/>
                        </a:cubicBezTo>
                        <a:cubicBezTo>
                          <a:pt x="8301438" y="1651250"/>
                          <a:pt x="8315550" y="1616826"/>
                          <a:pt x="8196000" y="1644501"/>
                        </a:cubicBezTo>
                        <a:cubicBezTo>
                          <a:pt x="8076450" y="1672176"/>
                          <a:pt x="7762297" y="1615231"/>
                          <a:pt x="7484604" y="1644501"/>
                        </a:cubicBezTo>
                        <a:cubicBezTo>
                          <a:pt x="7206911" y="1673771"/>
                          <a:pt x="7215889" y="1603612"/>
                          <a:pt x="7113961" y="1644501"/>
                        </a:cubicBezTo>
                        <a:cubicBezTo>
                          <a:pt x="7012033" y="1685390"/>
                          <a:pt x="6675847" y="1607135"/>
                          <a:pt x="6402565" y="1644501"/>
                        </a:cubicBezTo>
                        <a:cubicBezTo>
                          <a:pt x="6129283" y="1681867"/>
                          <a:pt x="6212176" y="1614055"/>
                          <a:pt x="6145506" y="1644501"/>
                        </a:cubicBezTo>
                        <a:cubicBezTo>
                          <a:pt x="6078836" y="1674947"/>
                          <a:pt x="5787548" y="1596811"/>
                          <a:pt x="5434110" y="1644501"/>
                        </a:cubicBezTo>
                        <a:cubicBezTo>
                          <a:pt x="5080672" y="1692191"/>
                          <a:pt x="5173291" y="1642830"/>
                          <a:pt x="5063466" y="1644501"/>
                        </a:cubicBezTo>
                        <a:cubicBezTo>
                          <a:pt x="4953641" y="1646172"/>
                          <a:pt x="4917619" y="1635897"/>
                          <a:pt x="4806407" y="1644501"/>
                        </a:cubicBezTo>
                        <a:cubicBezTo>
                          <a:pt x="4695195" y="1653105"/>
                          <a:pt x="4572095" y="1608982"/>
                          <a:pt x="4435764" y="1644501"/>
                        </a:cubicBezTo>
                        <a:cubicBezTo>
                          <a:pt x="4299433" y="1680020"/>
                          <a:pt x="3879940" y="1591596"/>
                          <a:pt x="3724368" y="1644501"/>
                        </a:cubicBezTo>
                        <a:cubicBezTo>
                          <a:pt x="3568796" y="1697406"/>
                          <a:pt x="3521459" y="1639327"/>
                          <a:pt x="3353724" y="1644501"/>
                        </a:cubicBezTo>
                        <a:cubicBezTo>
                          <a:pt x="3185989" y="1649675"/>
                          <a:pt x="3210517" y="1629130"/>
                          <a:pt x="3096665" y="1644501"/>
                        </a:cubicBezTo>
                        <a:cubicBezTo>
                          <a:pt x="2982813" y="1659872"/>
                          <a:pt x="2905863" y="1630757"/>
                          <a:pt x="2726022" y="1644501"/>
                        </a:cubicBezTo>
                        <a:cubicBezTo>
                          <a:pt x="2546181" y="1658245"/>
                          <a:pt x="2457914" y="1643263"/>
                          <a:pt x="2241794" y="1644501"/>
                        </a:cubicBezTo>
                        <a:cubicBezTo>
                          <a:pt x="2025674" y="1645739"/>
                          <a:pt x="1845658" y="1601457"/>
                          <a:pt x="1643983" y="1644501"/>
                        </a:cubicBezTo>
                        <a:cubicBezTo>
                          <a:pt x="1442308" y="1687545"/>
                          <a:pt x="1355919" y="1607617"/>
                          <a:pt x="1273339" y="1644501"/>
                        </a:cubicBezTo>
                        <a:cubicBezTo>
                          <a:pt x="1190759" y="1681385"/>
                          <a:pt x="626203" y="1626166"/>
                          <a:pt x="0" y="1644501"/>
                        </a:cubicBezTo>
                        <a:cubicBezTo>
                          <a:pt x="-21686" y="1477116"/>
                          <a:pt x="4555" y="1363191"/>
                          <a:pt x="0" y="1096334"/>
                        </a:cubicBezTo>
                        <a:cubicBezTo>
                          <a:pt x="-4555" y="829477"/>
                          <a:pt x="34105" y="722970"/>
                          <a:pt x="0" y="548167"/>
                        </a:cubicBezTo>
                        <a:cubicBezTo>
                          <a:pt x="-34105" y="373364"/>
                          <a:pt x="2669" y="13307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cxnSp>
        <p:nvCxnSpPr>
          <p:cNvPr id="585" name="Connecteur droit 115">
            <a:extLst>
              <a:ext uri="{FF2B5EF4-FFF2-40B4-BE49-F238E27FC236}">
                <a16:creationId xmlns:a16="http://schemas.microsoft.com/office/drawing/2014/main" id="{740B8354-6E0A-C4F7-E0BB-BAAFC3FD1CF2}"/>
              </a:ext>
            </a:extLst>
          </p:cNvPr>
          <p:cNvCxnSpPr>
            <a:cxnSpLocks/>
            <a:stCxn id="541" idx="3"/>
            <a:endCxn id="463" idx="1"/>
          </p:cNvCxnSpPr>
          <p:nvPr/>
        </p:nvCxnSpPr>
        <p:spPr>
          <a:xfrm>
            <a:off x="6133119" y="3186511"/>
            <a:ext cx="342865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Connecteur : en angle 477">
            <a:extLst>
              <a:ext uri="{FF2B5EF4-FFF2-40B4-BE49-F238E27FC236}">
                <a16:creationId xmlns:a16="http://schemas.microsoft.com/office/drawing/2014/main" id="{42349073-2802-85F6-9188-DF81E1A6CB1B}"/>
              </a:ext>
            </a:extLst>
          </p:cNvPr>
          <p:cNvCxnSpPr>
            <a:cxnSpLocks/>
            <a:stCxn id="479" idx="3"/>
            <a:endCxn id="526" idx="1"/>
          </p:cNvCxnSpPr>
          <p:nvPr/>
        </p:nvCxnSpPr>
        <p:spPr>
          <a:xfrm flipV="1">
            <a:off x="936513" y="870037"/>
            <a:ext cx="287777" cy="1366"/>
          </a:xfrm>
          <a:prstGeom prst="bentConnector3">
            <a:avLst>
              <a:gd name="adj1" fmla="val 50000"/>
            </a:avLst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ZoneTexte 478">
            <a:extLst>
              <a:ext uri="{FF2B5EF4-FFF2-40B4-BE49-F238E27FC236}">
                <a16:creationId xmlns:a16="http://schemas.microsoft.com/office/drawing/2014/main" id="{8B290C5F-F2E7-5E6B-4112-45C918F10740}"/>
              </a:ext>
            </a:extLst>
          </p:cNvPr>
          <p:cNvSpPr txBox="1"/>
          <p:nvPr/>
        </p:nvSpPr>
        <p:spPr>
          <a:xfrm>
            <a:off x="199276" y="618834"/>
            <a:ext cx="737237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94" b="1" dirty="0"/>
              <a:t>Venant de nœud aérien HTA</a:t>
            </a:r>
          </a:p>
        </p:txBody>
      </p:sp>
      <p:cxnSp>
        <p:nvCxnSpPr>
          <p:cNvPr id="488" name="Connecteur : en angle 487">
            <a:extLst>
              <a:ext uri="{FF2B5EF4-FFF2-40B4-BE49-F238E27FC236}">
                <a16:creationId xmlns:a16="http://schemas.microsoft.com/office/drawing/2014/main" id="{19D8973F-A4A4-AFEB-13EE-E716FA9D88DB}"/>
              </a:ext>
            </a:extLst>
          </p:cNvPr>
          <p:cNvCxnSpPr>
            <a:cxnSpLocks/>
            <a:endCxn id="560" idx="1"/>
          </p:cNvCxnSpPr>
          <p:nvPr/>
        </p:nvCxnSpPr>
        <p:spPr>
          <a:xfrm rot="5400000" flipH="1" flipV="1">
            <a:off x="2524739" y="1362169"/>
            <a:ext cx="1410604" cy="414108"/>
          </a:xfrm>
          <a:prstGeom prst="bentConnector2">
            <a:avLst/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Connecteur : en angle 458">
            <a:extLst>
              <a:ext uri="{FF2B5EF4-FFF2-40B4-BE49-F238E27FC236}">
                <a16:creationId xmlns:a16="http://schemas.microsoft.com/office/drawing/2014/main" id="{DCBCF53F-079A-B66A-5B1E-2ACD26F2806B}"/>
              </a:ext>
            </a:extLst>
          </p:cNvPr>
          <p:cNvCxnSpPr>
            <a:cxnSpLocks/>
            <a:stCxn id="474" idx="1"/>
            <a:endCxn id="463" idx="3"/>
          </p:cNvCxnSpPr>
          <p:nvPr/>
        </p:nvCxnSpPr>
        <p:spPr>
          <a:xfrm flipH="1">
            <a:off x="7607683" y="2393356"/>
            <a:ext cx="416004" cy="79315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ZoneTexte 467">
            <a:extLst>
              <a:ext uri="{FF2B5EF4-FFF2-40B4-BE49-F238E27FC236}">
                <a16:creationId xmlns:a16="http://schemas.microsoft.com/office/drawing/2014/main" id="{E9436453-B917-0EAB-778B-DCD246357E27}"/>
              </a:ext>
            </a:extLst>
          </p:cNvPr>
          <p:cNvSpPr txBox="1"/>
          <p:nvPr/>
        </p:nvSpPr>
        <p:spPr>
          <a:xfrm>
            <a:off x="4831867" y="3801093"/>
            <a:ext cx="1161364" cy="267446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138" b="1" dirty="0"/>
              <a:t>Poteau IACM - 2</a:t>
            </a:r>
            <a:endParaRPr lang="fr-FR" sz="894" b="1" dirty="0"/>
          </a:p>
        </p:txBody>
      </p:sp>
      <p:grpSp>
        <p:nvGrpSpPr>
          <p:cNvPr id="471" name="Groupe 470">
            <a:extLst>
              <a:ext uri="{FF2B5EF4-FFF2-40B4-BE49-F238E27FC236}">
                <a16:creationId xmlns:a16="http://schemas.microsoft.com/office/drawing/2014/main" id="{8AC4AD29-8E2F-DC3E-4210-90F7BE388805}"/>
              </a:ext>
            </a:extLst>
          </p:cNvPr>
          <p:cNvGrpSpPr/>
          <p:nvPr/>
        </p:nvGrpSpPr>
        <p:grpSpPr>
          <a:xfrm>
            <a:off x="8023687" y="2278388"/>
            <a:ext cx="1292095" cy="559092"/>
            <a:chOff x="272943" y="3193123"/>
            <a:chExt cx="1292095" cy="559092"/>
          </a:xfrm>
        </p:grpSpPr>
        <p:cxnSp>
          <p:nvCxnSpPr>
            <p:cNvPr id="473" name="Connecteur droit 472">
              <a:extLst>
                <a:ext uri="{FF2B5EF4-FFF2-40B4-BE49-F238E27FC236}">
                  <a16:creationId xmlns:a16="http://schemas.microsoft.com/office/drawing/2014/main" id="{729E9668-26E7-E864-EC93-C73E998BDB8C}"/>
                </a:ext>
              </a:extLst>
            </p:cNvPr>
            <p:cNvCxnSpPr>
              <a:cxnSpLocks/>
            </p:cNvCxnSpPr>
            <p:nvPr/>
          </p:nvCxnSpPr>
          <p:spPr>
            <a:xfrm>
              <a:off x="411750" y="3405066"/>
              <a:ext cx="0" cy="234036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4" name="ZoneTexte 473">
              <a:extLst>
                <a:ext uri="{FF2B5EF4-FFF2-40B4-BE49-F238E27FC236}">
                  <a16:creationId xmlns:a16="http://schemas.microsoft.com/office/drawing/2014/main" id="{D0508E9E-7EE8-0308-9798-35DCEE9E29A0}"/>
                </a:ext>
              </a:extLst>
            </p:cNvPr>
            <p:cNvSpPr txBox="1"/>
            <p:nvPr/>
          </p:nvSpPr>
          <p:spPr>
            <a:xfrm>
              <a:off x="272943" y="3193123"/>
              <a:ext cx="1188000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/>
                <a:t>Armement</a:t>
              </a:r>
            </a:p>
          </p:txBody>
        </p:sp>
        <p:sp>
          <p:nvSpPr>
            <p:cNvPr id="475" name="ZoneTexte 474">
              <a:extLst>
                <a:ext uri="{FF2B5EF4-FFF2-40B4-BE49-F238E27FC236}">
                  <a16:creationId xmlns:a16="http://schemas.microsoft.com/office/drawing/2014/main" id="{30BB2724-18FE-DD5D-B583-B22AEC047DC6}"/>
                </a:ext>
              </a:extLst>
            </p:cNvPr>
            <p:cNvSpPr txBox="1"/>
            <p:nvPr/>
          </p:nvSpPr>
          <p:spPr>
            <a:xfrm>
              <a:off x="479484" y="3384678"/>
              <a:ext cx="1085554" cy="367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Statut : functional</a:t>
              </a:r>
            </a:p>
            <a:p>
              <a:r>
                <a:rPr lang="fr-FR" sz="894" b="1" dirty="0"/>
                <a:t>Type : </a:t>
              </a:r>
              <a:r>
                <a:rPr lang="fr-FR" sz="894" b="1" dirty="0" err="1"/>
                <a:t>NappeHoriz</a:t>
              </a:r>
              <a:r>
                <a:rPr lang="fr-FR" sz="894" b="1" dirty="0"/>
                <a:t>.</a:t>
              </a:r>
            </a:p>
          </p:txBody>
        </p:sp>
        <p:cxnSp>
          <p:nvCxnSpPr>
            <p:cNvPr id="477" name="Connecteur droit 476">
              <a:extLst>
                <a:ext uri="{FF2B5EF4-FFF2-40B4-BE49-F238E27FC236}">
                  <a16:creationId xmlns:a16="http://schemas.microsoft.com/office/drawing/2014/main" id="{C417010C-5DCE-EE1D-1A11-348BB09998FD}"/>
                </a:ext>
              </a:extLst>
            </p:cNvPr>
            <p:cNvCxnSpPr>
              <a:cxnSpLocks/>
            </p:cNvCxnSpPr>
            <p:nvPr/>
          </p:nvCxnSpPr>
          <p:spPr>
            <a:xfrm>
              <a:off x="411750" y="363910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Connecteur droit 479">
              <a:extLst>
                <a:ext uri="{FF2B5EF4-FFF2-40B4-BE49-F238E27FC236}">
                  <a16:creationId xmlns:a16="http://schemas.microsoft.com/office/drawing/2014/main" id="{F690248D-0CEF-F0E4-D5C5-A167DC85B1A5}"/>
                </a:ext>
              </a:extLst>
            </p:cNvPr>
            <p:cNvCxnSpPr>
              <a:cxnSpLocks/>
            </p:cNvCxnSpPr>
            <p:nvPr/>
          </p:nvCxnSpPr>
          <p:spPr>
            <a:xfrm>
              <a:off x="409162" y="3514086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9" name="Connecteur : en angle 488">
            <a:extLst>
              <a:ext uri="{FF2B5EF4-FFF2-40B4-BE49-F238E27FC236}">
                <a16:creationId xmlns:a16="http://schemas.microsoft.com/office/drawing/2014/main" id="{6E4C2260-5703-AFEA-CABB-1F47178AF195}"/>
              </a:ext>
            </a:extLst>
          </p:cNvPr>
          <p:cNvCxnSpPr>
            <a:cxnSpLocks/>
            <a:stCxn id="560" idx="3"/>
            <a:endCxn id="87" idx="0"/>
          </p:cNvCxnSpPr>
          <p:nvPr/>
        </p:nvCxnSpPr>
        <p:spPr>
          <a:xfrm>
            <a:off x="4663257" y="863921"/>
            <a:ext cx="872456" cy="1389259"/>
          </a:xfrm>
          <a:prstGeom prst="bentConnector2">
            <a:avLst/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Rectangle 492">
            <a:extLst>
              <a:ext uri="{FF2B5EF4-FFF2-40B4-BE49-F238E27FC236}">
                <a16:creationId xmlns:a16="http://schemas.microsoft.com/office/drawing/2014/main" id="{5EE65B43-E32D-D8DE-500B-EAE51BACFA9F}"/>
              </a:ext>
            </a:extLst>
          </p:cNvPr>
          <p:cNvSpPr/>
          <p:nvPr/>
        </p:nvSpPr>
        <p:spPr>
          <a:xfrm>
            <a:off x="4826470" y="4162920"/>
            <a:ext cx="3326759" cy="2289665"/>
          </a:xfrm>
          <a:prstGeom prst="rect">
            <a:avLst/>
          </a:prstGeom>
          <a:solidFill>
            <a:schemeClr val="accent6">
              <a:lumMod val="40000"/>
              <a:lumOff val="60000"/>
              <a:alpha val="1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solid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11358425"/>
                      <a:gd name="connsiteY0" fmla="*/ 0 h 1644501"/>
                      <a:gd name="connsiteX1" fmla="*/ 484228 w 11358425"/>
                      <a:gd name="connsiteY1" fmla="*/ 0 h 1644501"/>
                      <a:gd name="connsiteX2" fmla="*/ 741287 w 11358425"/>
                      <a:gd name="connsiteY2" fmla="*/ 0 h 1644501"/>
                      <a:gd name="connsiteX3" fmla="*/ 1566267 w 11358425"/>
                      <a:gd name="connsiteY3" fmla="*/ 0 h 1644501"/>
                      <a:gd name="connsiteX4" fmla="*/ 2050495 w 11358425"/>
                      <a:gd name="connsiteY4" fmla="*/ 0 h 1644501"/>
                      <a:gd name="connsiteX5" fmla="*/ 2534722 w 11358425"/>
                      <a:gd name="connsiteY5" fmla="*/ 0 h 1644501"/>
                      <a:gd name="connsiteX6" fmla="*/ 3359703 w 11358425"/>
                      <a:gd name="connsiteY6" fmla="*/ 0 h 1644501"/>
                      <a:gd name="connsiteX7" fmla="*/ 3730346 w 11358425"/>
                      <a:gd name="connsiteY7" fmla="*/ 0 h 1644501"/>
                      <a:gd name="connsiteX8" fmla="*/ 4555326 w 11358425"/>
                      <a:gd name="connsiteY8" fmla="*/ 0 h 1644501"/>
                      <a:gd name="connsiteX9" fmla="*/ 5380307 w 11358425"/>
                      <a:gd name="connsiteY9" fmla="*/ 0 h 1644501"/>
                      <a:gd name="connsiteX10" fmla="*/ 5978118 w 11358425"/>
                      <a:gd name="connsiteY10" fmla="*/ 0 h 1644501"/>
                      <a:gd name="connsiteX11" fmla="*/ 6803099 w 11358425"/>
                      <a:gd name="connsiteY11" fmla="*/ 0 h 1644501"/>
                      <a:gd name="connsiteX12" fmla="*/ 7287326 w 11358425"/>
                      <a:gd name="connsiteY12" fmla="*/ 0 h 1644501"/>
                      <a:gd name="connsiteX13" fmla="*/ 7771554 w 11358425"/>
                      <a:gd name="connsiteY13" fmla="*/ 0 h 1644501"/>
                      <a:gd name="connsiteX14" fmla="*/ 8482950 w 11358425"/>
                      <a:gd name="connsiteY14" fmla="*/ 0 h 1644501"/>
                      <a:gd name="connsiteX15" fmla="*/ 8967178 w 11358425"/>
                      <a:gd name="connsiteY15" fmla="*/ 0 h 1644501"/>
                      <a:gd name="connsiteX16" fmla="*/ 9792158 w 11358425"/>
                      <a:gd name="connsiteY16" fmla="*/ 0 h 1644501"/>
                      <a:gd name="connsiteX17" fmla="*/ 10617138 w 11358425"/>
                      <a:gd name="connsiteY17" fmla="*/ 0 h 1644501"/>
                      <a:gd name="connsiteX18" fmla="*/ 11358425 w 11358425"/>
                      <a:gd name="connsiteY18" fmla="*/ 0 h 1644501"/>
                      <a:gd name="connsiteX19" fmla="*/ 11358425 w 11358425"/>
                      <a:gd name="connsiteY19" fmla="*/ 531722 h 1644501"/>
                      <a:gd name="connsiteX20" fmla="*/ 11358425 w 11358425"/>
                      <a:gd name="connsiteY20" fmla="*/ 1030554 h 1644501"/>
                      <a:gd name="connsiteX21" fmla="*/ 11358425 w 11358425"/>
                      <a:gd name="connsiteY21" fmla="*/ 1644501 h 1644501"/>
                      <a:gd name="connsiteX22" fmla="*/ 10647029 w 11358425"/>
                      <a:gd name="connsiteY22" fmla="*/ 1644501 h 1644501"/>
                      <a:gd name="connsiteX23" fmla="*/ 10276386 w 11358425"/>
                      <a:gd name="connsiteY23" fmla="*/ 1644501 h 1644501"/>
                      <a:gd name="connsiteX24" fmla="*/ 9678574 w 11358425"/>
                      <a:gd name="connsiteY24" fmla="*/ 1644501 h 1644501"/>
                      <a:gd name="connsiteX25" fmla="*/ 9421515 w 11358425"/>
                      <a:gd name="connsiteY25" fmla="*/ 1644501 h 1644501"/>
                      <a:gd name="connsiteX26" fmla="*/ 9164456 w 11358425"/>
                      <a:gd name="connsiteY26" fmla="*/ 1644501 h 1644501"/>
                      <a:gd name="connsiteX27" fmla="*/ 8566644 w 11358425"/>
                      <a:gd name="connsiteY27" fmla="*/ 1644501 h 1644501"/>
                      <a:gd name="connsiteX28" fmla="*/ 8196000 w 11358425"/>
                      <a:gd name="connsiteY28" fmla="*/ 1644501 h 1644501"/>
                      <a:gd name="connsiteX29" fmla="*/ 7484604 w 11358425"/>
                      <a:gd name="connsiteY29" fmla="*/ 1644501 h 1644501"/>
                      <a:gd name="connsiteX30" fmla="*/ 7113961 w 11358425"/>
                      <a:gd name="connsiteY30" fmla="*/ 1644501 h 1644501"/>
                      <a:gd name="connsiteX31" fmla="*/ 6402565 w 11358425"/>
                      <a:gd name="connsiteY31" fmla="*/ 1644501 h 1644501"/>
                      <a:gd name="connsiteX32" fmla="*/ 6145506 w 11358425"/>
                      <a:gd name="connsiteY32" fmla="*/ 1644501 h 1644501"/>
                      <a:gd name="connsiteX33" fmla="*/ 5434110 w 11358425"/>
                      <a:gd name="connsiteY33" fmla="*/ 1644501 h 1644501"/>
                      <a:gd name="connsiteX34" fmla="*/ 5063466 w 11358425"/>
                      <a:gd name="connsiteY34" fmla="*/ 1644501 h 1644501"/>
                      <a:gd name="connsiteX35" fmla="*/ 4806407 w 11358425"/>
                      <a:gd name="connsiteY35" fmla="*/ 1644501 h 1644501"/>
                      <a:gd name="connsiteX36" fmla="*/ 4435764 w 11358425"/>
                      <a:gd name="connsiteY36" fmla="*/ 1644501 h 1644501"/>
                      <a:gd name="connsiteX37" fmla="*/ 3724368 w 11358425"/>
                      <a:gd name="connsiteY37" fmla="*/ 1644501 h 1644501"/>
                      <a:gd name="connsiteX38" fmla="*/ 3353724 w 11358425"/>
                      <a:gd name="connsiteY38" fmla="*/ 1644501 h 1644501"/>
                      <a:gd name="connsiteX39" fmla="*/ 3096665 w 11358425"/>
                      <a:gd name="connsiteY39" fmla="*/ 1644501 h 1644501"/>
                      <a:gd name="connsiteX40" fmla="*/ 2726022 w 11358425"/>
                      <a:gd name="connsiteY40" fmla="*/ 1644501 h 1644501"/>
                      <a:gd name="connsiteX41" fmla="*/ 2241794 w 11358425"/>
                      <a:gd name="connsiteY41" fmla="*/ 1644501 h 1644501"/>
                      <a:gd name="connsiteX42" fmla="*/ 1643983 w 11358425"/>
                      <a:gd name="connsiteY42" fmla="*/ 1644501 h 1644501"/>
                      <a:gd name="connsiteX43" fmla="*/ 1273339 w 11358425"/>
                      <a:gd name="connsiteY43" fmla="*/ 1644501 h 1644501"/>
                      <a:gd name="connsiteX44" fmla="*/ 0 w 11358425"/>
                      <a:gd name="connsiteY44" fmla="*/ 1644501 h 1644501"/>
                      <a:gd name="connsiteX45" fmla="*/ 0 w 11358425"/>
                      <a:gd name="connsiteY45" fmla="*/ 1096334 h 1644501"/>
                      <a:gd name="connsiteX46" fmla="*/ 0 w 11358425"/>
                      <a:gd name="connsiteY46" fmla="*/ 548167 h 1644501"/>
                      <a:gd name="connsiteX47" fmla="*/ 0 w 11358425"/>
                      <a:gd name="connsiteY47" fmla="*/ 0 h 1644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11358425" h="1644501" extrusionOk="0">
                        <a:moveTo>
                          <a:pt x="0" y="0"/>
                        </a:moveTo>
                        <a:cubicBezTo>
                          <a:pt x="126614" y="-21232"/>
                          <a:pt x="287010" y="36220"/>
                          <a:pt x="484228" y="0"/>
                        </a:cubicBezTo>
                        <a:cubicBezTo>
                          <a:pt x="681446" y="-36220"/>
                          <a:pt x="664657" y="23336"/>
                          <a:pt x="741287" y="0"/>
                        </a:cubicBezTo>
                        <a:cubicBezTo>
                          <a:pt x="817917" y="-23336"/>
                          <a:pt x="1360097" y="35724"/>
                          <a:pt x="1566267" y="0"/>
                        </a:cubicBezTo>
                        <a:cubicBezTo>
                          <a:pt x="1772437" y="-35724"/>
                          <a:pt x="1939171" y="56166"/>
                          <a:pt x="2050495" y="0"/>
                        </a:cubicBezTo>
                        <a:cubicBezTo>
                          <a:pt x="2161819" y="-56166"/>
                          <a:pt x="2428356" y="3884"/>
                          <a:pt x="2534722" y="0"/>
                        </a:cubicBezTo>
                        <a:cubicBezTo>
                          <a:pt x="2641088" y="-3884"/>
                          <a:pt x="3042672" y="93613"/>
                          <a:pt x="3359703" y="0"/>
                        </a:cubicBezTo>
                        <a:cubicBezTo>
                          <a:pt x="3676734" y="-93613"/>
                          <a:pt x="3604167" y="25660"/>
                          <a:pt x="3730346" y="0"/>
                        </a:cubicBezTo>
                        <a:cubicBezTo>
                          <a:pt x="3856525" y="-25660"/>
                          <a:pt x="4205665" y="55133"/>
                          <a:pt x="4555326" y="0"/>
                        </a:cubicBezTo>
                        <a:cubicBezTo>
                          <a:pt x="4904987" y="-55133"/>
                          <a:pt x="5075842" y="53173"/>
                          <a:pt x="5380307" y="0"/>
                        </a:cubicBezTo>
                        <a:cubicBezTo>
                          <a:pt x="5684772" y="-53173"/>
                          <a:pt x="5831576" y="55561"/>
                          <a:pt x="5978118" y="0"/>
                        </a:cubicBezTo>
                        <a:cubicBezTo>
                          <a:pt x="6124660" y="-55561"/>
                          <a:pt x="6499683" y="18345"/>
                          <a:pt x="6803099" y="0"/>
                        </a:cubicBezTo>
                        <a:cubicBezTo>
                          <a:pt x="7106515" y="-18345"/>
                          <a:pt x="7162877" y="40726"/>
                          <a:pt x="7287326" y="0"/>
                        </a:cubicBezTo>
                        <a:cubicBezTo>
                          <a:pt x="7411775" y="-40726"/>
                          <a:pt x="7581731" y="48367"/>
                          <a:pt x="7771554" y="0"/>
                        </a:cubicBezTo>
                        <a:cubicBezTo>
                          <a:pt x="7961377" y="-48367"/>
                          <a:pt x="8339846" y="22078"/>
                          <a:pt x="8482950" y="0"/>
                        </a:cubicBezTo>
                        <a:cubicBezTo>
                          <a:pt x="8626054" y="-22078"/>
                          <a:pt x="8731457" y="29035"/>
                          <a:pt x="8967178" y="0"/>
                        </a:cubicBezTo>
                        <a:cubicBezTo>
                          <a:pt x="9202899" y="-29035"/>
                          <a:pt x="9477985" y="21710"/>
                          <a:pt x="9792158" y="0"/>
                        </a:cubicBezTo>
                        <a:cubicBezTo>
                          <a:pt x="10106331" y="-21710"/>
                          <a:pt x="10362117" y="14980"/>
                          <a:pt x="10617138" y="0"/>
                        </a:cubicBezTo>
                        <a:cubicBezTo>
                          <a:pt x="10872159" y="-14980"/>
                          <a:pt x="11002726" y="10194"/>
                          <a:pt x="11358425" y="0"/>
                        </a:cubicBezTo>
                        <a:cubicBezTo>
                          <a:pt x="11378353" y="245011"/>
                          <a:pt x="11354092" y="402494"/>
                          <a:pt x="11358425" y="531722"/>
                        </a:cubicBezTo>
                        <a:cubicBezTo>
                          <a:pt x="11362758" y="660950"/>
                          <a:pt x="11307231" y="801128"/>
                          <a:pt x="11358425" y="1030554"/>
                        </a:cubicBezTo>
                        <a:cubicBezTo>
                          <a:pt x="11409619" y="1259980"/>
                          <a:pt x="11322619" y="1385522"/>
                          <a:pt x="11358425" y="1644501"/>
                        </a:cubicBezTo>
                        <a:cubicBezTo>
                          <a:pt x="11211540" y="1689892"/>
                          <a:pt x="10825894" y="1610911"/>
                          <a:pt x="10647029" y="1644501"/>
                        </a:cubicBezTo>
                        <a:cubicBezTo>
                          <a:pt x="10468164" y="1678091"/>
                          <a:pt x="10388529" y="1615700"/>
                          <a:pt x="10276386" y="1644501"/>
                        </a:cubicBezTo>
                        <a:cubicBezTo>
                          <a:pt x="10164243" y="1673302"/>
                          <a:pt x="9804397" y="1575083"/>
                          <a:pt x="9678574" y="1644501"/>
                        </a:cubicBezTo>
                        <a:cubicBezTo>
                          <a:pt x="9552751" y="1713919"/>
                          <a:pt x="9525883" y="1628631"/>
                          <a:pt x="9421515" y="1644501"/>
                        </a:cubicBezTo>
                        <a:cubicBezTo>
                          <a:pt x="9317147" y="1660371"/>
                          <a:pt x="9277829" y="1616524"/>
                          <a:pt x="9164456" y="1644501"/>
                        </a:cubicBezTo>
                        <a:cubicBezTo>
                          <a:pt x="9051083" y="1672478"/>
                          <a:pt x="8831850" y="1637752"/>
                          <a:pt x="8566644" y="1644501"/>
                        </a:cubicBezTo>
                        <a:cubicBezTo>
                          <a:pt x="8301438" y="1651250"/>
                          <a:pt x="8315550" y="1616826"/>
                          <a:pt x="8196000" y="1644501"/>
                        </a:cubicBezTo>
                        <a:cubicBezTo>
                          <a:pt x="8076450" y="1672176"/>
                          <a:pt x="7762297" y="1615231"/>
                          <a:pt x="7484604" y="1644501"/>
                        </a:cubicBezTo>
                        <a:cubicBezTo>
                          <a:pt x="7206911" y="1673771"/>
                          <a:pt x="7215889" y="1603612"/>
                          <a:pt x="7113961" y="1644501"/>
                        </a:cubicBezTo>
                        <a:cubicBezTo>
                          <a:pt x="7012033" y="1685390"/>
                          <a:pt x="6675847" y="1607135"/>
                          <a:pt x="6402565" y="1644501"/>
                        </a:cubicBezTo>
                        <a:cubicBezTo>
                          <a:pt x="6129283" y="1681867"/>
                          <a:pt x="6212176" y="1614055"/>
                          <a:pt x="6145506" y="1644501"/>
                        </a:cubicBezTo>
                        <a:cubicBezTo>
                          <a:pt x="6078836" y="1674947"/>
                          <a:pt x="5787548" y="1596811"/>
                          <a:pt x="5434110" y="1644501"/>
                        </a:cubicBezTo>
                        <a:cubicBezTo>
                          <a:pt x="5080672" y="1692191"/>
                          <a:pt x="5173291" y="1642830"/>
                          <a:pt x="5063466" y="1644501"/>
                        </a:cubicBezTo>
                        <a:cubicBezTo>
                          <a:pt x="4953641" y="1646172"/>
                          <a:pt x="4917619" y="1635897"/>
                          <a:pt x="4806407" y="1644501"/>
                        </a:cubicBezTo>
                        <a:cubicBezTo>
                          <a:pt x="4695195" y="1653105"/>
                          <a:pt x="4572095" y="1608982"/>
                          <a:pt x="4435764" y="1644501"/>
                        </a:cubicBezTo>
                        <a:cubicBezTo>
                          <a:pt x="4299433" y="1680020"/>
                          <a:pt x="3879940" y="1591596"/>
                          <a:pt x="3724368" y="1644501"/>
                        </a:cubicBezTo>
                        <a:cubicBezTo>
                          <a:pt x="3568796" y="1697406"/>
                          <a:pt x="3521459" y="1639327"/>
                          <a:pt x="3353724" y="1644501"/>
                        </a:cubicBezTo>
                        <a:cubicBezTo>
                          <a:pt x="3185989" y="1649675"/>
                          <a:pt x="3210517" y="1629130"/>
                          <a:pt x="3096665" y="1644501"/>
                        </a:cubicBezTo>
                        <a:cubicBezTo>
                          <a:pt x="2982813" y="1659872"/>
                          <a:pt x="2905863" y="1630757"/>
                          <a:pt x="2726022" y="1644501"/>
                        </a:cubicBezTo>
                        <a:cubicBezTo>
                          <a:pt x="2546181" y="1658245"/>
                          <a:pt x="2457914" y="1643263"/>
                          <a:pt x="2241794" y="1644501"/>
                        </a:cubicBezTo>
                        <a:cubicBezTo>
                          <a:pt x="2025674" y="1645739"/>
                          <a:pt x="1845658" y="1601457"/>
                          <a:pt x="1643983" y="1644501"/>
                        </a:cubicBezTo>
                        <a:cubicBezTo>
                          <a:pt x="1442308" y="1687545"/>
                          <a:pt x="1355919" y="1607617"/>
                          <a:pt x="1273339" y="1644501"/>
                        </a:cubicBezTo>
                        <a:cubicBezTo>
                          <a:pt x="1190759" y="1681385"/>
                          <a:pt x="626203" y="1626166"/>
                          <a:pt x="0" y="1644501"/>
                        </a:cubicBezTo>
                        <a:cubicBezTo>
                          <a:pt x="-21686" y="1477116"/>
                          <a:pt x="4555" y="1363191"/>
                          <a:pt x="0" y="1096334"/>
                        </a:cubicBezTo>
                        <a:cubicBezTo>
                          <a:pt x="-4555" y="829477"/>
                          <a:pt x="34105" y="722970"/>
                          <a:pt x="0" y="548167"/>
                        </a:cubicBezTo>
                        <a:cubicBezTo>
                          <a:pt x="-34105" y="373364"/>
                          <a:pt x="2669" y="13307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cxnSp>
        <p:nvCxnSpPr>
          <p:cNvPr id="494" name="Connecteur : en angle 493">
            <a:extLst>
              <a:ext uri="{FF2B5EF4-FFF2-40B4-BE49-F238E27FC236}">
                <a16:creationId xmlns:a16="http://schemas.microsoft.com/office/drawing/2014/main" id="{8BCD55BF-268F-E18D-5FB2-E27A3BBEAE4C}"/>
              </a:ext>
            </a:extLst>
          </p:cNvPr>
          <p:cNvCxnSpPr>
            <a:cxnSpLocks/>
            <a:endCxn id="511" idx="3"/>
          </p:cNvCxnSpPr>
          <p:nvPr/>
        </p:nvCxnSpPr>
        <p:spPr>
          <a:xfrm flipH="1">
            <a:off x="6065116" y="4569304"/>
            <a:ext cx="604966" cy="593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31942BFD-1DC4-E0EE-B5B6-211565DC5D68}"/>
              </a:ext>
            </a:extLst>
          </p:cNvPr>
          <p:cNvSpPr txBox="1"/>
          <p:nvPr/>
        </p:nvSpPr>
        <p:spPr>
          <a:xfrm>
            <a:off x="7046474" y="6186910"/>
            <a:ext cx="1106171" cy="267446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138" b="1" dirty="0"/>
              <a:t>Poteau H61 - 3</a:t>
            </a:r>
            <a:endParaRPr lang="fr-FR" sz="894" b="1" dirty="0"/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D0FB47E5-F099-D010-2CF9-B9DC9354EDCF}"/>
              </a:ext>
            </a:extLst>
          </p:cNvPr>
          <p:cNvGrpSpPr/>
          <p:nvPr/>
        </p:nvGrpSpPr>
        <p:grpSpPr>
          <a:xfrm>
            <a:off x="6663462" y="4220291"/>
            <a:ext cx="1281571" cy="559092"/>
            <a:chOff x="272943" y="3193123"/>
            <a:chExt cx="1281571" cy="559092"/>
          </a:xfrm>
        </p:grpSpPr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94099ACD-CB3F-0651-91DC-934CBB9E8B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638" y="3405066"/>
              <a:ext cx="2588" cy="229485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2F75D0DA-9576-C1DE-7F78-8B52883BD6B1}"/>
                </a:ext>
              </a:extLst>
            </p:cNvPr>
            <p:cNvSpPr txBox="1"/>
            <p:nvPr/>
          </p:nvSpPr>
          <p:spPr>
            <a:xfrm>
              <a:off x="272943" y="3193123"/>
              <a:ext cx="1188000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/>
                <a:t>Armement</a:t>
              </a:r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EEDE021D-B3B5-1B55-36ED-5D0E10B448B5}"/>
                </a:ext>
              </a:extLst>
            </p:cNvPr>
            <p:cNvSpPr txBox="1"/>
            <p:nvPr/>
          </p:nvSpPr>
          <p:spPr>
            <a:xfrm>
              <a:off x="468960" y="3384678"/>
              <a:ext cx="1085554" cy="367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Statut : functional</a:t>
              </a:r>
            </a:p>
            <a:p>
              <a:r>
                <a:rPr lang="fr-FR" sz="894" b="1" dirty="0"/>
                <a:t>Type : </a:t>
              </a:r>
              <a:r>
                <a:rPr lang="fr-FR" sz="894" b="1" dirty="0" err="1"/>
                <a:t>NappeHoriz</a:t>
              </a:r>
              <a:r>
                <a:rPr lang="fr-FR" sz="894" b="1" dirty="0"/>
                <a:t>.</a:t>
              </a:r>
            </a:p>
          </p:txBody>
        </p: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A2003443-9246-52B6-951B-AE27CE4D186E}"/>
                </a:ext>
              </a:extLst>
            </p:cNvPr>
            <p:cNvCxnSpPr>
              <a:cxnSpLocks/>
            </p:cNvCxnSpPr>
            <p:nvPr/>
          </p:nvCxnSpPr>
          <p:spPr>
            <a:xfrm>
              <a:off x="401226" y="363910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936F5188-53BB-C0B6-411D-4A24FE56A6AD}"/>
                </a:ext>
              </a:extLst>
            </p:cNvPr>
            <p:cNvCxnSpPr>
              <a:cxnSpLocks/>
            </p:cNvCxnSpPr>
            <p:nvPr/>
          </p:nvCxnSpPr>
          <p:spPr>
            <a:xfrm>
              <a:off x="398638" y="3514086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B0962140-C701-25D1-60C9-5480EEC401C8}"/>
              </a:ext>
            </a:extLst>
          </p:cNvPr>
          <p:cNvGrpSpPr/>
          <p:nvPr/>
        </p:nvGrpSpPr>
        <p:grpSpPr>
          <a:xfrm>
            <a:off x="4941713" y="2253180"/>
            <a:ext cx="1274631" cy="559092"/>
            <a:chOff x="272943" y="3193123"/>
            <a:chExt cx="1274631" cy="559092"/>
          </a:xfrm>
        </p:grpSpPr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95E9D93F-4F21-A57F-3458-4D52301576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743" y="3405066"/>
              <a:ext cx="1543" cy="241294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ZoneTexte 86">
              <a:extLst>
                <a:ext uri="{FF2B5EF4-FFF2-40B4-BE49-F238E27FC236}">
                  <a16:creationId xmlns:a16="http://schemas.microsoft.com/office/drawing/2014/main" id="{B683A30A-250E-4537-466B-3EC3AF354246}"/>
                </a:ext>
              </a:extLst>
            </p:cNvPr>
            <p:cNvSpPr txBox="1"/>
            <p:nvPr/>
          </p:nvSpPr>
          <p:spPr>
            <a:xfrm>
              <a:off x="272943" y="3193123"/>
              <a:ext cx="1188000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/>
                <a:t>Armement</a:t>
              </a:r>
            </a:p>
          </p:txBody>
        </p:sp>
        <p:sp>
          <p:nvSpPr>
            <p:cNvPr id="88" name="ZoneTexte 87">
              <a:extLst>
                <a:ext uri="{FF2B5EF4-FFF2-40B4-BE49-F238E27FC236}">
                  <a16:creationId xmlns:a16="http://schemas.microsoft.com/office/drawing/2014/main" id="{9738A2E8-7B05-71F8-70D5-52FBF2698765}"/>
                </a:ext>
              </a:extLst>
            </p:cNvPr>
            <p:cNvSpPr txBox="1"/>
            <p:nvPr/>
          </p:nvSpPr>
          <p:spPr>
            <a:xfrm>
              <a:off x="462020" y="3384678"/>
              <a:ext cx="1085554" cy="367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Statut : functional</a:t>
              </a:r>
            </a:p>
            <a:p>
              <a:r>
                <a:rPr lang="fr-FR" sz="894" b="1" dirty="0"/>
                <a:t>Type : </a:t>
              </a:r>
              <a:r>
                <a:rPr lang="fr-FR" sz="894" b="1" dirty="0" err="1"/>
                <a:t>NappeHoriz</a:t>
              </a:r>
              <a:r>
                <a:rPr lang="fr-FR" sz="894" b="1" dirty="0"/>
                <a:t>.</a:t>
              </a:r>
            </a:p>
          </p:txBody>
        </p: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B8106256-9FEE-A410-068E-2C8F10423384}"/>
                </a:ext>
              </a:extLst>
            </p:cNvPr>
            <p:cNvCxnSpPr>
              <a:cxnSpLocks/>
            </p:cNvCxnSpPr>
            <p:nvPr/>
          </p:nvCxnSpPr>
          <p:spPr>
            <a:xfrm>
              <a:off x="394286" y="363910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0EFB8EC8-E9C5-6F20-4838-15FCB258A267}"/>
                </a:ext>
              </a:extLst>
            </p:cNvPr>
            <p:cNvCxnSpPr>
              <a:cxnSpLocks/>
            </p:cNvCxnSpPr>
            <p:nvPr/>
          </p:nvCxnSpPr>
          <p:spPr>
            <a:xfrm>
              <a:off x="391698" y="3514086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4C9E444B-3C0C-B2EF-4806-C1CEC6DDA3C2}"/>
              </a:ext>
            </a:extLst>
          </p:cNvPr>
          <p:cNvGrpSpPr/>
          <p:nvPr/>
        </p:nvGrpSpPr>
        <p:grpSpPr>
          <a:xfrm>
            <a:off x="8029960" y="3076649"/>
            <a:ext cx="1298462" cy="559093"/>
            <a:chOff x="272942" y="3193123"/>
            <a:chExt cx="1298462" cy="559093"/>
          </a:xfrm>
        </p:grpSpPr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B8E49957-B8AB-D527-157D-A2CE278641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274" y="3405066"/>
              <a:ext cx="1" cy="244808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ZoneTexte 103">
              <a:extLst>
                <a:ext uri="{FF2B5EF4-FFF2-40B4-BE49-F238E27FC236}">
                  <a16:creationId xmlns:a16="http://schemas.microsoft.com/office/drawing/2014/main" id="{ADBDA135-A9EA-1C94-2FE2-1E99AD05733F}"/>
                </a:ext>
              </a:extLst>
            </p:cNvPr>
            <p:cNvSpPr txBox="1"/>
            <p:nvPr/>
          </p:nvSpPr>
          <p:spPr>
            <a:xfrm>
              <a:off x="484247" y="3384679"/>
              <a:ext cx="1087157" cy="367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Statut : functional</a:t>
              </a:r>
            </a:p>
            <a:p>
              <a:r>
                <a:rPr lang="fr-FR" sz="894" b="1" dirty="0"/>
                <a:t>Type : Interrupteur</a:t>
              </a:r>
            </a:p>
          </p:txBody>
        </p:sp>
        <p:sp>
          <p:nvSpPr>
            <p:cNvPr id="103" name="ZoneTexte 102">
              <a:extLst>
                <a:ext uri="{FF2B5EF4-FFF2-40B4-BE49-F238E27FC236}">
                  <a16:creationId xmlns:a16="http://schemas.microsoft.com/office/drawing/2014/main" id="{2E2A413C-B55D-285A-AF0D-43DEE0EFEE01}"/>
                </a:ext>
              </a:extLst>
            </p:cNvPr>
            <p:cNvSpPr txBox="1"/>
            <p:nvPr/>
          </p:nvSpPr>
          <p:spPr>
            <a:xfrm>
              <a:off x="272942" y="3193123"/>
              <a:ext cx="1237957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/>
                <a:t>OrganeCoupureAerien</a:t>
              </a:r>
            </a:p>
          </p:txBody>
        </p: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0ECFBFEA-BC39-2696-732B-9ADBE72C21AA}"/>
                </a:ext>
              </a:extLst>
            </p:cNvPr>
            <p:cNvCxnSpPr>
              <a:cxnSpLocks/>
            </p:cNvCxnSpPr>
            <p:nvPr/>
          </p:nvCxnSpPr>
          <p:spPr>
            <a:xfrm>
              <a:off x="421275" y="363910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58A5F599-888F-845E-C2BF-FB93D75DF734}"/>
                </a:ext>
              </a:extLst>
            </p:cNvPr>
            <p:cNvCxnSpPr>
              <a:cxnSpLocks/>
            </p:cNvCxnSpPr>
            <p:nvPr/>
          </p:nvCxnSpPr>
          <p:spPr>
            <a:xfrm>
              <a:off x="418687" y="3514086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A9F8C4F7-E208-26B6-2AAD-6547E25470C6}"/>
              </a:ext>
            </a:extLst>
          </p:cNvPr>
          <p:cNvCxnSpPr>
            <a:cxnSpLocks/>
            <a:stCxn id="103" idx="1"/>
            <a:endCxn id="463" idx="3"/>
          </p:cNvCxnSpPr>
          <p:nvPr/>
        </p:nvCxnSpPr>
        <p:spPr>
          <a:xfrm flipH="1" flipV="1">
            <a:off x="7607683" y="3186511"/>
            <a:ext cx="422277" cy="510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DE21452C-92C9-19AE-1ACD-E07516ECD26B}"/>
              </a:ext>
            </a:extLst>
          </p:cNvPr>
          <p:cNvCxnSpPr>
            <a:cxnSpLocks/>
            <a:stCxn id="287" idx="1"/>
            <a:endCxn id="511" idx="3"/>
          </p:cNvCxnSpPr>
          <p:nvPr/>
        </p:nvCxnSpPr>
        <p:spPr>
          <a:xfrm flipH="1">
            <a:off x="6065116" y="5056459"/>
            <a:ext cx="584735" cy="10650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>
            <a:extLst>
              <a:ext uri="{FF2B5EF4-FFF2-40B4-BE49-F238E27FC236}">
                <a16:creationId xmlns:a16="http://schemas.microsoft.com/office/drawing/2014/main" id="{220806A8-8C41-E16E-9BDC-DC1F98ECC9B4}"/>
              </a:ext>
            </a:extLst>
          </p:cNvPr>
          <p:cNvCxnSpPr>
            <a:cxnSpLocks/>
            <a:stCxn id="125" idx="1"/>
            <a:endCxn id="511" idx="1"/>
          </p:cNvCxnSpPr>
          <p:nvPr/>
        </p:nvCxnSpPr>
        <p:spPr>
          <a:xfrm rot="10800000">
            <a:off x="4933418" y="5162967"/>
            <a:ext cx="7607" cy="740178"/>
          </a:xfrm>
          <a:prstGeom prst="bentConnector3">
            <a:avLst>
              <a:gd name="adj1" fmla="val -839096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6EEB22AF-2738-2C37-69E1-C33E59844CFB}"/>
              </a:ext>
            </a:extLst>
          </p:cNvPr>
          <p:cNvGrpSpPr/>
          <p:nvPr/>
        </p:nvGrpSpPr>
        <p:grpSpPr>
          <a:xfrm>
            <a:off x="4941024" y="5788177"/>
            <a:ext cx="1281834" cy="704313"/>
            <a:chOff x="4828629" y="5191630"/>
            <a:chExt cx="1281834" cy="704313"/>
          </a:xfrm>
        </p:grpSpPr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A4FF31F2-5002-0E2B-72E7-29771DFF0326}"/>
                </a:ext>
              </a:extLst>
            </p:cNvPr>
            <p:cNvSpPr txBox="1"/>
            <p:nvPr/>
          </p:nvSpPr>
          <p:spPr>
            <a:xfrm>
              <a:off x="4828629" y="5191630"/>
              <a:ext cx="1188000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/>
                <a:t>PosteElectrique</a:t>
              </a:r>
            </a:p>
          </p:txBody>
        </p: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C4653972-F0B1-14C7-DA96-C1D97A0C0969}"/>
                </a:ext>
              </a:extLst>
            </p:cNvPr>
            <p:cNvGrpSpPr/>
            <p:nvPr/>
          </p:nvGrpSpPr>
          <p:grpSpPr>
            <a:xfrm>
              <a:off x="4997868" y="5390805"/>
              <a:ext cx="1112595" cy="505138"/>
              <a:chOff x="645919" y="5303715"/>
              <a:chExt cx="1112595" cy="505138"/>
            </a:xfrm>
          </p:grpSpPr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5AEBE3CF-45CA-992E-1106-DBE28A1DE2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507" y="5324103"/>
                <a:ext cx="0" cy="381017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1EADEB95-C26C-6788-21F9-90C291149E37}"/>
                  </a:ext>
                </a:extLst>
              </p:cNvPr>
              <p:cNvSpPr txBox="1"/>
              <p:nvPr/>
            </p:nvSpPr>
            <p:spPr>
              <a:xfrm>
                <a:off x="716241" y="5303715"/>
                <a:ext cx="1042273" cy="505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94" b="1" dirty="0"/>
                  <a:t>Statut : functional</a:t>
                </a:r>
              </a:p>
              <a:p>
                <a:r>
                  <a:rPr lang="fr-FR" sz="894" b="1" dirty="0"/>
                  <a:t>Cat. : Distribution</a:t>
                </a:r>
              </a:p>
              <a:p>
                <a:r>
                  <a:rPr lang="fr-FR" sz="894" b="1" dirty="0"/>
                  <a:t>Type : H61</a:t>
                </a:r>
              </a:p>
            </p:txBody>
          </p:sp>
          <p:cxnSp>
            <p:nvCxnSpPr>
              <p:cNvPr id="127" name="Connecteur droit 126">
                <a:extLst>
                  <a:ext uri="{FF2B5EF4-FFF2-40B4-BE49-F238E27FC236}">
                    <a16:creationId xmlns:a16="http://schemas.microsoft.com/office/drawing/2014/main" id="{4258B335-04DF-C5A0-90E2-679593219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507" y="5694744"/>
                <a:ext cx="123825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cteur droit 127">
                <a:extLst>
                  <a:ext uri="{FF2B5EF4-FFF2-40B4-BE49-F238E27FC236}">
                    <a16:creationId xmlns:a16="http://schemas.microsoft.com/office/drawing/2014/main" id="{0BDE27BB-7E03-D305-FAF0-3FDEFEC3E2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507" y="5558139"/>
                <a:ext cx="123825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necteur droit 128">
                <a:extLst>
                  <a:ext uri="{FF2B5EF4-FFF2-40B4-BE49-F238E27FC236}">
                    <a16:creationId xmlns:a16="http://schemas.microsoft.com/office/drawing/2014/main" id="{101DF311-4DD0-977C-7289-5AE036399C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919" y="5433123"/>
                <a:ext cx="123825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74" name="Connecteur : en angle 458">
            <a:extLst>
              <a:ext uri="{FF2B5EF4-FFF2-40B4-BE49-F238E27FC236}">
                <a16:creationId xmlns:a16="http://schemas.microsoft.com/office/drawing/2014/main" id="{246C6FC4-1CBA-4977-6EAB-2D81AEE7F4C0}"/>
              </a:ext>
            </a:extLst>
          </p:cNvPr>
          <p:cNvCxnSpPr>
            <a:cxnSpLocks/>
            <a:stCxn id="511" idx="1"/>
            <a:endCxn id="304" idx="1"/>
          </p:cNvCxnSpPr>
          <p:nvPr/>
        </p:nvCxnSpPr>
        <p:spPr>
          <a:xfrm rot="10800000">
            <a:off x="4930549" y="4342391"/>
            <a:ext cx="2869" cy="820576"/>
          </a:xfrm>
          <a:prstGeom prst="bentConnector3">
            <a:avLst>
              <a:gd name="adj1" fmla="val -2609725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 : en angle 458">
            <a:extLst>
              <a:ext uri="{FF2B5EF4-FFF2-40B4-BE49-F238E27FC236}">
                <a16:creationId xmlns:a16="http://schemas.microsoft.com/office/drawing/2014/main" id="{D18F8C99-4CFC-95B2-94AD-5BA292EC6459}"/>
              </a:ext>
            </a:extLst>
          </p:cNvPr>
          <p:cNvCxnSpPr>
            <a:cxnSpLocks/>
            <a:stCxn id="463" idx="1"/>
            <a:endCxn id="87" idx="3"/>
          </p:cNvCxnSpPr>
          <p:nvPr/>
        </p:nvCxnSpPr>
        <p:spPr>
          <a:xfrm flipH="1" flipV="1">
            <a:off x="6129713" y="2368148"/>
            <a:ext cx="346271" cy="8183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 : en angle 178">
            <a:extLst>
              <a:ext uri="{FF2B5EF4-FFF2-40B4-BE49-F238E27FC236}">
                <a16:creationId xmlns:a16="http://schemas.microsoft.com/office/drawing/2014/main" id="{766DFF3E-BB08-AFB4-0BE5-1FD9CB431A8F}"/>
              </a:ext>
            </a:extLst>
          </p:cNvPr>
          <p:cNvCxnSpPr>
            <a:cxnSpLocks/>
            <a:stCxn id="474" idx="3"/>
            <a:endCxn id="582" idx="3"/>
          </p:cNvCxnSpPr>
          <p:nvPr/>
        </p:nvCxnSpPr>
        <p:spPr>
          <a:xfrm>
            <a:off x="9211687" y="2393356"/>
            <a:ext cx="295350" cy="1941900"/>
          </a:xfrm>
          <a:prstGeom prst="bentConnector3">
            <a:avLst>
              <a:gd name="adj1" fmla="val 170950"/>
            </a:avLst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 : en angle 180">
            <a:extLst>
              <a:ext uri="{FF2B5EF4-FFF2-40B4-BE49-F238E27FC236}">
                <a16:creationId xmlns:a16="http://schemas.microsoft.com/office/drawing/2014/main" id="{6C5C5A76-F89D-1B4E-D55F-89F36506DD9D}"/>
              </a:ext>
            </a:extLst>
          </p:cNvPr>
          <p:cNvCxnSpPr>
            <a:cxnSpLocks/>
            <a:stCxn id="582" idx="1"/>
            <a:endCxn id="72" idx="3"/>
          </p:cNvCxnSpPr>
          <p:nvPr/>
        </p:nvCxnSpPr>
        <p:spPr>
          <a:xfrm rot="10800000" flipV="1">
            <a:off x="7851463" y="4335255"/>
            <a:ext cx="429413" cy="3"/>
          </a:xfrm>
          <a:prstGeom prst="bentConnector3">
            <a:avLst>
              <a:gd name="adj1" fmla="val 50000"/>
            </a:avLst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 : en angle 267">
            <a:extLst>
              <a:ext uri="{FF2B5EF4-FFF2-40B4-BE49-F238E27FC236}">
                <a16:creationId xmlns:a16="http://schemas.microsoft.com/office/drawing/2014/main" id="{E97B1166-BF5E-37B8-5988-25636D3A901A}"/>
              </a:ext>
            </a:extLst>
          </p:cNvPr>
          <p:cNvCxnSpPr>
            <a:cxnSpLocks/>
            <a:stCxn id="507" idx="1"/>
            <a:endCxn id="259" idx="3"/>
          </p:cNvCxnSpPr>
          <p:nvPr/>
        </p:nvCxnSpPr>
        <p:spPr>
          <a:xfrm flipH="1">
            <a:off x="7864174" y="5647233"/>
            <a:ext cx="423812" cy="545"/>
          </a:xfrm>
          <a:prstGeom prst="straightConnector1">
            <a:avLst/>
          </a:prstGeom>
          <a:ln w="317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oupe 283">
            <a:extLst>
              <a:ext uri="{FF2B5EF4-FFF2-40B4-BE49-F238E27FC236}">
                <a16:creationId xmlns:a16="http://schemas.microsoft.com/office/drawing/2014/main" id="{FF1BDBE2-69E9-1ABF-023E-369FE7BBD4F4}"/>
              </a:ext>
            </a:extLst>
          </p:cNvPr>
          <p:cNvGrpSpPr/>
          <p:nvPr/>
        </p:nvGrpSpPr>
        <p:grpSpPr>
          <a:xfrm>
            <a:off x="6649851" y="4941491"/>
            <a:ext cx="1464715" cy="559092"/>
            <a:chOff x="272942" y="3193123"/>
            <a:chExt cx="1464715" cy="559092"/>
          </a:xfrm>
        </p:grpSpPr>
        <p:cxnSp>
          <p:nvCxnSpPr>
            <p:cNvPr id="286" name="Connecteur droit 285">
              <a:extLst>
                <a:ext uri="{FF2B5EF4-FFF2-40B4-BE49-F238E27FC236}">
                  <a16:creationId xmlns:a16="http://schemas.microsoft.com/office/drawing/2014/main" id="{AB76D56F-74A5-A78B-2277-1111EE2E6F1E}"/>
                </a:ext>
              </a:extLst>
            </p:cNvPr>
            <p:cNvCxnSpPr>
              <a:cxnSpLocks/>
            </p:cNvCxnSpPr>
            <p:nvPr/>
          </p:nvCxnSpPr>
          <p:spPr>
            <a:xfrm>
              <a:off x="627650" y="3405066"/>
              <a:ext cx="0" cy="247927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ZoneTexte 286">
              <a:extLst>
                <a:ext uri="{FF2B5EF4-FFF2-40B4-BE49-F238E27FC236}">
                  <a16:creationId xmlns:a16="http://schemas.microsoft.com/office/drawing/2014/main" id="{28CC69A6-5B4F-57EB-BF5F-DDB4E1A373E4}"/>
                </a:ext>
              </a:extLst>
            </p:cNvPr>
            <p:cNvSpPr txBox="1"/>
            <p:nvPr/>
          </p:nvSpPr>
          <p:spPr>
            <a:xfrm>
              <a:off x="272942" y="3193123"/>
              <a:ext cx="1237957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/>
                <a:t>OrganeCoupureAerien</a:t>
              </a:r>
            </a:p>
          </p:txBody>
        </p:sp>
        <p:sp>
          <p:nvSpPr>
            <p:cNvPr id="288" name="ZoneTexte 287">
              <a:extLst>
                <a:ext uri="{FF2B5EF4-FFF2-40B4-BE49-F238E27FC236}">
                  <a16:creationId xmlns:a16="http://schemas.microsoft.com/office/drawing/2014/main" id="{615711EB-AC7F-BD16-966C-5C1C53E13B2D}"/>
                </a:ext>
              </a:extLst>
            </p:cNvPr>
            <p:cNvSpPr txBox="1"/>
            <p:nvPr/>
          </p:nvSpPr>
          <p:spPr>
            <a:xfrm>
              <a:off x="695384" y="3384678"/>
              <a:ext cx="1042273" cy="367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Statut : functional</a:t>
              </a:r>
            </a:p>
            <a:p>
              <a:r>
                <a:rPr lang="fr-FR" sz="894" b="1" dirty="0"/>
                <a:t>Type : Disjoncteur</a:t>
              </a:r>
            </a:p>
          </p:txBody>
        </p:sp>
        <p:cxnSp>
          <p:nvCxnSpPr>
            <p:cNvPr id="290" name="Connecteur droit 289">
              <a:extLst>
                <a:ext uri="{FF2B5EF4-FFF2-40B4-BE49-F238E27FC236}">
                  <a16:creationId xmlns:a16="http://schemas.microsoft.com/office/drawing/2014/main" id="{801E7BF4-4B28-0452-E86B-62B61DE3E9FE}"/>
                </a:ext>
              </a:extLst>
            </p:cNvPr>
            <p:cNvCxnSpPr>
              <a:cxnSpLocks/>
            </p:cNvCxnSpPr>
            <p:nvPr/>
          </p:nvCxnSpPr>
          <p:spPr>
            <a:xfrm>
              <a:off x="627650" y="363910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Connecteur droit 290">
              <a:extLst>
                <a:ext uri="{FF2B5EF4-FFF2-40B4-BE49-F238E27FC236}">
                  <a16:creationId xmlns:a16="http://schemas.microsoft.com/office/drawing/2014/main" id="{BC091E6B-D509-2398-53A1-22674521C520}"/>
                </a:ext>
              </a:extLst>
            </p:cNvPr>
            <p:cNvCxnSpPr>
              <a:cxnSpLocks/>
            </p:cNvCxnSpPr>
            <p:nvPr/>
          </p:nvCxnSpPr>
          <p:spPr>
            <a:xfrm>
              <a:off x="625062" y="3514086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839E44A3-5DD8-9FA9-C336-54A110EFC047}"/>
              </a:ext>
            </a:extLst>
          </p:cNvPr>
          <p:cNvGrpSpPr/>
          <p:nvPr/>
        </p:nvGrpSpPr>
        <p:grpSpPr>
          <a:xfrm>
            <a:off x="4930548" y="4227423"/>
            <a:ext cx="1530437" cy="559092"/>
            <a:chOff x="1512404" y="4268654"/>
            <a:chExt cx="1530437" cy="559092"/>
          </a:xfrm>
        </p:grpSpPr>
        <p:cxnSp>
          <p:nvCxnSpPr>
            <p:cNvPr id="303" name="Connecteur droit 302">
              <a:extLst>
                <a:ext uri="{FF2B5EF4-FFF2-40B4-BE49-F238E27FC236}">
                  <a16:creationId xmlns:a16="http://schemas.microsoft.com/office/drawing/2014/main" id="{BFD26E6B-4158-D382-81F1-6B6585970F98}"/>
                </a:ext>
              </a:extLst>
            </p:cNvPr>
            <p:cNvCxnSpPr>
              <a:cxnSpLocks/>
            </p:cNvCxnSpPr>
            <p:nvPr/>
          </p:nvCxnSpPr>
          <p:spPr>
            <a:xfrm>
              <a:off x="1867111" y="4480597"/>
              <a:ext cx="0" cy="234036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ZoneTexte 303">
              <a:extLst>
                <a:ext uri="{FF2B5EF4-FFF2-40B4-BE49-F238E27FC236}">
                  <a16:creationId xmlns:a16="http://schemas.microsoft.com/office/drawing/2014/main" id="{E7648C20-3597-D616-BB99-C28187EBA35E}"/>
                </a:ext>
              </a:extLst>
            </p:cNvPr>
            <p:cNvSpPr txBox="1"/>
            <p:nvPr/>
          </p:nvSpPr>
          <p:spPr>
            <a:xfrm>
              <a:off x="1512404" y="4268654"/>
              <a:ext cx="1188000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/>
                <a:t>Armement</a:t>
              </a:r>
            </a:p>
          </p:txBody>
        </p:sp>
        <p:sp>
          <p:nvSpPr>
            <p:cNvPr id="305" name="ZoneTexte 304">
              <a:extLst>
                <a:ext uri="{FF2B5EF4-FFF2-40B4-BE49-F238E27FC236}">
                  <a16:creationId xmlns:a16="http://schemas.microsoft.com/office/drawing/2014/main" id="{4FF7535B-8083-26CA-473C-8165CA9E1905}"/>
                </a:ext>
              </a:extLst>
            </p:cNvPr>
            <p:cNvSpPr txBox="1"/>
            <p:nvPr/>
          </p:nvSpPr>
          <p:spPr>
            <a:xfrm>
              <a:off x="1934845" y="4460209"/>
              <a:ext cx="1107996" cy="367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Statut : functional</a:t>
              </a:r>
            </a:p>
            <a:p>
              <a:r>
                <a:rPr lang="fr-FR" sz="894" b="1" dirty="0"/>
                <a:t>Type : </a:t>
              </a:r>
              <a:r>
                <a:rPr lang="fr-FR" sz="894" b="1" dirty="0" err="1"/>
                <a:t>AncrageIsolé</a:t>
              </a:r>
              <a:endParaRPr lang="fr-FR" sz="894" b="1" dirty="0"/>
            </a:p>
          </p:txBody>
        </p:sp>
        <p:cxnSp>
          <p:nvCxnSpPr>
            <p:cNvPr id="307" name="Connecteur droit 306">
              <a:extLst>
                <a:ext uri="{FF2B5EF4-FFF2-40B4-BE49-F238E27FC236}">
                  <a16:creationId xmlns:a16="http://schemas.microsoft.com/office/drawing/2014/main" id="{04EA7EAC-146A-2F87-5D02-BA2C3F0AE731}"/>
                </a:ext>
              </a:extLst>
            </p:cNvPr>
            <p:cNvCxnSpPr>
              <a:cxnSpLocks/>
            </p:cNvCxnSpPr>
            <p:nvPr/>
          </p:nvCxnSpPr>
          <p:spPr>
            <a:xfrm>
              <a:off x="1867111" y="4714633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Connecteur droit 307">
              <a:extLst>
                <a:ext uri="{FF2B5EF4-FFF2-40B4-BE49-F238E27FC236}">
                  <a16:creationId xmlns:a16="http://schemas.microsoft.com/office/drawing/2014/main" id="{B71A2716-E840-6C68-9620-A1E085A29B84}"/>
                </a:ext>
              </a:extLst>
            </p:cNvPr>
            <p:cNvCxnSpPr>
              <a:cxnSpLocks/>
            </p:cNvCxnSpPr>
            <p:nvPr/>
          </p:nvCxnSpPr>
          <p:spPr>
            <a:xfrm>
              <a:off x="1864523" y="458961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4" name="Connecteur : en angle 513">
            <a:extLst>
              <a:ext uri="{FF2B5EF4-FFF2-40B4-BE49-F238E27FC236}">
                <a16:creationId xmlns:a16="http://schemas.microsoft.com/office/drawing/2014/main" id="{00338013-BC4F-B124-30DD-5FCA88F68582}"/>
              </a:ext>
            </a:extLst>
          </p:cNvPr>
          <p:cNvCxnSpPr>
            <a:cxnSpLocks/>
            <a:endCxn id="172" idx="3"/>
          </p:cNvCxnSpPr>
          <p:nvPr/>
        </p:nvCxnSpPr>
        <p:spPr>
          <a:xfrm rot="10800000" flipV="1">
            <a:off x="3184714" y="3131119"/>
            <a:ext cx="1760967" cy="1853743"/>
          </a:xfrm>
          <a:prstGeom prst="bentConnector3">
            <a:avLst>
              <a:gd name="adj1" fmla="val 41346"/>
            </a:avLst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Connecteur : en angle 518">
            <a:extLst>
              <a:ext uri="{FF2B5EF4-FFF2-40B4-BE49-F238E27FC236}">
                <a16:creationId xmlns:a16="http://schemas.microsoft.com/office/drawing/2014/main" id="{5B3B013A-4A76-04FF-925B-5C333D67B46A}"/>
              </a:ext>
            </a:extLst>
          </p:cNvPr>
          <p:cNvCxnSpPr>
            <a:cxnSpLocks/>
          </p:cNvCxnSpPr>
          <p:nvPr/>
        </p:nvCxnSpPr>
        <p:spPr>
          <a:xfrm flipH="1">
            <a:off x="553179" y="3149727"/>
            <a:ext cx="1" cy="1430559"/>
          </a:xfrm>
          <a:prstGeom prst="straightConnector1">
            <a:avLst/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ZoneTexte 519">
            <a:extLst>
              <a:ext uri="{FF2B5EF4-FFF2-40B4-BE49-F238E27FC236}">
                <a16:creationId xmlns:a16="http://schemas.microsoft.com/office/drawing/2014/main" id="{DAB671F6-64F6-3BE2-1FB3-DEDA41CAF025}"/>
              </a:ext>
            </a:extLst>
          </p:cNvPr>
          <p:cNvSpPr txBox="1"/>
          <p:nvPr/>
        </p:nvSpPr>
        <p:spPr>
          <a:xfrm>
            <a:off x="197996" y="1186091"/>
            <a:ext cx="737237" cy="36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94" b="1" dirty="0"/>
              <a:t>Vers nœud aérien BT</a:t>
            </a:r>
          </a:p>
        </p:txBody>
      </p:sp>
      <p:grpSp>
        <p:nvGrpSpPr>
          <p:cNvPr id="553" name="Groupe 552">
            <a:extLst>
              <a:ext uri="{FF2B5EF4-FFF2-40B4-BE49-F238E27FC236}">
                <a16:creationId xmlns:a16="http://schemas.microsoft.com/office/drawing/2014/main" id="{68FF541C-0B28-B7A5-326F-BE9ACAF1C3A1}"/>
              </a:ext>
            </a:extLst>
          </p:cNvPr>
          <p:cNvGrpSpPr/>
          <p:nvPr/>
        </p:nvGrpSpPr>
        <p:grpSpPr>
          <a:xfrm>
            <a:off x="4945119" y="3071543"/>
            <a:ext cx="1293818" cy="559092"/>
            <a:chOff x="4142166" y="3149602"/>
            <a:chExt cx="1293818" cy="559092"/>
          </a:xfrm>
        </p:grpSpPr>
        <p:cxnSp>
          <p:nvCxnSpPr>
            <p:cNvPr id="540" name="Connecteur droit 539">
              <a:extLst>
                <a:ext uri="{FF2B5EF4-FFF2-40B4-BE49-F238E27FC236}">
                  <a16:creationId xmlns:a16="http://schemas.microsoft.com/office/drawing/2014/main" id="{6AFF49D7-AC0F-B3B8-A24E-088F4634A6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5681" y="3361545"/>
              <a:ext cx="2588" cy="239142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1" name="ZoneTexte 540">
              <a:extLst>
                <a:ext uri="{FF2B5EF4-FFF2-40B4-BE49-F238E27FC236}">
                  <a16:creationId xmlns:a16="http://schemas.microsoft.com/office/drawing/2014/main" id="{7AAE9BE1-EFAC-5230-D493-038E7E63ACB3}"/>
                </a:ext>
              </a:extLst>
            </p:cNvPr>
            <p:cNvSpPr txBox="1"/>
            <p:nvPr/>
          </p:nvSpPr>
          <p:spPr>
            <a:xfrm>
              <a:off x="4142166" y="3149602"/>
              <a:ext cx="1188000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/>
                <a:t>Armement</a:t>
              </a:r>
            </a:p>
          </p:txBody>
        </p:sp>
        <p:sp>
          <p:nvSpPr>
            <p:cNvPr id="542" name="ZoneTexte 541">
              <a:extLst>
                <a:ext uri="{FF2B5EF4-FFF2-40B4-BE49-F238E27FC236}">
                  <a16:creationId xmlns:a16="http://schemas.microsoft.com/office/drawing/2014/main" id="{71830853-767F-CAAB-CA38-C1F875AEA660}"/>
                </a:ext>
              </a:extLst>
            </p:cNvPr>
            <p:cNvSpPr txBox="1"/>
            <p:nvPr/>
          </p:nvSpPr>
          <p:spPr>
            <a:xfrm>
              <a:off x="4336003" y="3341157"/>
              <a:ext cx="1099981" cy="367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Statut : functional</a:t>
              </a:r>
            </a:p>
            <a:p>
              <a:r>
                <a:rPr lang="fr-FR" sz="894" b="1" dirty="0"/>
                <a:t>Type : </a:t>
              </a:r>
              <a:r>
                <a:rPr lang="fr-FR" sz="894" b="1" dirty="0" err="1"/>
                <a:t>PassageIsolé</a:t>
              </a:r>
              <a:endParaRPr lang="fr-FR" sz="894" b="1" dirty="0"/>
            </a:p>
          </p:txBody>
        </p:sp>
        <p:cxnSp>
          <p:nvCxnSpPr>
            <p:cNvPr id="544" name="Connecteur droit 543">
              <a:extLst>
                <a:ext uri="{FF2B5EF4-FFF2-40B4-BE49-F238E27FC236}">
                  <a16:creationId xmlns:a16="http://schemas.microsoft.com/office/drawing/2014/main" id="{60903CB8-3811-A0F5-0334-DCE1326BDCE9}"/>
                </a:ext>
              </a:extLst>
            </p:cNvPr>
            <p:cNvCxnSpPr>
              <a:cxnSpLocks/>
            </p:cNvCxnSpPr>
            <p:nvPr/>
          </p:nvCxnSpPr>
          <p:spPr>
            <a:xfrm>
              <a:off x="4268269" y="3595581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Connecteur droit 544">
              <a:extLst>
                <a:ext uri="{FF2B5EF4-FFF2-40B4-BE49-F238E27FC236}">
                  <a16:creationId xmlns:a16="http://schemas.microsoft.com/office/drawing/2014/main" id="{83B61185-FF04-C913-CCFE-B1AC1CBB4735}"/>
                </a:ext>
              </a:extLst>
            </p:cNvPr>
            <p:cNvCxnSpPr>
              <a:cxnSpLocks/>
            </p:cNvCxnSpPr>
            <p:nvPr/>
          </p:nvCxnSpPr>
          <p:spPr>
            <a:xfrm>
              <a:off x="4265681" y="3470565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0" name="Connecteur : en angle 579">
            <a:extLst>
              <a:ext uri="{FF2B5EF4-FFF2-40B4-BE49-F238E27FC236}">
                <a16:creationId xmlns:a16="http://schemas.microsoft.com/office/drawing/2014/main" id="{8877C91A-0CAF-A734-EF8A-4B72D47DA1B8}"/>
              </a:ext>
            </a:extLst>
          </p:cNvPr>
          <p:cNvCxnSpPr>
            <a:cxnSpLocks/>
            <a:stCxn id="304" idx="1"/>
            <a:endCxn id="137" idx="3"/>
          </p:cNvCxnSpPr>
          <p:nvPr/>
        </p:nvCxnSpPr>
        <p:spPr>
          <a:xfrm rot="10800000" flipV="1">
            <a:off x="4577058" y="4342391"/>
            <a:ext cx="353491" cy="960928"/>
          </a:xfrm>
          <a:prstGeom prst="bentConnector3">
            <a:avLst>
              <a:gd name="adj1" fmla="val 50000"/>
            </a:avLst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Connecteur : en angle 596">
            <a:extLst>
              <a:ext uri="{FF2B5EF4-FFF2-40B4-BE49-F238E27FC236}">
                <a16:creationId xmlns:a16="http://schemas.microsoft.com/office/drawing/2014/main" id="{29215A7A-8235-DB4C-0CDA-5F46E8E2535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83610" y="3952482"/>
            <a:ext cx="1969595" cy="554546"/>
          </a:xfrm>
          <a:prstGeom prst="bentConnector3">
            <a:avLst>
              <a:gd name="adj1" fmla="val 100295"/>
            </a:avLst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Connecteur : en angle 622">
            <a:extLst>
              <a:ext uri="{FF2B5EF4-FFF2-40B4-BE49-F238E27FC236}">
                <a16:creationId xmlns:a16="http://schemas.microsoft.com/office/drawing/2014/main" id="{BFE3DA47-F5B3-5115-192C-5C293BE086A7}"/>
              </a:ext>
            </a:extLst>
          </p:cNvPr>
          <p:cNvCxnSpPr>
            <a:cxnSpLocks/>
            <a:stCxn id="526" idx="3"/>
            <a:endCxn id="55" idx="0"/>
          </p:cNvCxnSpPr>
          <p:nvPr/>
        </p:nvCxnSpPr>
        <p:spPr>
          <a:xfrm>
            <a:off x="2450452" y="870037"/>
            <a:ext cx="375018" cy="1392654"/>
          </a:xfrm>
          <a:prstGeom prst="bentConnector2">
            <a:avLst/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Connecteur : en angle 639">
            <a:extLst>
              <a:ext uri="{FF2B5EF4-FFF2-40B4-BE49-F238E27FC236}">
                <a16:creationId xmlns:a16="http://schemas.microsoft.com/office/drawing/2014/main" id="{D9C1A996-181C-D283-1B0E-979A9A6A58F7}"/>
              </a:ext>
            </a:extLst>
          </p:cNvPr>
          <p:cNvCxnSpPr>
            <a:cxnSpLocks/>
            <a:stCxn id="45" idx="1"/>
            <a:endCxn id="634" idx="1"/>
          </p:cNvCxnSpPr>
          <p:nvPr/>
        </p:nvCxnSpPr>
        <p:spPr>
          <a:xfrm rot="10800000" flipV="1">
            <a:off x="6472355" y="1382779"/>
            <a:ext cx="5172" cy="1003131"/>
          </a:xfrm>
          <a:prstGeom prst="bentConnector3">
            <a:avLst>
              <a:gd name="adj1" fmla="val -1097061"/>
            </a:avLst>
          </a:prstGeom>
          <a:ln w="317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Connecteur droit 115">
            <a:extLst>
              <a:ext uri="{FF2B5EF4-FFF2-40B4-BE49-F238E27FC236}">
                <a16:creationId xmlns:a16="http://schemas.microsoft.com/office/drawing/2014/main" id="{267DBD31-4186-7AD9-AE85-92CCD04BEC95}"/>
              </a:ext>
            </a:extLst>
          </p:cNvPr>
          <p:cNvCxnSpPr>
            <a:cxnSpLocks/>
            <a:stCxn id="634" idx="1"/>
            <a:endCxn id="463" idx="1"/>
          </p:cNvCxnSpPr>
          <p:nvPr/>
        </p:nvCxnSpPr>
        <p:spPr>
          <a:xfrm rot="10800000" flipH="1" flipV="1">
            <a:off x="6472354" y="2385911"/>
            <a:ext cx="3629" cy="800600"/>
          </a:xfrm>
          <a:prstGeom prst="bentConnector3">
            <a:avLst>
              <a:gd name="adj1" fmla="val 1889777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Connecteur : en angle 689">
            <a:extLst>
              <a:ext uri="{FF2B5EF4-FFF2-40B4-BE49-F238E27FC236}">
                <a16:creationId xmlns:a16="http://schemas.microsoft.com/office/drawing/2014/main" id="{03AB26DA-632F-43C8-22D4-C920FDB523AD}"/>
              </a:ext>
            </a:extLst>
          </p:cNvPr>
          <p:cNvCxnSpPr>
            <a:cxnSpLocks/>
            <a:stCxn id="31" idx="1"/>
            <a:endCxn id="684" idx="1"/>
          </p:cNvCxnSpPr>
          <p:nvPr/>
        </p:nvCxnSpPr>
        <p:spPr>
          <a:xfrm rot="10800000">
            <a:off x="2235419" y="3078591"/>
            <a:ext cx="2525" cy="959199"/>
          </a:xfrm>
          <a:prstGeom prst="bentConnector3">
            <a:avLst>
              <a:gd name="adj1" fmla="val -2917822"/>
            </a:avLst>
          </a:prstGeom>
          <a:ln w="317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Connecteur : en angle 746">
            <a:extLst>
              <a:ext uri="{FF2B5EF4-FFF2-40B4-BE49-F238E27FC236}">
                <a16:creationId xmlns:a16="http://schemas.microsoft.com/office/drawing/2014/main" id="{7027B88A-4EEA-22DC-810C-9B22AEDF1FAF}"/>
              </a:ext>
            </a:extLst>
          </p:cNvPr>
          <p:cNvCxnSpPr>
            <a:cxnSpLocks/>
            <a:stCxn id="520" idx="3"/>
            <a:endCxn id="469" idx="1"/>
          </p:cNvCxnSpPr>
          <p:nvPr/>
        </p:nvCxnSpPr>
        <p:spPr>
          <a:xfrm flipH="1">
            <a:off x="483195" y="1369860"/>
            <a:ext cx="452038" cy="3355232"/>
          </a:xfrm>
          <a:prstGeom prst="bentConnector5">
            <a:avLst>
              <a:gd name="adj1" fmla="val -50571"/>
              <a:gd name="adj2" fmla="val 14688"/>
              <a:gd name="adj3" fmla="val 150571"/>
            </a:avLst>
          </a:prstGeom>
          <a:ln w="31750">
            <a:solidFill>
              <a:srgbClr val="00B0F0"/>
            </a:solidFill>
            <a:prstDash val="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5E415352-AFC2-7FF9-ABDF-EEEC71B43688}"/>
              </a:ext>
            </a:extLst>
          </p:cNvPr>
          <p:cNvCxnSpPr>
            <a:cxnSpLocks/>
            <a:stCxn id="259" idx="1"/>
            <a:endCxn id="511" idx="3"/>
          </p:cNvCxnSpPr>
          <p:nvPr/>
        </p:nvCxnSpPr>
        <p:spPr>
          <a:xfrm flipH="1" flipV="1">
            <a:off x="6065116" y="5162967"/>
            <a:ext cx="667361" cy="4848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3" name="Groupe 742">
            <a:extLst>
              <a:ext uri="{FF2B5EF4-FFF2-40B4-BE49-F238E27FC236}">
                <a16:creationId xmlns:a16="http://schemas.microsoft.com/office/drawing/2014/main" id="{2C4BA3B8-A89A-5371-D91C-56ED64C138EF}"/>
              </a:ext>
            </a:extLst>
          </p:cNvPr>
          <p:cNvGrpSpPr/>
          <p:nvPr/>
        </p:nvGrpSpPr>
        <p:grpSpPr>
          <a:xfrm>
            <a:off x="6732477" y="5532811"/>
            <a:ext cx="1479133" cy="550868"/>
            <a:chOff x="6617847" y="6048757"/>
            <a:chExt cx="1479133" cy="550868"/>
          </a:xfrm>
        </p:grpSpPr>
        <p:cxnSp>
          <p:nvCxnSpPr>
            <p:cNvPr id="258" name="Connecteur droit 257">
              <a:extLst>
                <a:ext uri="{FF2B5EF4-FFF2-40B4-BE49-F238E27FC236}">
                  <a16:creationId xmlns:a16="http://schemas.microsoft.com/office/drawing/2014/main" id="{EF805165-424C-F66D-0A27-C971A0F65F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11948" y="6236613"/>
              <a:ext cx="5186" cy="256849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ZoneTexte 258">
              <a:extLst>
                <a:ext uri="{FF2B5EF4-FFF2-40B4-BE49-F238E27FC236}">
                  <a16:creationId xmlns:a16="http://schemas.microsoft.com/office/drawing/2014/main" id="{6A9D169D-9486-49B3-70D1-0D813C9A4A66}"/>
                </a:ext>
              </a:extLst>
            </p:cNvPr>
            <p:cNvSpPr txBox="1"/>
            <p:nvPr/>
          </p:nvSpPr>
          <p:spPr>
            <a:xfrm>
              <a:off x="6617847" y="6048757"/>
              <a:ext cx="1131697" cy="22993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/>
                <a:t>Terre</a:t>
              </a:r>
            </a:p>
          </p:txBody>
        </p:sp>
        <p:sp>
          <p:nvSpPr>
            <p:cNvPr id="260" name="ZoneTexte 259">
              <a:extLst>
                <a:ext uri="{FF2B5EF4-FFF2-40B4-BE49-F238E27FC236}">
                  <a16:creationId xmlns:a16="http://schemas.microsoft.com/office/drawing/2014/main" id="{25AEB580-2024-07F6-3687-FC2C038A791C}"/>
                </a:ext>
              </a:extLst>
            </p:cNvPr>
            <p:cNvSpPr txBox="1"/>
            <p:nvPr/>
          </p:nvSpPr>
          <p:spPr>
            <a:xfrm>
              <a:off x="6892804" y="6232088"/>
              <a:ext cx="1204176" cy="367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Statut : functional</a:t>
              </a:r>
            </a:p>
            <a:p>
              <a:r>
                <a:rPr lang="fr-FR" sz="894" b="1" dirty="0"/>
                <a:t>Nature : TerreMasses</a:t>
              </a:r>
            </a:p>
          </p:txBody>
        </p:sp>
        <p:cxnSp>
          <p:nvCxnSpPr>
            <p:cNvPr id="262" name="Connecteur droit 261">
              <a:extLst>
                <a:ext uri="{FF2B5EF4-FFF2-40B4-BE49-F238E27FC236}">
                  <a16:creationId xmlns:a16="http://schemas.microsoft.com/office/drawing/2014/main" id="{2565098D-58E8-5CE0-FA27-43D8E31E5CFF}"/>
                </a:ext>
              </a:extLst>
            </p:cNvPr>
            <p:cNvCxnSpPr>
              <a:cxnSpLocks/>
            </p:cNvCxnSpPr>
            <p:nvPr/>
          </p:nvCxnSpPr>
          <p:spPr>
            <a:xfrm>
              <a:off x="6817134" y="648493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cteur droit 265">
              <a:extLst>
                <a:ext uri="{FF2B5EF4-FFF2-40B4-BE49-F238E27FC236}">
                  <a16:creationId xmlns:a16="http://schemas.microsoft.com/office/drawing/2014/main" id="{53143D76-FE02-CAF3-D552-B08D89461D2F}"/>
                </a:ext>
              </a:extLst>
            </p:cNvPr>
            <p:cNvCxnSpPr>
              <a:cxnSpLocks/>
            </p:cNvCxnSpPr>
            <p:nvPr/>
          </p:nvCxnSpPr>
          <p:spPr>
            <a:xfrm>
              <a:off x="6821883" y="6347023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0" name="Groupe 459">
            <a:extLst>
              <a:ext uri="{FF2B5EF4-FFF2-40B4-BE49-F238E27FC236}">
                <a16:creationId xmlns:a16="http://schemas.microsoft.com/office/drawing/2014/main" id="{D8C70678-373C-2E1B-CB22-B8EFD2C436E6}"/>
              </a:ext>
            </a:extLst>
          </p:cNvPr>
          <p:cNvGrpSpPr/>
          <p:nvPr/>
        </p:nvGrpSpPr>
        <p:grpSpPr>
          <a:xfrm>
            <a:off x="6475984" y="3071543"/>
            <a:ext cx="1654917" cy="708900"/>
            <a:chOff x="2486366" y="1459322"/>
            <a:chExt cx="2036820" cy="872492"/>
          </a:xfrm>
        </p:grpSpPr>
        <p:cxnSp>
          <p:nvCxnSpPr>
            <p:cNvPr id="461" name="Connecteur droit 460">
              <a:extLst>
                <a:ext uri="{FF2B5EF4-FFF2-40B4-BE49-F238E27FC236}">
                  <a16:creationId xmlns:a16="http://schemas.microsoft.com/office/drawing/2014/main" id="{B230E865-6F2F-D6B7-DBBB-6A2CA1A2C9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7173" y="1553636"/>
              <a:ext cx="4426" cy="633865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ZoneTexte 461">
              <a:extLst>
                <a:ext uri="{FF2B5EF4-FFF2-40B4-BE49-F238E27FC236}">
                  <a16:creationId xmlns:a16="http://schemas.microsoft.com/office/drawing/2014/main" id="{D34CE90F-B287-DC4C-1100-2BAFCDDFEF7D}"/>
                </a:ext>
              </a:extLst>
            </p:cNvPr>
            <p:cNvSpPr txBox="1"/>
            <p:nvPr/>
          </p:nvSpPr>
          <p:spPr>
            <a:xfrm>
              <a:off x="2760969" y="1710106"/>
              <a:ext cx="1762217" cy="6217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Géometrie XY classe A</a:t>
              </a:r>
            </a:p>
            <a:p>
              <a:r>
                <a:rPr lang="fr-FR" sz="894" b="1" dirty="0"/>
                <a:t>Haut./classe/eff.: 12 D 6,5</a:t>
              </a:r>
            </a:p>
            <a:p>
              <a:r>
                <a:rPr lang="fr-FR" sz="894" b="1" dirty="0"/>
                <a:t>Enfouiss. 1,9m</a:t>
              </a:r>
            </a:p>
          </p:txBody>
        </p:sp>
        <p:sp>
          <p:nvSpPr>
            <p:cNvPr id="463" name="ZoneTexte 462">
              <a:extLst>
                <a:ext uri="{FF2B5EF4-FFF2-40B4-BE49-F238E27FC236}">
                  <a16:creationId xmlns:a16="http://schemas.microsoft.com/office/drawing/2014/main" id="{2BAF9D48-BD4A-92F1-5CA4-F743C04DFA65}"/>
                </a:ext>
              </a:extLst>
            </p:cNvPr>
            <p:cNvSpPr txBox="1"/>
            <p:nvPr/>
          </p:nvSpPr>
          <p:spPr>
            <a:xfrm>
              <a:off x="2486366" y="1459322"/>
              <a:ext cx="1392860" cy="28299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0" scaled="0"/>
            </a:gradFill>
            <a:ln w="127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Support</a:t>
              </a:r>
            </a:p>
          </p:txBody>
        </p:sp>
        <p:cxnSp>
          <p:nvCxnSpPr>
            <p:cNvPr id="464" name="Connecteur droit 463">
              <a:extLst>
                <a:ext uri="{FF2B5EF4-FFF2-40B4-BE49-F238E27FC236}">
                  <a16:creationId xmlns:a16="http://schemas.microsoft.com/office/drawing/2014/main" id="{D73E0E61-1C8A-B77F-6596-703173AC4474}"/>
                </a:ext>
              </a:extLst>
            </p:cNvPr>
            <p:cNvCxnSpPr>
              <a:cxnSpLocks/>
            </p:cNvCxnSpPr>
            <p:nvPr/>
          </p:nvCxnSpPr>
          <p:spPr>
            <a:xfrm>
              <a:off x="2671599" y="2018016"/>
              <a:ext cx="152400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Connecteur droit 464">
              <a:extLst>
                <a:ext uri="{FF2B5EF4-FFF2-40B4-BE49-F238E27FC236}">
                  <a16:creationId xmlns:a16="http://schemas.microsoft.com/office/drawing/2014/main" id="{B0642C48-6368-FCB0-D2F6-8389F1E1587A}"/>
                </a:ext>
              </a:extLst>
            </p:cNvPr>
            <p:cNvCxnSpPr>
              <a:cxnSpLocks/>
            </p:cNvCxnSpPr>
            <p:nvPr/>
          </p:nvCxnSpPr>
          <p:spPr>
            <a:xfrm>
              <a:off x="2671599" y="1853402"/>
              <a:ext cx="152400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Connecteur droit 466">
              <a:extLst>
                <a:ext uri="{FF2B5EF4-FFF2-40B4-BE49-F238E27FC236}">
                  <a16:creationId xmlns:a16="http://schemas.microsoft.com/office/drawing/2014/main" id="{90FE7A46-ABEF-A532-C6C0-2B47A09E48E5}"/>
                </a:ext>
              </a:extLst>
            </p:cNvPr>
            <p:cNvCxnSpPr>
              <a:cxnSpLocks/>
            </p:cNvCxnSpPr>
            <p:nvPr/>
          </p:nvCxnSpPr>
          <p:spPr>
            <a:xfrm>
              <a:off x="2671599" y="2178228"/>
              <a:ext cx="152400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2" name="Groupe 641">
            <a:extLst>
              <a:ext uri="{FF2B5EF4-FFF2-40B4-BE49-F238E27FC236}">
                <a16:creationId xmlns:a16="http://schemas.microsoft.com/office/drawing/2014/main" id="{A6C6443C-0C57-9B30-17FE-3238FB64D9A2}"/>
              </a:ext>
            </a:extLst>
          </p:cNvPr>
          <p:cNvGrpSpPr/>
          <p:nvPr/>
        </p:nvGrpSpPr>
        <p:grpSpPr>
          <a:xfrm>
            <a:off x="6472355" y="2270944"/>
            <a:ext cx="1421984" cy="550868"/>
            <a:chOff x="8368229" y="5443442"/>
            <a:chExt cx="1421984" cy="550868"/>
          </a:xfrm>
        </p:grpSpPr>
        <p:cxnSp>
          <p:nvCxnSpPr>
            <p:cNvPr id="633" name="Connecteur droit 632">
              <a:extLst>
                <a:ext uri="{FF2B5EF4-FFF2-40B4-BE49-F238E27FC236}">
                  <a16:creationId xmlns:a16="http://schemas.microsoft.com/office/drawing/2014/main" id="{2F4F8A16-BC4A-61B3-84F9-94F73EAD7FF0}"/>
                </a:ext>
              </a:extLst>
            </p:cNvPr>
            <p:cNvCxnSpPr>
              <a:cxnSpLocks/>
            </p:cNvCxnSpPr>
            <p:nvPr/>
          </p:nvCxnSpPr>
          <p:spPr>
            <a:xfrm>
              <a:off x="8510366" y="5631298"/>
              <a:ext cx="0" cy="254973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4" name="ZoneTexte 633">
              <a:extLst>
                <a:ext uri="{FF2B5EF4-FFF2-40B4-BE49-F238E27FC236}">
                  <a16:creationId xmlns:a16="http://schemas.microsoft.com/office/drawing/2014/main" id="{45D5DEC8-5C17-9701-9EA8-B2122D544FCC}"/>
                </a:ext>
              </a:extLst>
            </p:cNvPr>
            <p:cNvSpPr txBox="1"/>
            <p:nvPr/>
          </p:nvSpPr>
          <p:spPr>
            <a:xfrm>
              <a:off x="8368229" y="5443442"/>
              <a:ext cx="1131697" cy="22993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/>
                <a:t>Terre</a:t>
              </a:r>
            </a:p>
          </p:txBody>
        </p:sp>
        <p:sp>
          <p:nvSpPr>
            <p:cNvPr id="635" name="ZoneTexte 634">
              <a:extLst>
                <a:ext uri="{FF2B5EF4-FFF2-40B4-BE49-F238E27FC236}">
                  <a16:creationId xmlns:a16="http://schemas.microsoft.com/office/drawing/2014/main" id="{8F5A65F9-4D72-CAF1-7CBB-5A75F406360F}"/>
                </a:ext>
              </a:extLst>
            </p:cNvPr>
            <p:cNvSpPr txBox="1"/>
            <p:nvPr/>
          </p:nvSpPr>
          <p:spPr>
            <a:xfrm>
              <a:off x="8586037" y="5626773"/>
              <a:ext cx="1204176" cy="367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Statut : functional</a:t>
              </a:r>
            </a:p>
            <a:p>
              <a:r>
                <a:rPr lang="fr-FR" sz="894" b="1" dirty="0"/>
                <a:t>Nature : TerreMasses</a:t>
              </a:r>
            </a:p>
          </p:txBody>
        </p:sp>
        <p:cxnSp>
          <p:nvCxnSpPr>
            <p:cNvPr id="637" name="Connecteur droit 636">
              <a:extLst>
                <a:ext uri="{FF2B5EF4-FFF2-40B4-BE49-F238E27FC236}">
                  <a16:creationId xmlns:a16="http://schemas.microsoft.com/office/drawing/2014/main" id="{093A0CE6-235F-C43D-8FC0-D0169CA2FA2C}"/>
                </a:ext>
              </a:extLst>
            </p:cNvPr>
            <p:cNvCxnSpPr>
              <a:cxnSpLocks/>
            </p:cNvCxnSpPr>
            <p:nvPr/>
          </p:nvCxnSpPr>
          <p:spPr>
            <a:xfrm>
              <a:off x="8505074" y="5878915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Connecteur droit 638">
              <a:extLst>
                <a:ext uri="{FF2B5EF4-FFF2-40B4-BE49-F238E27FC236}">
                  <a16:creationId xmlns:a16="http://schemas.microsoft.com/office/drawing/2014/main" id="{02621B68-017A-79F0-BB89-048B62E41B23}"/>
                </a:ext>
              </a:extLst>
            </p:cNvPr>
            <p:cNvCxnSpPr>
              <a:cxnSpLocks/>
            </p:cNvCxnSpPr>
            <p:nvPr/>
          </p:nvCxnSpPr>
          <p:spPr>
            <a:xfrm>
              <a:off x="8507645" y="5755008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45B1D56A-7623-05CC-550E-B2518953FE8D}"/>
              </a:ext>
            </a:extLst>
          </p:cNvPr>
          <p:cNvGrpSpPr/>
          <p:nvPr/>
        </p:nvGrpSpPr>
        <p:grpSpPr>
          <a:xfrm>
            <a:off x="402620" y="2153071"/>
            <a:ext cx="3581206" cy="1678020"/>
            <a:chOff x="282257" y="829707"/>
            <a:chExt cx="3581206" cy="1678020"/>
          </a:xfrm>
        </p:grpSpPr>
        <p:sp>
          <p:nvSpPr>
            <p:cNvPr id="706" name="Rectangle 705">
              <a:extLst>
                <a:ext uri="{FF2B5EF4-FFF2-40B4-BE49-F238E27FC236}">
                  <a16:creationId xmlns:a16="http://schemas.microsoft.com/office/drawing/2014/main" id="{F1A72CC1-1E60-6041-3559-94D62B082521}"/>
                </a:ext>
              </a:extLst>
            </p:cNvPr>
            <p:cNvSpPr/>
            <p:nvPr/>
          </p:nvSpPr>
          <p:spPr>
            <a:xfrm flipH="1">
              <a:off x="282257" y="829707"/>
              <a:ext cx="3581206" cy="1669188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10000"/>
              </a:schemeClr>
            </a:solidFill>
            <a:ln w="25400">
              <a:solidFill>
                <a:schemeClr val="accent6">
                  <a:lumMod val="75000"/>
                </a:schemeClr>
              </a:solidFill>
              <a:prstDash val="solid"/>
              <a:extLst>
                <a:ext uri="{C807C97D-BFC1-408E-A445-0C87EB9F89A2}">
                  <ask:lineSketchStyleProps xmlns="" xmlns:ask="http://schemas.microsoft.com/office/drawing/2018/sketchyshapes" sd="1219033472">
                    <a:custGeom>
                      <a:avLst/>
                      <a:gdLst>
                        <a:gd name="connsiteX0" fmla="*/ 0 w 11358425"/>
                        <a:gd name="connsiteY0" fmla="*/ 0 h 1644501"/>
                        <a:gd name="connsiteX1" fmla="*/ 484228 w 11358425"/>
                        <a:gd name="connsiteY1" fmla="*/ 0 h 1644501"/>
                        <a:gd name="connsiteX2" fmla="*/ 741287 w 11358425"/>
                        <a:gd name="connsiteY2" fmla="*/ 0 h 1644501"/>
                        <a:gd name="connsiteX3" fmla="*/ 1566267 w 11358425"/>
                        <a:gd name="connsiteY3" fmla="*/ 0 h 1644501"/>
                        <a:gd name="connsiteX4" fmla="*/ 2050495 w 11358425"/>
                        <a:gd name="connsiteY4" fmla="*/ 0 h 1644501"/>
                        <a:gd name="connsiteX5" fmla="*/ 2534722 w 11358425"/>
                        <a:gd name="connsiteY5" fmla="*/ 0 h 1644501"/>
                        <a:gd name="connsiteX6" fmla="*/ 3359703 w 11358425"/>
                        <a:gd name="connsiteY6" fmla="*/ 0 h 1644501"/>
                        <a:gd name="connsiteX7" fmla="*/ 3730346 w 11358425"/>
                        <a:gd name="connsiteY7" fmla="*/ 0 h 1644501"/>
                        <a:gd name="connsiteX8" fmla="*/ 4555326 w 11358425"/>
                        <a:gd name="connsiteY8" fmla="*/ 0 h 1644501"/>
                        <a:gd name="connsiteX9" fmla="*/ 5380307 w 11358425"/>
                        <a:gd name="connsiteY9" fmla="*/ 0 h 1644501"/>
                        <a:gd name="connsiteX10" fmla="*/ 5978118 w 11358425"/>
                        <a:gd name="connsiteY10" fmla="*/ 0 h 1644501"/>
                        <a:gd name="connsiteX11" fmla="*/ 6803099 w 11358425"/>
                        <a:gd name="connsiteY11" fmla="*/ 0 h 1644501"/>
                        <a:gd name="connsiteX12" fmla="*/ 7287326 w 11358425"/>
                        <a:gd name="connsiteY12" fmla="*/ 0 h 1644501"/>
                        <a:gd name="connsiteX13" fmla="*/ 7771554 w 11358425"/>
                        <a:gd name="connsiteY13" fmla="*/ 0 h 1644501"/>
                        <a:gd name="connsiteX14" fmla="*/ 8482950 w 11358425"/>
                        <a:gd name="connsiteY14" fmla="*/ 0 h 1644501"/>
                        <a:gd name="connsiteX15" fmla="*/ 8967178 w 11358425"/>
                        <a:gd name="connsiteY15" fmla="*/ 0 h 1644501"/>
                        <a:gd name="connsiteX16" fmla="*/ 9792158 w 11358425"/>
                        <a:gd name="connsiteY16" fmla="*/ 0 h 1644501"/>
                        <a:gd name="connsiteX17" fmla="*/ 10617138 w 11358425"/>
                        <a:gd name="connsiteY17" fmla="*/ 0 h 1644501"/>
                        <a:gd name="connsiteX18" fmla="*/ 11358425 w 11358425"/>
                        <a:gd name="connsiteY18" fmla="*/ 0 h 1644501"/>
                        <a:gd name="connsiteX19" fmla="*/ 11358425 w 11358425"/>
                        <a:gd name="connsiteY19" fmla="*/ 531722 h 1644501"/>
                        <a:gd name="connsiteX20" fmla="*/ 11358425 w 11358425"/>
                        <a:gd name="connsiteY20" fmla="*/ 1030554 h 1644501"/>
                        <a:gd name="connsiteX21" fmla="*/ 11358425 w 11358425"/>
                        <a:gd name="connsiteY21" fmla="*/ 1644501 h 1644501"/>
                        <a:gd name="connsiteX22" fmla="*/ 10647029 w 11358425"/>
                        <a:gd name="connsiteY22" fmla="*/ 1644501 h 1644501"/>
                        <a:gd name="connsiteX23" fmla="*/ 10276386 w 11358425"/>
                        <a:gd name="connsiteY23" fmla="*/ 1644501 h 1644501"/>
                        <a:gd name="connsiteX24" fmla="*/ 9678574 w 11358425"/>
                        <a:gd name="connsiteY24" fmla="*/ 1644501 h 1644501"/>
                        <a:gd name="connsiteX25" fmla="*/ 9421515 w 11358425"/>
                        <a:gd name="connsiteY25" fmla="*/ 1644501 h 1644501"/>
                        <a:gd name="connsiteX26" fmla="*/ 9164456 w 11358425"/>
                        <a:gd name="connsiteY26" fmla="*/ 1644501 h 1644501"/>
                        <a:gd name="connsiteX27" fmla="*/ 8566644 w 11358425"/>
                        <a:gd name="connsiteY27" fmla="*/ 1644501 h 1644501"/>
                        <a:gd name="connsiteX28" fmla="*/ 8196000 w 11358425"/>
                        <a:gd name="connsiteY28" fmla="*/ 1644501 h 1644501"/>
                        <a:gd name="connsiteX29" fmla="*/ 7484604 w 11358425"/>
                        <a:gd name="connsiteY29" fmla="*/ 1644501 h 1644501"/>
                        <a:gd name="connsiteX30" fmla="*/ 7113961 w 11358425"/>
                        <a:gd name="connsiteY30" fmla="*/ 1644501 h 1644501"/>
                        <a:gd name="connsiteX31" fmla="*/ 6402565 w 11358425"/>
                        <a:gd name="connsiteY31" fmla="*/ 1644501 h 1644501"/>
                        <a:gd name="connsiteX32" fmla="*/ 6145506 w 11358425"/>
                        <a:gd name="connsiteY32" fmla="*/ 1644501 h 1644501"/>
                        <a:gd name="connsiteX33" fmla="*/ 5434110 w 11358425"/>
                        <a:gd name="connsiteY33" fmla="*/ 1644501 h 1644501"/>
                        <a:gd name="connsiteX34" fmla="*/ 5063466 w 11358425"/>
                        <a:gd name="connsiteY34" fmla="*/ 1644501 h 1644501"/>
                        <a:gd name="connsiteX35" fmla="*/ 4806407 w 11358425"/>
                        <a:gd name="connsiteY35" fmla="*/ 1644501 h 1644501"/>
                        <a:gd name="connsiteX36" fmla="*/ 4435764 w 11358425"/>
                        <a:gd name="connsiteY36" fmla="*/ 1644501 h 1644501"/>
                        <a:gd name="connsiteX37" fmla="*/ 3724368 w 11358425"/>
                        <a:gd name="connsiteY37" fmla="*/ 1644501 h 1644501"/>
                        <a:gd name="connsiteX38" fmla="*/ 3353724 w 11358425"/>
                        <a:gd name="connsiteY38" fmla="*/ 1644501 h 1644501"/>
                        <a:gd name="connsiteX39" fmla="*/ 3096665 w 11358425"/>
                        <a:gd name="connsiteY39" fmla="*/ 1644501 h 1644501"/>
                        <a:gd name="connsiteX40" fmla="*/ 2726022 w 11358425"/>
                        <a:gd name="connsiteY40" fmla="*/ 1644501 h 1644501"/>
                        <a:gd name="connsiteX41" fmla="*/ 2241794 w 11358425"/>
                        <a:gd name="connsiteY41" fmla="*/ 1644501 h 1644501"/>
                        <a:gd name="connsiteX42" fmla="*/ 1643983 w 11358425"/>
                        <a:gd name="connsiteY42" fmla="*/ 1644501 h 1644501"/>
                        <a:gd name="connsiteX43" fmla="*/ 1273339 w 11358425"/>
                        <a:gd name="connsiteY43" fmla="*/ 1644501 h 1644501"/>
                        <a:gd name="connsiteX44" fmla="*/ 0 w 11358425"/>
                        <a:gd name="connsiteY44" fmla="*/ 1644501 h 1644501"/>
                        <a:gd name="connsiteX45" fmla="*/ 0 w 11358425"/>
                        <a:gd name="connsiteY45" fmla="*/ 1096334 h 1644501"/>
                        <a:gd name="connsiteX46" fmla="*/ 0 w 11358425"/>
                        <a:gd name="connsiteY46" fmla="*/ 548167 h 1644501"/>
                        <a:gd name="connsiteX47" fmla="*/ 0 w 11358425"/>
                        <a:gd name="connsiteY47" fmla="*/ 0 h 164450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</a:cxnLst>
                      <a:rect l="l" t="t" r="r" b="b"/>
                      <a:pathLst>
                        <a:path w="11358425" h="1644501" extrusionOk="0">
                          <a:moveTo>
                            <a:pt x="0" y="0"/>
                          </a:moveTo>
                          <a:cubicBezTo>
                            <a:pt x="126614" y="-21232"/>
                            <a:pt x="287010" y="36220"/>
                            <a:pt x="484228" y="0"/>
                          </a:cubicBezTo>
                          <a:cubicBezTo>
                            <a:pt x="681446" y="-36220"/>
                            <a:pt x="664657" y="23336"/>
                            <a:pt x="741287" y="0"/>
                          </a:cubicBezTo>
                          <a:cubicBezTo>
                            <a:pt x="817917" y="-23336"/>
                            <a:pt x="1360097" y="35724"/>
                            <a:pt x="1566267" y="0"/>
                          </a:cubicBezTo>
                          <a:cubicBezTo>
                            <a:pt x="1772437" y="-35724"/>
                            <a:pt x="1939171" y="56166"/>
                            <a:pt x="2050495" y="0"/>
                          </a:cubicBezTo>
                          <a:cubicBezTo>
                            <a:pt x="2161819" y="-56166"/>
                            <a:pt x="2428356" y="3884"/>
                            <a:pt x="2534722" y="0"/>
                          </a:cubicBezTo>
                          <a:cubicBezTo>
                            <a:pt x="2641088" y="-3884"/>
                            <a:pt x="3042672" y="93613"/>
                            <a:pt x="3359703" y="0"/>
                          </a:cubicBezTo>
                          <a:cubicBezTo>
                            <a:pt x="3676734" y="-93613"/>
                            <a:pt x="3604167" y="25660"/>
                            <a:pt x="3730346" y="0"/>
                          </a:cubicBezTo>
                          <a:cubicBezTo>
                            <a:pt x="3856525" y="-25660"/>
                            <a:pt x="4205665" y="55133"/>
                            <a:pt x="4555326" y="0"/>
                          </a:cubicBezTo>
                          <a:cubicBezTo>
                            <a:pt x="4904987" y="-55133"/>
                            <a:pt x="5075842" y="53173"/>
                            <a:pt x="5380307" y="0"/>
                          </a:cubicBezTo>
                          <a:cubicBezTo>
                            <a:pt x="5684772" y="-53173"/>
                            <a:pt x="5831576" y="55561"/>
                            <a:pt x="5978118" y="0"/>
                          </a:cubicBezTo>
                          <a:cubicBezTo>
                            <a:pt x="6124660" y="-55561"/>
                            <a:pt x="6499683" y="18345"/>
                            <a:pt x="6803099" y="0"/>
                          </a:cubicBezTo>
                          <a:cubicBezTo>
                            <a:pt x="7106515" y="-18345"/>
                            <a:pt x="7162877" y="40726"/>
                            <a:pt x="7287326" y="0"/>
                          </a:cubicBezTo>
                          <a:cubicBezTo>
                            <a:pt x="7411775" y="-40726"/>
                            <a:pt x="7581731" y="48367"/>
                            <a:pt x="7771554" y="0"/>
                          </a:cubicBezTo>
                          <a:cubicBezTo>
                            <a:pt x="7961377" y="-48367"/>
                            <a:pt x="8339846" y="22078"/>
                            <a:pt x="8482950" y="0"/>
                          </a:cubicBezTo>
                          <a:cubicBezTo>
                            <a:pt x="8626054" y="-22078"/>
                            <a:pt x="8731457" y="29035"/>
                            <a:pt x="8967178" y="0"/>
                          </a:cubicBezTo>
                          <a:cubicBezTo>
                            <a:pt x="9202899" y="-29035"/>
                            <a:pt x="9477985" y="21710"/>
                            <a:pt x="9792158" y="0"/>
                          </a:cubicBezTo>
                          <a:cubicBezTo>
                            <a:pt x="10106331" y="-21710"/>
                            <a:pt x="10362117" y="14980"/>
                            <a:pt x="10617138" y="0"/>
                          </a:cubicBezTo>
                          <a:cubicBezTo>
                            <a:pt x="10872159" y="-14980"/>
                            <a:pt x="11002726" y="10194"/>
                            <a:pt x="11358425" y="0"/>
                          </a:cubicBezTo>
                          <a:cubicBezTo>
                            <a:pt x="11378353" y="245011"/>
                            <a:pt x="11354092" y="402494"/>
                            <a:pt x="11358425" y="531722"/>
                          </a:cubicBezTo>
                          <a:cubicBezTo>
                            <a:pt x="11362758" y="660950"/>
                            <a:pt x="11307231" y="801128"/>
                            <a:pt x="11358425" y="1030554"/>
                          </a:cubicBezTo>
                          <a:cubicBezTo>
                            <a:pt x="11409619" y="1259980"/>
                            <a:pt x="11322619" y="1385522"/>
                            <a:pt x="11358425" y="1644501"/>
                          </a:cubicBezTo>
                          <a:cubicBezTo>
                            <a:pt x="11211540" y="1689892"/>
                            <a:pt x="10825894" y="1610911"/>
                            <a:pt x="10647029" y="1644501"/>
                          </a:cubicBezTo>
                          <a:cubicBezTo>
                            <a:pt x="10468164" y="1678091"/>
                            <a:pt x="10388529" y="1615700"/>
                            <a:pt x="10276386" y="1644501"/>
                          </a:cubicBezTo>
                          <a:cubicBezTo>
                            <a:pt x="10164243" y="1673302"/>
                            <a:pt x="9804397" y="1575083"/>
                            <a:pt x="9678574" y="1644501"/>
                          </a:cubicBezTo>
                          <a:cubicBezTo>
                            <a:pt x="9552751" y="1713919"/>
                            <a:pt x="9525883" y="1628631"/>
                            <a:pt x="9421515" y="1644501"/>
                          </a:cubicBezTo>
                          <a:cubicBezTo>
                            <a:pt x="9317147" y="1660371"/>
                            <a:pt x="9277829" y="1616524"/>
                            <a:pt x="9164456" y="1644501"/>
                          </a:cubicBezTo>
                          <a:cubicBezTo>
                            <a:pt x="9051083" y="1672478"/>
                            <a:pt x="8831850" y="1637752"/>
                            <a:pt x="8566644" y="1644501"/>
                          </a:cubicBezTo>
                          <a:cubicBezTo>
                            <a:pt x="8301438" y="1651250"/>
                            <a:pt x="8315550" y="1616826"/>
                            <a:pt x="8196000" y="1644501"/>
                          </a:cubicBezTo>
                          <a:cubicBezTo>
                            <a:pt x="8076450" y="1672176"/>
                            <a:pt x="7762297" y="1615231"/>
                            <a:pt x="7484604" y="1644501"/>
                          </a:cubicBezTo>
                          <a:cubicBezTo>
                            <a:pt x="7206911" y="1673771"/>
                            <a:pt x="7215889" y="1603612"/>
                            <a:pt x="7113961" y="1644501"/>
                          </a:cubicBezTo>
                          <a:cubicBezTo>
                            <a:pt x="7012033" y="1685390"/>
                            <a:pt x="6675847" y="1607135"/>
                            <a:pt x="6402565" y="1644501"/>
                          </a:cubicBezTo>
                          <a:cubicBezTo>
                            <a:pt x="6129283" y="1681867"/>
                            <a:pt x="6212176" y="1614055"/>
                            <a:pt x="6145506" y="1644501"/>
                          </a:cubicBezTo>
                          <a:cubicBezTo>
                            <a:pt x="6078836" y="1674947"/>
                            <a:pt x="5787548" y="1596811"/>
                            <a:pt x="5434110" y="1644501"/>
                          </a:cubicBezTo>
                          <a:cubicBezTo>
                            <a:pt x="5080672" y="1692191"/>
                            <a:pt x="5173291" y="1642830"/>
                            <a:pt x="5063466" y="1644501"/>
                          </a:cubicBezTo>
                          <a:cubicBezTo>
                            <a:pt x="4953641" y="1646172"/>
                            <a:pt x="4917619" y="1635897"/>
                            <a:pt x="4806407" y="1644501"/>
                          </a:cubicBezTo>
                          <a:cubicBezTo>
                            <a:pt x="4695195" y="1653105"/>
                            <a:pt x="4572095" y="1608982"/>
                            <a:pt x="4435764" y="1644501"/>
                          </a:cubicBezTo>
                          <a:cubicBezTo>
                            <a:pt x="4299433" y="1680020"/>
                            <a:pt x="3879940" y="1591596"/>
                            <a:pt x="3724368" y="1644501"/>
                          </a:cubicBezTo>
                          <a:cubicBezTo>
                            <a:pt x="3568796" y="1697406"/>
                            <a:pt x="3521459" y="1639327"/>
                            <a:pt x="3353724" y="1644501"/>
                          </a:cubicBezTo>
                          <a:cubicBezTo>
                            <a:pt x="3185989" y="1649675"/>
                            <a:pt x="3210517" y="1629130"/>
                            <a:pt x="3096665" y="1644501"/>
                          </a:cubicBezTo>
                          <a:cubicBezTo>
                            <a:pt x="2982813" y="1659872"/>
                            <a:pt x="2905863" y="1630757"/>
                            <a:pt x="2726022" y="1644501"/>
                          </a:cubicBezTo>
                          <a:cubicBezTo>
                            <a:pt x="2546181" y="1658245"/>
                            <a:pt x="2457914" y="1643263"/>
                            <a:pt x="2241794" y="1644501"/>
                          </a:cubicBezTo>
                          <a:cubicBezTo>
                            <a:pt x="2025674" y="1645739"/>
                            <a:pt x="1845658" y="1601457"/>
                            <a:pt x="1643983" y="1644501"/>
                          </a:cubicBezTo>
                          <a:cubicBezTo>
                            <a:pt x="1442308" y="1687545"/>
                            <a:pt x="1355919" y="1607617"/>
                            <a:pt x="1273339" y="1644501"/>
                          </a:cubicBezTo>
                          <a:cubicBezTo>
                            <a:pt x="1190759" y="1681385"/>
                            <a:pt x="626203" y="1626166"/>
                            <a:pt x="0" y="1644501"/>
                          </a:cubicBezTo>
                          <a:cubicBezTo>
                            <a:pt x="-21686" y="1477116"/>
                            <a:pt x="4555" y="1363191"/>
                            <a:pt x="0" y="1096334"/>
                          </a:cubicBezTo>
                          <a:cubicBezTo>
                            <a:pt x="-4555" y="829477"/>
                            <a:pt x="34105" y="722970"/>
                            <a:pt x="0" y="548167"/>
                          </a:cubicBezTo>
                          <a:cubicBezTo>
                            <a:pt x="-34105" y="373364"/>
                            <a:pt x="2669" y="13307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 dirty="0"/>
            </a:p>
          </p:txBody>
        </p:sp>
        <p:cxnSp>
          <p:nvCxnSpPr>
            <p:cNvPr id="456" name="Connecteur : en angle 455">
              <a:extLst>
                <a:ext uri="{FF2B5EF4-FFF2-40B4-BE49-F238E27FC236}">
                  <a16:creationId xmlns:a16="http://schemas.microsoft.com/office/drawing/2014/main" id="{8B7572A3-F9DD-E1A5-1F23-5CA979859E80}"/>
                </a:ext>
              </a:extLst>
            </p:cNvPr>
            <p:cNvCxnSpPr>
              <a:cxnSpLocks/>
              <a:stCxn id="684" idx="1"/>
              <a:endCxn id="17" idx="3"/>
            </p:cNvCxnSpPr>
            <p:nvPr/>
          </p:nvCxnSpPr>
          <p:spPr>
            <a:xfrm rot="10800000">
              <a:off x="1506129" y="1055446"/>
              <a:ext cx="608926" cy="699781"/>
            </a:xfrm>
            <a:prstGeom prst="bentConnector3">
              <a:avLst>
                <a:gd name="adj1" fmla="val 16213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e 96">
              <a:extLst>
                <a:ext uri="{FF2B5EF4-FFF2-40B4-BE49-F238E27FC236}">
                  <a16:creationId xmlns:a16="http://schemas.microsoft.com/office/drawing/2014/main" id="{E0BA259E-275D-BEBD-DE40-3D49436DDE9F}"/>
                </a:ext>
              </a:extLst>
            </p:cNvPr>
            <p:cNvGrpSpPr/>
            <p:nvPr/>
          </p:nvGrpSpPr>
          <p:grpSpPr>
            <a:xfrm>
              <a:off x="374430" y="940477"/>
              <a:ext cx="1654917" cy="750810"/>
              <a:chOff x="2486366" y="1459322"/>
              <a:chExt cx="2036821" cy="924075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19577FF2-F053-948A-B4D0-1E47E0F299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1599" y="1628663"/>
                <a:ext cx="0" cy="636147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B271A83A-F944-3F51-889B-8029430CCD61}"/>
                  </a:ext>
                </a:extLst>
              </p:cNvPr>
              <p:cNvSpPr txBox="1"/>
              <p:nvPr/>
            </p:nvSpPr>
            <p:spPr>
              <a:xfrm>
                <a:off x="2760969" y="1761688"/>
                <a:ext cx="1762218" cy="621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94" b="1" dirty="0"/>
                  <a:t>Géométrie XY classe A</a:t>
                </a:r>
              </a:p>
              <a:p>
                <a:r>
                  <a:rPr lang="fr-FR" sz="894" b="1" dirty="0"/>
                  <a:t>Haut./classe/eff.: 11 D 6,5</a:t>
                </a:r>
              </a:p>
              <a:p>
                <a:r>
                  <a:rPr lang="fr-FR" sz="894" b="1" dirty="0"/>
                  <a:t>Enfouiss. 1,6m</a:t>
                </a:r>
              </a:p>
            </p:txBody>
          </p:sp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7894BCF-B14C-5678-F17A-65F1A8D1A867}"/>
                  </a:ext>
                </a:extLst>
              </p:cNvPr>
              <p:cNvSpPr txBox="1"/>
              <p:nvPr/>
            </p:nvSpPr>
            <p:spPr>
              <a:xfrm>
                <a:off x="2486366" y="1459322"/>
                <a:ext cx="1392860" cy="28299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0" scaled="0"/>
              </a:gradFill>
              <a:ln w="12700">
                <a:solidFill>
                  <a:schemeClr val="accent6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94" b="1" dirty="0"/>
                  <a:t>Support</a:t>
                </a:r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A98102ED-B6AA-7CBC-A1D7-C2CA4EB3E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1599" y="2075457"/>
                <a:ext cx="152400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5B1D5032-3ADA-EA44-0BD7-AEB466EEC3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1599" y="1916707"/>
                <a:ext cx="152400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A8CFDB83-70D8-CF93-6B5B-E6F6BB808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1599" y="2253257"/>
                <a:ext cx="152400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0BEBC3BC-4E5F-7070-4509-8B5E53FD6B5D}"/>
                </a:ext>
              </a:extLst>
            </p:cNvPr>
            <p:cNvSpPr txBox="1"/>
            <p:nvPr/>
          </p:nvSpPr>
          <p:spPr>
            <a:xfrm>
              <a:off x="2315963" y="2240281"/>
              <a:ext cx="1525250" cy="267446"/>
            </a:xfrm>
            <a:prstGeom prst="rect">
              <a:avLst/>
            </a:prstGeom>
            <a:noFill/>
            <a:ln w="2540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138" b="1" dirty="0"/>
                <a:t>Poteau en passage - 1</a:t>
              </a:r>
              <a:endParaRPr lang="fr-FR" sz="894" b="1" dirty="0"/>
            </a:p>
          </p:txBody>
        </p: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0BD19EEA-D6E3-0FEB-B0BA-7E78B15556FE}"/>
                </a:ext>
              </a:extLst>
            </p:cNvPr>
            <p:cNvGrpSpPr/>
            <p:nvPr/>
          </p:nvGrpSpPr>
          <p:grpSpPr>
            <a:xfrm>
              <a:off x="2111107" y="939327"/>
              <a:ext cx="1317588" cy="559092"/>
              <a:chOff x="272943" y="3193123"/>
              <a:chExt cx="1317588" cy="559092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AB79D407-5ECD-CA19-D2F7-0471D6265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625" y="3405066"/>
                <a:ext cx="0" cy="239139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A842B6C6-FDED-8E81-CD4F-2826E071BFC8}"/>
                  </a:ext>
                </a:extLst>
              </p:cNvPr>
              <p:cNvSpPr txBox="1"/>
              <p:nvPr/>
            </p:nvSpPr>
            <p:spPr>
              <a:xfrm>
                <a:off x="272943" y="3193123"/>
                <a:ext cx="1188000" cy="22993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0000">
                    <a:srgbClr val="F1A3B0"/>
                  </a:gs>
                </a:gsLst>
                <a:lin ang="0" scaled="0"/>
              </a:gradFill>
              <a:ln w="12700">
                <a:solidFill>
                  <a:srgbClr val="8B257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algn="ctr">
                  <a:defRPr sz="1100" b="1"/>
                </a:lvl1pPr>
              </a:lstStyle>
              <a:p>
                <a:r>
                  <a:rPr lang="fr-FR" sz="894" dirty="0"/>
                  <a:t>Armement</a:t>
                </a:r>
              </a:p>
            </p:txBody>
          </p:sp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CC03CB91-65A7-7021-5332-0A11AD3D6F37}"/>
                  </a:ext>
                </a:extLst>
              </p:cNvPr>
              <p:cNvSpPr txBox="1"/>
              <p:nvPr/>
            </p:nvSpPr>
            <p:spPr>
              <a:xfrm>
                <a:off x="495359" y="3384678"/>
                <a:ext cx="1095172" cy="367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94" b="1" dirty="0"/>
                  <a:t>Statut : functional</a:t>
                </a:r>
              </a:p>
              <a:p>
                <a:r>
                  <a:rPr lang="fr-FR" sz="894" b="1" dirty="0"/>
                  <a:t>Type : </a:t>
                </a:r>
                <a:r>
                  <a:rPr lang="fr-FR" sz="894" b="1" dirty="0" err="1"/>
                  <a:t>NappeVoute</a:t>
                </a:r>
                <a:endParaRPr lang="fr-FR" sz="894" b="1" dirty="0"/>
              </a:p>
            </p:txBody>
          </p:sp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6385C577-BC9F-C99C-0023-A6F029D758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625" y="3639102"/>
                <a:ext cx="123825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93A505BF-C54B-5153-256B-0B201A5CB9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037" y="3514086"/>
                <a:ext cx="123825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8" name="Groupe 607">
              <a:extLst>
                <a:ext uri="{FF2B5EF4-FFF2-40B4-BE49-F238E27FC236}">
                  <a16:creationId xmlns:a16="http://schemas.microsoft.com/office/drawing/2014/main" id="{AA286300-99B9-E84D-9D34-862D14DC96F7}"/>
                </a:ext>
              </a:extLst>
            </p:cNvPr>
            <p:cNvGrpSpPr/>
            <p:nvPr/>
          </p:nvGrpSpPr>
          <p:grpSpPr>
            <a:xfrm>
              <a:off x="382017" y="1711395"/>
              <a:ext cx="1322397" cy="559092"/>
              <a:chOff x="272943" y="3193123"/>
              <a:chExt cx="1322397" cy="559092"/>
            </a:xfrm>
          </p:grpSpPr>
          <p:cxnSp>
            <p:nvCxnSpPr>
              <p:cNvPr id="610" name="Connecteur droit 609">
                <a:extLst>
                  <a:ext uri="{FF2B5EF4-FFF2-40B4-BE49-F238E27FC236}">
                    <a16:creationId xmlns:a16="http://schemas.microsoft.com/office/drawing/2014/main" id="{E07E3C78-2250-D20F-15CB-5CD333A72E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625" y="3405066"/>
                <a:ext cx="163" cy="237067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2" name="ZoneTexte 611">
                <a:extLst>
                  <a:ext uri="{FF2B5EF4-FFF2-40B4-BE49-F238E27FC236}">
                    <a16:creationId xmlns:a16="http://schemas.microsoft.com/office/drawing/2014/main" id="{28D25EBF-3156-A46C-27AE-7EABF384C57B}"/>
                  </a:ext>
                </a:extLst>
              </p:cNvPr>
              <p:cNvSpPr txBox="1"/>
              <p:nvPr/>
            </p:nvSpPr>
            <p:spPr>
              <a:xfrm>
                <a:off x="495359" y="3384678"/>
                <a:ext cx="1099981" cy="367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94" b="1" dirty="0"/>
                  <a:t>Statut : functional</a:t>
                </a:r>
              </a:p>
              <a:p>
                <a:r>
                  <a:rPr lang="fr-FR" sz="894" b="1" dirty="0"/>
                  <a:t>Type : </a:t>
                </a:r>
                <a:r>
                  <a:rPr lang="fr-FR" sz="894" b="1" dirty="0" err="1"/>
                  <a:t>PassageIsolé</a:t>
                </a:r>
                <a:endParaRPr lang="fr-FR" sz="894" b="1" dirty="0"/>
              </a:p>
            </p:txBody>
          </p:sp>
          <p:cxnSp>
            <p:nvCxnSpPr>
              <p:cNvPr id="614" name="Connecteur droit 613">
                <a:extLst>
                  <a:ext uri="{FF2B5EF4-FFF2-40B4-BE49-F238E27FC236}">
                    <a16:creationId xmlns:a16="http://schemas.microsoft.com/office/drawing/2014/main" id="{33264A78-9413-6C87-0939-4FA1D2E6D1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625" y="3639102"/>
                <a:ext cx="123825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Connecteur droit 614">
                <a:extLst>
                  <a:ext uri="{FF2B5EF4-FFF2-40B4-BE49-F238E27FC236}">
                    <a16:creationId xmlns:a16="http://schemas.microsoft.com/office/drawing/2014/main" id="{0CDBA0F8-DD13-A4E3-4D5D-CF2D423CB4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037" y="3514086"/>
                <a:ext cx="123825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1" name="ZoneTexte 610">
                <a:extLst>
                  <a:ext uri="{FF2B5EF4-FFF2-40B4-BE49-F238E27FC236}">
                    <a16:creationId xmlns:a16="http://schemas.microsoft.com/office/drawing/2014/main" id="{4FE9F2EC-69D5-BB8D-23A9-0DFF7F3E28D7}"/>
                  </a:ext>
                </a:extLst>
              </p:cNvPr>
              <p:cNvSpPr txBox="1"/>
              <p:nvPr/>
            </p:nvSpPr>
            <p:spPr>
              <a:xfrm>
                <a:off x="272943" y="3193123"/>
                <a:ext cx="1188000" cy="22993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0000">
                    <a:srgbClr val="F1A3B0"/>
                  </a:gs>
                </a:gsLst>
                <a:lin ang="0" scaled="0"/>
              </a:gradFill>
              <a:ln w="12700">
                <a:solidFill>
                  <a:srgbClr val="8B257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algn="ctr">
                  <a:defRPr sz="1100" b="1"/>
                </a:lvl1pPr>
              </a:lstStyle>
              <a:p>
                <a:r>
                  <a:rPr lang="fr-FR" sz="894" dirty="0"/>
                  <a:t>Armement</a:t>
                </a:r>
              </a:p>
            </p:txBody>
          </p:sp>
        </p:grpSp>
        <p:cxnSp>
          <p:nvCxnSpPr>
            <p:cNvPr id="8" name="Connecteur : en angle 7">
              <a:extLst>
                <a:ext uri="{FF2B5EF4-FFF2-40B4-BE49-F238E27FC236}">
                  <a16:creationId xmlns:a16="http://schemas.microsoft.com/office/drawing/2014/main" id="{3641DD8D-42B8-F327-4B5A-E252D95655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3808" y="1016096"/>
              <a:ext cx="604979" cy="115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287C44BF-B254-F668-4176-44996C276A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43" y="1171706"/>
              <a:ext cx="0" cy="53968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5" name="Groupe 744">
              <a:extLst>
                <a:ext uri="{FF2B5EF4-FFF2-40B4-BE49-F238E27FC236}">
                  <a16:creationId xmlns:a16="http://schemas.microsoft.com/office/drawing/2014/main" id="{B9747C65-2EA1-AC14-BAA1-33B1C302680E}"/>
                </a:ext>
              </a:extLst>
            </p:cNvPr>
            <p:cNvGrpSpPr/>
            <p:nvPr/>
          </p:nvGrpSpPr>
          <p:grpSpPr>
            <a:xfrm>
              <a:off x="2115055" y="1640259"/>
              <a:ext cx="1428116" cy="550868"/>
              <a:chOff x="2225073" y="2790706"/>
              <a:chExt cx="1428116" cy="550868"/>
            </a:xfrm>
          </p:grpSpPr>
          <p:cxnSp>
            <p:nvCxnSpPr>
              <p:cNvPr id="683" name="Connecteur droit 682">
                <a:extLst>
                  <a:ext uri="{FF2B5EF4-FFF2-40B4-BE49-F238E27FC236}">
                    <a16:creationId xmlns:a16="http://schemas.microsoft.com/office/drawing/2014/main" id="{A34622B6-2371-4BBD-92C0-8B98C03B92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785" y="2978562"/>
                <a:ext cx="0" cy="248324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4" name="ZoneTexte 683">
                <a:extLst>
                  <a:ext uri="{FF2B5EF4-FFF2-40B4-BE49-F238E27FC236}">
                    <a16:creationId xmlns:a16="http://schemas.microsoft.com/office/drawing/2014/main" id="{01615342-CF21-8DE3-F59B-AB19BF5B8216}"/>
                  </a:ext>
                </a:extLst>
              </p:cNvPr>
              <p:cNvSpPr txBox="1"/>
              <p:nvPr/>
            </p:nvSpPr>
            <p:spPr>
              <a:xfrm>
                <a:off x="2225073" y="2790706"/>
                <a:ext cx="1131696" cy="229933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0000">
                    <a:srgbClr val="F1A3B0"/>
                  </a:gs>
                </a:gsLst>
                <a:lin ang="0" scaled="0"/>
              </a:gradFill>
              <a:ln w="12700">
                <a:solidFill>
                  <a:srgbClr val="8B257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algn="ctr">
                  <a:defRPr sz="1100" b="1"/>
                </a:lvl1pPr>
              </a:lstStyle>
              <a:p>
                <a:r>
                  <a:rPr lang="fr-FR" sz="894" dirty="0"/>
                  <a:t>Terre</a:t>
                </a:r>
              </a:p>
            </p:txBody>
          </p:sp>
          <p:sp>
            <p:nvSpPr>
              <p:cNvPr id="685" name="ZoneTexte 684">
                <a:extLst>
                  <a:ext uri="{FF2B5EF4-FFF2-40B4-BE49-F238E27FC236}">
                    <a16:creationId xmlns:a16="http://schemas.microsoft.com/office/drawing/2014/main" id="{2F20F62F-E7B3-C6F9-2239-C804DE7C9B0F}"/>
                  </a:ext>
                </a:extLst>
              </p:cNvPr>
              <p:cNvSpPr txBox="1"/>
              <p:nvPr/>
            </p:nvSpPr>
            <p:spPr>
              <a:xfrm>
                <a:off x="2471455" y="2974037"/>
                <a:ext cx="1181734" cy="367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94" b="1" dirty="0"/>
                  <a:t>Statut : functional</a:t>
                </a:r>
              </a:p>
              <a:p>
                <a:r>
                  <a:rPr lang="fr-FR" sz="894" b="1" dirty="0"/>
                  <a:t>Nature : </a:t>
                </a:r>
                <a:r>
                  <a:rPr lang="fr-FR" sz="894" b="1" dirty="0" err="1"/>
                  <a:t>TerreNeutre</a:t>
                </a:r>
                <a:endParaRPr lang="fr-FR" sz="894" b="1" dirty="0"/>
              </a:p>
            </p:txBody>
          </p:sp>
          <p:cxnSp>
            <p:nvCxnSpPr>
              <p:cNvPr id="687" name="Connecteur droit 686">
                <a:extLst>
                  <a:ext uri="{FF2B5EF4-FFF2-40B4-BE49-F238E27FC236}">
                    <a16:creationId xmlns:a16="http://schemas.microsoft.com/office/drawing/2014/main" id="{9BD58C5C-9187-74F7-5D66-9C72F26DF0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785" y="3226886"/>
                <a:ext cx="123825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9" name="Connecteur droit 688">
                <a:extLst>
                  <a:ext uri="{FF2B5EF4-FFF2-40B4-BE49-F238E27FC236}">
                    <a16:creationId xmlns:a16="http://schemas.microsoft.com/office/drawing/2014/main" id="{48FC7CE5-59CF-0747-462A-713041DE6A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0537" y="3079642"/>
                <a:ext cx="123825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34D9422A-B097-2714-9496-943E65A4FA3A}"/>
              </a:ext>
            </a:extLst>
          </p:cNvPr>
          <p:cNvGrpSpPr/>
          <p:nvPr/>
        </p:nvGrpSpPr>
        <p:grpSpPr>
          <a:xfrm>
            <a:off x="2237943" y="3922821"/>
            <a:ext cx="1731592" cy="861679"/>
            <a:chOff x="2133198" y="3192583"/>
            <a:chExt cx="1731592" cy="861679"/>
          </a:xfrm>
        </p:grpSpPr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C2FE21B9-5C83-8924-BEE3-E8B1B8FF2A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8096" y="3381375"/>
              <a:ext cx="1229" cy="550106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33149723-6EDC-2583-270A-C129F726F422}"/>
                </a:ext>
              </a:extLst>
            </p:cNvPr>
            <p:cNvSpPr txBox="1"/>
            <p:nvPr/>
          </p:nvSpPr>
          <p:spPr>
            <a:xfrm>
              <a:off x="2298529" y="3411522"/>
              <a:ext cx="1566261" cy="642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  <a:p>
              <a:r>
                <a:rPr lang="fr-FR" sz="894" b="1" dirty="0"/>
                <a:t>FonctionCable : MALT</a:t>
              </a:r>
            </a:p>
            <a:p>
              <a:r>
                <a:rPr lang="fr-FR" sz="894" b="1" dirty="0"/>
                <a:t>NatCableTerre : CuivreNu</a:t>
              </a:r>
            </a:p>
            <a:p>
              <a:r>
                <a:rPr lang="fr-FR" sz="894" b="1" dirty="0"/>
                <a:t>SectionCablette : 25mm²</a:t>
              </a:r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DC3CF394-A895-69E4-B425-36279FB69BC6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96" y="3659994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6ED783B1-8B5B-3134-8D4C-8F27F3801494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96" y="3526246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47B3D6A7-685E-D673-29A8-9FA5E99040AF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85" y="3931481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0E467448-90B6-AD71-3198-6578F01EFE3E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85" y="3802496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207986A2-486D-F787-A11A-6FF81C624033}"/>
                </a:ext>
              </a:extLst>
            </p:cNvPr>
            <p:cNvSpPr txBox="1"/>
            <p:nvPr/>
          </p:nvSpPr>
          <p:spPr>
            <a:xfrm>
              <a:off x="2133198" y="3192583"/>
              <a:ext cx="1243622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CableTerre</a:t>
              </a:r>
            </a:p>
          </p:txBody>
        </p: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501C1826-446C-797B-AD74-07FFAB571813}"/>
              </a:ext>
            </a:extLst>
          </p:cNvPr>
          <p:cNvGrpSpPr/>
          <p:nvPr/>
        </p:nvGrpSpPr>
        <p:grpSpPr>
          <a:xfrm>
            <a:off x="483195" y="4610124"/>
            <a:ext cx="2126963" cy="1560682"/>
            <a:chOff x="1054478" y="999765"/>
            <a:chExt cx="2126963" cy="1560682"/>
          </a:xfrm>
        </p:grpSpPr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94A66CBB-4957-C89B-088C-ED609D6D3864}"/>
                </a:ext>
              </a:extLst>
            </p:cNvPr>
            <p:cNvCxnSpPr>
              <a:cxnSpLocks/>
            </p:cNvCxnSpPr>
            <p:nvPr/>
          </p:nvCxnSpPr>
          <p:spPr>
            <a:xfrm>
              <a:off x="1114810" y="1199551"/>
              <a:ext cx="7352" cy="1226381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F7EDCE20-2B4D-C961-D049-CA7881FBD5C3}"/>
                </a:ext>
              </a:extLst>
            </p:cNvPr>
            <p:cNvSpPr txBox="1"/>
            <p:nvPr/>
          </p:nvSpPr>
          <p:spPr>
            <a:xfrm>
              <a:off x="1194014" y="1229698"/>
              <a:ext cx="1987427" cy="133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  <a:p>
              <a:r>
                <a:rPr lang="fr-FR" sz="894" b="1" dirty="0"/>
                <a:t>Isolant : réticulé</a:t>
              </a:r>
            </a:p>
            <a:p>
              <a:r>
                <a:rPr lang="fr-FR" sz="894" b="1" dirty="0"/>
                <a:t>Matériau : Alu</a:t>
              </a:r>
            </a:p>
            <a:p>
              <a:r>
                <a:rPr lang="fr-FR" sz="894" b="1" dirty="0"/>
                <a:t>DomaineTension : BT</a:t>
              </a:r>
            </a:p>
            <a:p>
              <a:r>
                <a:rPr lang="fr-FR" sz="894" b="1" dirty="0"/>
                <a:t>Fonction : Distrib.Energie</a:t>
              </a:r>
            </a:p>
            <a:p>
              <a:r>
                <a:rPr lang="fr-FR" sz="894" b="1" dirty="0"/>
                <a:t>NombreConducteur : 4</a:t>
              </a:r>
            </a:p>
            <a:p>
              <a:r>
                <a:rPr lang="fr-FR" sz="894" b="1" dirty="0"/>
                <a:t>Section : 70</a:t>
              </a:r>
            </a:p>
            <a:p>
              <a:r>
                <a:rPr lang="fr-FR" sz="894" b="1" dirty="0"/>
                <a:t>SectionNeutre : 54</a:t>
              </a:r>
            </a:p>
            <a:p>
              <a:r>
                <a:rPr lang="fr-FR" sz="894" b="1" dirty="0"/>
                <a:t>HierarchieBT : reseau</a:t>
              </a:r>
            </a:p>
          </p:txBody>
        </p:sp>
        <p:cxnSp>
          <p:nvCxnSpPr>
            <p:cNvPr id="448" name="Connecteur droit 447">
              <a:extLst>
                <a:ext uri="{FF2B5EF4-FFF2-40B4-BE49-F238E27FC236}">
                  <a16:creationId xmlns:a16="http://schemas.microsoft.com/office/drawing/2014/main" id="{DD99767A-9C23-C397-1746-1274D28E4FB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47817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Connecteur droit 448">
              <a:extLst>
                <a:ext uri="{FF2B5EF4-FFF2-40B4-BE49-F238E27FC236}">
                  <a16:creationId xmlns:a16="http://schemas.microsoft.com/office/drawing/2014/main" id="{5DEE5C69-D3DE-C474-5050-EF1341D4DFCD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3444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Connecteur droit 449">
              <a:extLst>
                <a:ext uri="{FF2B5EF4-FFF2-40B4-BE49-F238E27FC236}">
                  <a16:creationId xmlns:a16="http://schemas.microsoft.com/office/drawing/2014/main" id="{B255B60A-5D5C-F567-22A5-216F5869669F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74965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Connecteur droit 450">
              <a:extLst>
                <a:ext uri="{FF2B5EF4-FFF2-40B4-BE49-F238E27FC236}">
                  <a16:creationId xmlns:a16="http://schemas.microsoft.com/office/drawing/2014/main" id="{262CDA0D-C9C1-6DCC-661F-06D1ABE7053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6206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Connecteur droit 451">
              <a:extLst>
                <a:ext uri="{FF2B5EF4-FFF2-40B4-BE49-F238E27FC236}">
                  <a16:creationId xmlns:a16="http://schemas.microsoft.com/office/drawing/2014/main" id="{454AF370-E68B-6C88-4ADB-7CD5EDAF1FE5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203062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Connecteur droit 452">
              <a:extLst>
                <a:ext uri="{FF2B5EF4-FFF2-40B4-BE49-F238E27FC236}">
                  <a16:creationId xmlns:a16="http://schemas.microsoft.com/office/drawing/2014/main" id="{719C6311-1C2F-6CF8-8DFA-B55B1044D063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8968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Connecteur droit 453">
              <a:extLst>
                <a:ext uri="{FF2B5EF4-FFF2-40B4-BE49-F238E27FC236}">
                  <a16:creationId xmlns:a16="http://schemas.microsoft.com/office/drawing/2014/main" id="{3D414CAD-79DE-1DE6-B183-A01B1FE30550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230210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Connecteur droit 454">
              <a:extLst>
                <a:ext uri="{FF2B5EF4-FFF2-40B4-BE49-F238E27FC236}">
                  <a16:creationId xmlns:a16="http://schemas.microsoft.com/office/drawing/2014/main" id="{752E29D1-563C-012E-B5B3-15B3DBA65112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21731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Connecteur droit 457">
              <a:extLst>
                <a:ext uri="{FF2B5EF4-FFF2-40B4-BE49-F238E27FC236}">
                  <a16:creationId xmlns:a16="http://schemas.microsoft.com/office/drawing/2014/main" id="{116416A5-0054-2E55-2994-E30020539ABA}"/>
                </a:ext>
              </a:extLst>
            </p:cNvPr>
            <p:cNvCxnSpPr>
              <a:cxnSpLocks/>
            </p:cNvCxnSpPr>
            <p:nvPr/>
          </p:nvCxnSpPr>
          <p:spPr>
            <a:xfrm>
              <a:off x="1118333" y="242593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9" name="ZoneTexte 468">
              <a:extLst>
                <a:ext uri="{FF2B5EF4-FFF2-40B4-BE49-F238E27FC236}">
                  <a16:creationId xmlns:a16="http://schemas.microsoft.com/office/drawing/2014/main" id="{85AB5732-2A84-2E6C-E9A3-9D9CBBE63EA2}"/>
                </a:ext>
              </a:extLst>
            </p:cNvPr>
            <p:cNvSpPr txBox="1"/>
            <p:nvPr/>
          </p:nvSpPr>
          <p:spPr>
            <a:xfrm>
              <a:off x="1054478" y="999765"/>
              <a:ext cx="1226162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CableElectrique BT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82EF31E9-DB22-A4D7-6780-C808139042FF}"/>
              </a:ext>
            </a:extLst>
          </p:cNvPr>
          <p:cNvGrpSpPr/>
          <p:nvPr/>
        </p:nvGrpSpPr>
        <p:grpSpPr>
          <a:xfrm>
            <a:off x="6477527" y="1267812"/>
            <a:ext cx="1774460" cy="861679"/>
            <a:chOff x="2090330" y="3192583"/>
            <a:chExt cx="1774460" cy="861679"/>
          </a:xfrm>
        </p:grpSpPr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6F7DA239-756F-413B-0FAF-955EFBEB61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8096" y="3381375"/>
              <a:ext cx="1229" cy="550106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C2FAF62C-35FC-FEAE-1809-DDEFB5156DB6}"/>
                </a:ext>
              </a:extLst>
            </p:cNvPr>
            <p:cNvSpPr txBox="1"/>
            <p:nvPr/>
          </p:nvSpPr>
          <p:spPr>
            <a:xfrm>
              <a:off x="2298529" y="3411522"/>
              <a:ext cx="1566261" cy="642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  <a:p>
              <a:r>
                <a:rPr lang="fr-FR" sz="894" b="1" dirty="0"/>
                <a:t>FonctionCable : MALT</a:t>
              </a:r>
            </a:p>
            <a:p>
              <a:r>
                <a:rPr lang="fr-FR" sz="894" b="1" dirty="0"/>
                <a:t>NatCableTerre : CuivreNu</a:t>
              </a:r>
            </a:p>
            <a:p>
              <a:r>
                <a:rPr lang="fr-FR" sz="894" b="1" dirty="0"/>
                <a:t>SectionCablette : 25mm²</a:t>
              </a:r>
            </a:p>
          </p:txBody>
        </p: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B48F1374-7DF7-0A46-3844-934954F893CB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96" y="3659994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C9A91758-7657-185F-702F-25711A891C7E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96" y="3526246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CB787D71-0385-3834-7180-6C7B386D7A46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85" y="3931481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0BF5260C-1236-5058-810D-E95E1249B140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85" y="3802496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D36507F7-B488-40FD-573E-156575850724}"/>
                </a:ext>
              </a:extLst>
            </p:cNvPr>
            <p:cNvSpPr txBox="1"/>
            <p:nvPr/>
          </p:nvSpPr>
          <p:spPr>
            <a:xfrm>
              <a:off x="2090330" y="3192583"/>
              <a:ext cx="1431101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CableTerre</a:t>
              </a:r>
            </a:p>
          </p:txBody>
        </p:sp>
      </p:grpSp>
      <p:grpSp>
        <p:nvGrpSpPr>
          <p:cNvPr id="499" name="Groupe 498">
            <a:extLst>
              <a:ext uri="{FF2B5EF4-FFF2-40B4-BE49-F238E27FC236}">
                <a16:creationId xmlns:a16="http://schemas.microsoft.com/office/drawing/2014/main" id="{7EBA8EE5-2CA8-9E4A-5FAA-E575780111F3}"/>
              </a:ext>
            </a:extLst>
          </p:cNvPr>
          <p:cNvGrpSpPr/>
          <p:nvPr/>
        </p:nvGrpSpPr>
        <p:grpSpPr>
          <a:xfrm>
            <a:off x="8287986" y="5532265"/>
            <a:ext cx="1731592" cy="861679"/>
            <a:chOff x="2133198" y="3192583"/>
            <a:chExt cx="1731592" cy="861679"/>
          </a:xfrm>
        </p:grpSpPr>
        <p:cxnSp>
          <p:nvCxnSpPr>
            <p:cNvPr id="500" name="Connecteur droit 499">
              <a:extLst>
                <a:ext uri="{FF2B5EF4-FFF2-40B4-BE49-F238E27FC236}">
                  <a16:creationId xmlns:a16="http://schemas.microsoft.com/office/drawing/2014/main" id="{195C6A3E-A570-9880-407A-63575E2749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8096" y="3381375"/>
              <a:ext cx="1229" cy="550106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2" name="ZoneTexte 501">
              <a:extLst>
                <a:ext uri="{FF2B5EF4-FFF2-40B4-BE49-F238E27FC236}">
                  <a16:creationId xmlns:a16="http://schemas.microsoft.com/office/drawing/2014/main" id="{AD000EFC-665E-8D3C-AD7C-87C382FB5915}"/>
                </a:ext>
              </a:extLst>
            </p:cNvPr>
            <p:cNvSpPr txBox="1"/>
            <p:nvPr/>
          </p:nvSpPr>
          <p:spPr>
            <a:xfrm>
              <a:off x="2298529" y="3411522"/>
              <a:ext cx="1566261" cy="642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  <a:p>
              <a:r>
                <a:rPr lang="fr-FR" sz="894" b="1" dirty="0"/>
                <a:t>Fonction : MALT</a:t>
              </a:r>
            </a:p>
            <a:p>
              <a:r>
                <a:rPr lang="fr-FR" sz="894" b="1" dirty="0"/>
                <a:t>NatCableTerre : CuivreNu</a:t>
              </a:r>
            </a:p>
            <a:p>
              <a:r>
                <a:rPr lang="fr-FR" sz="894" b="1" dirty="0"/>
                <a:t>SectionCablette : 25mm²</a:t>
              </a:r>
            </a:p>
          </p:txBody>
        </p:sp>
        <p:cxnSp>
          <p:nvCxnSpPr>
            <p:cNvPr id="503" name="Connecteur droit 502">
              <a:extLst>
                <a:ext uri="{FF2B5EF4-FFF2-40B4-BE49-F238E27FC236}">
                  <a16:creationId xmlns:a16="http://schemas.microsoft.com/office/drawing/2014/main" id="{F7058B52-5FFF-1568-4F59-09FE562ABD46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96" y="3659994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Connecteur droit 503">
              <a:extLst>
                <a:ext uri="{FF2B5EF4-FFF2-40B4-BE49-F238E27FC236}">
                  <a16:creationId xmlns:a16="http://schemas.microsoft.com/office/drawing/2014/main" id="{D1697149-02EC-F5D0-6790-FFD719EE1C21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96" y="3526246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Connecteur droit 504">
              <a:extLst>
                <a:ext uri="{FF2B5EF4-FFF2-40B4-BE49-F238E27FC236}">
                  <a16:creationId xmlns:a16="http://schemas.microsoft.com/office/drawing/2014/main" id="{2472D2A1-9C00-19DD-3AAF-BE0C4BE4AC42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85" y="3931481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Connecteur droit 505">
              <a:extLst>
                <a:ext uri="{FF2B5EF4-FFF2-40B4-BE49-F238E27FC236}">
                  <a16:creationId xmlns:a16="http://schemas.microsoft.com/office/drawing/2014/main" id="{CD1E7FF9-D13E-E0E7-C057-766B58DF3991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85" y="3802496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ZoneTexte 506">
              <a:extLst>
                <a:ext uri="{FF2B5EF4-FFF2-40B4-BE49-F238E27FC236}">
                  <a16:creationId xmlns:a16="http://schemas.microsoft.com/office/drawing/2014/main" id="{63627823-02CE-B3F4-25F6-2215F6E39948}"/>
                </a:ext>
              </a:extLst>
            </p:cNvPr>
            <p:cNvSpPr txBox="1"/>
            <p:nvPr/>
          </p:nvSpPr>
          <p:spPr>
            <a:xfrm>
              <a:off x="2133198" y="3192583"/>
              <a:ext cx="1243622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CableTerre</a:t>
              </a:r>
            </a:p>
          </p:txBody>
        </p: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810D441B-C374-0900-27EF-300062533340}"/>
              </a:ext>
            </a:extLst>
          </p:cNvPr>
          <p:cNvGrpSpPr/>
          <p:nvPr/>
        </p:nvGrpSpPr>
        <p:grpSpPr>
          <a:xfrm>
            <a:off x="1224290" y="755069"/>
            <a:ext cx="2126963" cy="1285478"/>
            <a:chOff x="1054478" y="999765"/>
            <a:chExt cx="2126963" cy="1285478"/>
          </a:xfrm>
        </p:grpSpPr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8560C2F5-E8C1-FD14-3FF6-A5340B3833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9894" y="1199551"/>
              <a:ext cx="4916" cy="980042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" name="ZoneTexte 511">
              <a:extLst>
                <a:ext uri="{FF2B5EF4-FFF2-40B4-BE49-F238E27FC236}">
                  <a16:creationId xmlns:a16="http://schemas.microsoft.com/office/drawing/2014/main" id="{636F71E3-875C-50D0-B69E-E6D95EA4A34F}"/>
                </a:ext>
              </a:extLst>
            </p:cNvPr>
            <p:cNvSpPr txBox="1"/>
            <p:nvPr/>
          </p:nvSpPr>
          <p:spPr>
            <a:xfrm>
              <a:off x="1194014" y="1229698"/>
              <a:ext cx="1987427" cy="1055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  <a:p>
              <a:r>
                <a:rPr lang="fr-FR" sz="894" b="1" dirty="0"/>
                <a:t>Isolant : Nu</a:t>
              </a:r>
            </a:p>
            <a:p>
              <a:r>
                <a:rPr lang="fr-FR" sz="894" b="1" dirty="0"/>
                <a:t>Matériau : </a:t>
              </a:r>
              <a:r>
                <a:rPr lang="fr-FR" sz="894" b="1" dirty="0" err="1"/>
                <a:t>Alm</a:t>
              </a:r>
              <a:endParaRPr lang="fr-FR" sz="894" b="1" dirty="0"/>
            </a:p>
            <a:p>
              <a:r>
                <a:rPr lang="fr-FR" sz="894" b="1" dirty="0"/>
                <a:t>DomaineTension : HTA</a:t>
              </a:r>
            </a:p>
            <a:p>
              <a:r>
                <a:rPr lang="fr-FR" sz="894" b="1" dirty="0"/>
                <a:t>Fonction : </a:t>
              </a:r>
              <a:r>
                <a:rPr lang="fr-FR" sz="894" b="1" dirty="0" err="1"/>
                <a:t>Distrib.Energie</a:t>
              </a:r>
              <a:endParaRPr lang="fr-FR" sz="894" b="1" dirty="0"/>
            </a:p>
            <a:p>
              <a:r>
                <a:rPr lang="fr-FR" sz="894" b="1" dirty="0"/>
                <a:t>NombreConducteur : 3</a:t>
              </a:r>
            </a:p>
            <a:p>
              <a:r>
                <a:rPr lang="fr-FR" sz="894" b="1" dirty="0"/>
                <a:t>Section : 54</a:t>
              </a:r>
            </a:p>
          </p:txBody>
        </p:sp>
        <p:cxnSp>
          <p:nvCxnSpPr>
            <p:cNvPr id="513" name="Connecteur droit 512">
              <a:extLst>
                <a:ext uri="{FF2B5EF4-FFF2-40B4-BE49-F238E27FC236}">
                  <a16:creationId xmlns:a16="http://schemas.microsoft.com/office/drawing/2014/main" id="{11FCDD73-19C8-C024-1304-57A53AF35DDB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47817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Connecteur droit 514">
              <a:extLst>
                <a:ext uri="{FF2B5EF4-FFF2-40B4-BE49-F238E27FC236}">
                  <a16:creationId xmlns:a16="http://schemas.microsoft.com/office/drawing/2014/main" id="{05CB28EE-5E38-1A0A-8419-9A6BDF89195B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3444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Connecteur droit 515">
              <a:extLst>
                <a:ext uri="{FF2B5EF4-FFF2-40B4-BE49-F238E27FC236}">
                  <a16:creationId xmlns:a16="http://schemas.microsoft.com/office/drawing/2014/main" id="{F4819BA7-9C55-BE3C-5FC8-D47759D65489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74965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Connecteur droit 517">
              <a:extLst>
                <a:ext uri="{FF2B5EF4-FFF2-40B4-BE49-F238E27FC236}">
                  <a16:creationId xmlns:a16="http://schemas.microsoft.com/office/drawing/2014/main" id="{7A2A4629-3F08-E6AC-3ACD-686A22B8176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6206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Connecteur droit 520">
              <a:extLst>
                <a:ext uri="{FF2B5EF4-FFF2-40B4-BE49-F238E27FC236}">
                  <a16:creationId xmlns:a16="http://schemas.microsoft.com/office/drawing/2014/main" id="{8E0DDDCF-BD95-BD0C-A8B9-839B1AD76AA0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203062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Connecteur droit 521">
              <a:extLst>
                <a:ext uri="{FF2B5EF4-FFF2-40B4-BE49-F238E27FC236}">
                  <a16:creationId xmlns:a16="http://schemas.microsoft.com/office/drawing/2014/main" id="{4395B45E-D487-1EF7-8D85-245A6636DDD7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8968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Connecteur droit 523">
              <a:extLst>
                <a:ext uri="{FF2B5EF4-FFF2-40B4-BE49-F238E27FC236}">
                  <a16:creationId xmlns:a16="http://schemas.microsoft.com/office/drawing/2014/main" id="{2A8D4CF5-E2A5-4CDF-9626-0B2858F871F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21731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ZoneTexte 525">
              <a:extLst>
                <a:ext uri="{FF2B5EF4-FFF2-40B4-BE49-F238E27FC236}">
                  <a16:creationId xmlns:a16="http://schemas.microsoft.com/office/drawing/2014/main" id="{6C906C8D-9D0A-176D-E608-E13FC8644673}"/>
                </a:ext>
              </a:extLst>
            </p:cNvPr>
            <p:cNvSpPr txBox="1"/>
            <p:nvPr/>
          </p:nvSpPr>
          <p:spPr>
            <a:xfrm>
              <a:off x="1054478" y="999765"/>
              <a:ext cx="1226162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CableElectrique HTA</a:t>
              </a:r>
            </a:p>
          </p:txBody>
        </p:sp>
      </p:grpSp>
      <p:grpSp>
        <p:nvGrpSpPr>
          <p:cNvPr id="535" name="Groupe 534">
            <a:extLst>
              <a:ext uri="{FF2B5EF4-FFF2-40B4-BE49-F238E27FC236}">
                <a16:creationId xmlns:a16="http://schemas.microsoft.com/office/drawing/2014/main" id="{74E0C835-0A13-7DB1-CA6B-EA33268DBCB6}"/>
              </a:ext>
            </a:extLst>
          </p:cNvPr>
          <p:cNvGrpSpPr/>
          <p:nvPr/>
        </p:nvGrpSpPr>
        <p:grpSpPr>
          <a:xfrm>
            <a:off x="3437095" y="748953"/>
            <a:ext cx="2126963" cy="1285478"/>
            <a:chOff x="1054478" y="999765"/>
            <a:chExt cx="2126963" cy="1285478"/>
          </a:xfrm>
        </p:grpSpPr>
        <p:cxnSp>
          <p:nvCxnSpPr>
            <p:cNvPr id="536" name="Connecteur droit 535">
              <a:extLst>
                <a:ext uri="{FF2B5EF4-FFF2-40B4-BE49-F238E27FC236}">
                  <a16:creationId xmlns:a16="http://schemas.microsoft.com/office/drawing/2014/main" id="{CB4C8B96-702E-E590-7425-7DADDD2E64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9894" y="1199551"/>
              <a:ext cx="4916" cy="980042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7" name="ZoneTexte 536">
              <a:extLst>
                <a:ext uri="{FF2B5EF4-FFF2-40B4-BE49-F238E27FC236}">
                  <a16:creationId xmlns:a16="http://schemas.microsoft.com/office/drawing/2014/main" id="{4714D169-C7B0-976B-C38B-CEFE047D90DA}"/>
                </a:ext>
              </a:extLst>
            </p:cNvPr>
            <p:cNvSpPr txBox="1"/>
            <p:nvPr/>
          </p:nvSpPr>
          <p:spPr>
            <a:xfrm>
              <a:off x="1194014" y="1229698"/>
              <a:ext cx="1987427" cy="1055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  <a:p>
              <a:r>
                <a:rPr lang="fr-FR" sz="894" b="1" dirty="0"/>
                <a:t>Isolant : Nu</a:t>
              </a:r>
            </a:p>
            <a:p>
              <a:r>
                <a:rPr lang="fr-FR" sz="894" b="1" dirty="0"/>
                <a:t>Matériau : </a:t>
              </a:r>
              <a:r>
                <a:rPr lang="fr-FR" sz="894" b="1" dirty="0" err="1"/>
                <a:t>Alm</a:t>
              </a:r>
              <a:endParaRPr lang="fr-FR" sz="894" b="1" dirty="0"/>
            </a:p>
            <a:p>
              <a:r>
                <a:rPr lang="fr-FR" sz="894" b="1" dirty="0"/>
                <a:t>DomaineTension : HTA</a:t>
              </a:r>
            </a:p>
            <a:p>
              <a:r>
                <a:rPr lang="fr-FR" sz="894" b="1" dirty="0"/>
                <a:t>Fonction : </a:t>
              </a:r>
              <a:r>
                <a:rPr lang="fr-FR" sz="894" b="1" dirty="0" err="1"/>
                <a:t>Distrib.Energie</a:t>
              </a:r>
              <a:endParaRPr lang="fr-FR" sz="894" b="1" dirty="0"/>
            </a:p>
            <a:p>
              <a:r>
                <a:rPr lang="fr-FR" sz="894" b="1" dirty="0"/>
                <a:t>NombreConducteur : 3</a:t>
              </a:r>
            </a:p>
            <a:p>
              <a:r>
                <a:rPr lang="fr-FR" sz="894" b="1" dirty="0"/>
                <a:t>Section : 54</a:t>
              </a:r>
            </a:p>
          </p:txBody>
        </p:sp>
        <p:cxnSp>
          <p:nvCxnSpPr>
            <p:cNvPr id="538" name="Connecteur droit 537">
              <a:extLst>
                <a:ext uri="{FF2B5EF4-FFF2-40B4-BE49-F238E27FC236}">
                  <a16:creationId xmlns:a16="http://schemas.microsoft.com/office/drawing/2014/main" id="{FABA17D7-86BD-D56F-1511-836DBE013F4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47817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Connecteur droit 553">
              <a:extLst>
                <a:ext uri="{FF2B5EF4-FFF2-40B4-BE49-F238E27FC236}">
                  <a16:creationId xmlns:a16="http://schemas.microsoft.com/office/drawing/2014/main" id="{0267142F-39D1-7991-E5BD-43DA385DA24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3444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Connecteur droit 554">
              <a:extLst>
                <a:ext uri="{FF2B5EF4-FFF2-40B4-BE49-F238E27FC236}">
                  <a16:creationId xmlns:a16="http://schemas.microsoft.com/office/drawing/2014/main" id="{1563A834-379B-908E-8E62-22740DC256C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74965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Connecteur droit 555">
              <a:extLst>
                <a:ext uri="{FF2B5EF4-FFF2-40B4-BE49-F238E27FC236}">
                  <a16:creationId xmlns:a16="http://schemas.microsoft.com/office/drawing/2014/main" id="{848B2D15-E534-54C7-B6C5-68095E09277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6206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Connecteur droit 556">
              <a:extLst>
                <a:ext uri="{FF2B5EF4-FFF2-40B4-BE49-F238E27FC236}">
                  <a16:creationId xmlns:a16="http://schemas.microsoft.com/office/drawing/2014/main" id="{D6453B2A-A53B-BCA8-4510-F9D850ABC5E3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203062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Connecteur droit 557">
              <a:extLst>
                <a:ext uri="{FF2B5EF4-FFF2-40B4-BE49-F238E27FC236}">
                  <a16:creationId xmlns:a16="http://schemas.microsoft.com/office/drawing/2014/main" id="{279B8C6E-F730-FE2F-5C47-E8E0D967C15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8968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Connecteur droit 558">
              <a:extLst>
                <a:ext uri="{FF2B5EF4-FFF2-40B4-BE49-F238E27FC236}">
                  <a16:creationId xmlns:a16="http://schemas.microsoft.com/office/drawing/2014/main" id="{397E0331-6512-AC93-BDFF-B0FB6B046305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21731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0" name="ZoneTexte 559">
              <a:extLst>
                <a:ext uri="{FF2B5EF4-FFF2-40B4-BE49-F238E27FC236}">
                  <a16:creationId xmlns:a16="http://schemas.microsoft.com/office/drawing/2014/main" id="{FD8AC225-92CA-2C71-AFB3-30DD31C871C8}"/>
                </a:ext>
              </a:extLst>
            </p:cNvPr>
            <p:cNvSpPr txBox="1"/>
            <p:nvPr/>
          </p:nvSpPr>
          <p:spPr>
            <a:xfrm>
              <a:off x="1054478" y="999765"/>
              <a:ext cx="1226162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CableElectrique HTA</a:t>
              </a:r>
            </a:p>
          </p:txBody>
        </p:sp>
      </p:grpSp>
      <p:grpSp>
        <p:nvGrpSpPr>
          <p:cNvPr id="571" name="Groupe 570">
            <a:extLst>
              <a:ext uri="{FF2B5EF4-FFF2-40B4-BE49-F238E27FC236}">
                <a16:creationId xmlns:a16="http://schemas.microsoft.com/office/drawing/2014/main" id="{283C0294-A13D-A73F-5137-DAA788E90F12}"/>
              </a:ext>
            </a:extLst>
          </p:cNvPr>
          <p:cNvGrpSpPr/>
          <p:nvPr/>
        </p:nvGrpSpPr>
        <p:grpSpPr>
          <a:xfrm>
            <a:off x="8280875" y="4220288"/>
            <a:ext cx="2126963" cy="1285478"/>
            <a:chOff x="1054478" y="999765"/>
            <a:chExt cx="2126963" cy="1285478"/>
          </a:xfrm>
        </p:grpSpPr>
        <p:cxnSp>
          <p:nvCxnSpPr>
            <p:cNvPr id="572" name="Connecteur droit 571">
              <a:extLst>
                <a:ext uri="{FF2B5EF4-FFF2-40B4-BE49-F238E27FC236}">
                  <a16:creationId xmlns:a16="http://schemas.microsoft.com/office/drawing/2014/main" id="{0E6DBEA3-FED0-0820-939D-3E33536E33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9894" y="1199551"/>
              <a:ext cx="4916" cy="980042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3" name="ZoneTexte 572">
              <a:extLst>
                <a:ext uri="{FF2B5EF4-FFF2-40B4-BE49-F238E27FC236}">
                  <a16:creationId xmlns:a16="http://schemas.microsoft.com/office/drawing/2014/main" id="{850B7C86-AA45-4BE4-6D14-D25FA490EAE1}"/>
                </a:ext>
              </a:extLst>
            </p:cNvPr>
            <p:cNvSpPr txBox="1"/>
            <p:nvPr/>
          </p:nvSpPr>
          <p:spPr>
            <a:xfrm>
              <a:off x="1194014" y="1229698"/>
              <a:ext cx="1987427" cy="1055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  <a:p>
              <a:r>
                <a:rPr lang="fr-FR" sz="894" b="1" dirty="0"/>
                <a:t>Isolant : N/A</a:t>
              </a:r>
            </a:p>
            <a:p>
              <a:r>
                <a:rPr lang="fr-FR" sz="894" b="1" dirty="0"/>
                <a:t>Matériau : </a:t>
              </a:r>
              <a:r>
                <a:rPr lang="fr-FR" sz="894" b="1" dirty="0" err="1"/>
                <a:t>Alm</a:t>
              </a:r>
              <a:endParaRPr lang="fr-FR" sz="894" b="1" dirty="0"/>
            </a:p>
            <a:p>
              <a:r>
                <a:rPr lang="fr-FR" sz="894" b="1" dirty="0"/>
                <a:t>DomaineTension : HTA</a:t>
              </a:r>
            </a:p>
            <a:p>
              <a:r>
                <a:rPr lang="fr-FR" sz="894" b="1" dirty="0"/>
                <a:t>Fonction : </a:t>
              </a:r>
              <a:r>
                <a:rPr lang="fr-FR" sz="894" b="1" dirty="0" err="1"/>
                <a:t>Distrib.Energie</a:t>
              </a:r>
              <a:endParaRPr lang="fr-FR" sz="894" b="1" dirty="0"/>
            </a:p>
            <a:p>
              <a:r>
                <a:rPr lang="fr-FR" sz="894" b="1" dirty="0"/>
                <a:t>NombreConducteur : 3</a:t>
              </a:r>
            </a:p>
            <a:p>
              <a:r>
                <a:rPr lang="fr-FR" sz="894" b="1" dirty="0"/>
                <a:t>Section : 54</a:t>
              </a:r>
            </a:p>
          </p:txBody>
        </p:sp>
        <p:cxnSp>
          <p:nvCxnSpPr>
            <p:cNvPr id="574" name="Connecteur droit 573">
              <a:extLst>
                <a:ext uri="{FF2B5EF4-FFF2-40B4-BE49-F238E27FC236}">
                  <a16:creationId xmlns:a16="http://schemas.microsoft.com/office/drawing/2014/main" id="{22D09F0C-BE4E-0B1A-34DC-7CBE62144A9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47817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Connecteur droit 574">
              <a:extLst>
                <a:ext uri="{FF2B5EF4-FFF2-40B4-BE49-F238E27FC236}">
                  <a16:creationId xmlns:a16="http://schemas.microsoft.com/office/drawing/2014/main" id="{C1EA64CB-D85C-AC91-B281-AFC3C361505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3444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Connecteur droit 575">
              <a:extLst>
                <a:ext uri="{FF2B5EF4-FFF2-40B4-BE49-F238E27FC236}">
                  <a16:creationId xmlns:a16="http://schemas.microsoft.com/office/drawing/2014/main" id="{40114E96-46F2-FEE1-B7F0-33DC7EF6113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74965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Connecteur droit 576">
              <a:extLst>
                <a:ext uri="{FF2B5EF4-FFF2-40B4-BE49-F238E27FC236}">
                  <a16:creationId xmlns:a16="http://schemas.microsoft.com/office/drawing/2014/main" id="{36295ABE-C4B1-CCC0-41F0-02981FF037E3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6206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Connecteur droit 577">
              <a:extLst>
                <a:ext uri="{FF2B5EF4-FFF2-40B4-BE49-F238E27FC236}">
                  <a16:creationId xmlns:a16="http://schemas.microsoft.com/office/drawing/2014/main" id="{5BAF26FC-4688-D924-37AA-219C3F95A3ED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203062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Connecteur droit 578">
              <a:extLst>
                <a:ext uri="{FF2B5EF4-FFF2-40B4-BE49-F238E27FC236}">
                  <a16:creationId xmlns:a16="http://schemas.microsoft.com/office/drawing/2014/main" id="{4032E080-9E66-88FE-83DD-A53FA6E6BFBF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8968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Connecteur droit 580">
              <a:extLst>
                <a:ext uri="{FF2B5EF4-FFF2-40B4-BE49-F238E27FC236}">
                  <a16:creationId xmlns:a16="http://schemas.microsoft.com/office/drawing/2014/main" id="{22E3E54D-3125-4A02-A173-F04FC3CB1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21731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2" name="ZoneTexte 581">
              <a:extLst>
                <a:ext uri="{FF2B5EF4-FFF2-40B4-BE49-F238E27FC236}">
                  <a16:creationId xmlns:a16="http://schemas.microsoft.com/office/drawing/2014/main" id="{877CA7C9-1DCC-0B8F-A627-8B58286F2515}"/>
                </a:ext>
              </a:extLst>
            </p:cNvPr>
            <p:cNvSpPr txBox="1"/>
            <p:nvPr/>
          </p:nvSpPr>
          <p:spPr>
            <a:xfrm>
              <a:off x="1054478" y="999765"/>
              <a:ext cx="1226162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CableElectrique HTA</a:t>
              </a:r>
            </a:p>
          </p:txBody>
        </p:sp>
      </p:grpSp>
      <p:grpSp>
        <p:nvGrpSpPr>
          <p:cNvPr id="495" name="Groupe 494">
            <a:extLst>
              <a:ext uri="{FF2B5EF4-FFF2-40B4-BE49-F238E27FC236}">
                <a16:creationId xmlns:a16="http://schemas.microsoft.com/office/drawing/2014/main" id="{ABDB5543-E1E7-17A8-4D2A-40D8342E1670}"/>
              </a:ext>
            </a:extLst>
          </p:cNvPr>
          <p:cNvGrpSpPr/>
          <p:nvPr/>
        </p:nvGrpSpPr>
        <p:grpSpPr>
          <a:xfrm>
            <a:off x="4933420" y="5047767"/>
            <a:ext cx="1714478" cy="633187"/>
            <a:chOff x="2486366" y="1403461"/>
            <a:chExt cx="2110126" cy="928353"/>
          </a:xfrm>
        </p:grpSpPr>
        <p:cxnSp>
          <p:nvCxnSpPr>
            <p:cNvPr id="501" name="Connecteur droit 500">
              <a:extLst>
                <a:ext uri="{FF2B5EF4-FFF2-40B4-BE49-F238E27FC236}">
                  <a16:creationId xmlns:a16="http://schemas.microsoft.com/office/drawing/2014/main" id="{49633A51-63E3-8EE5-15D9-2F6EB609451A}"/>
                </a:ext>
              </a:extLst>
            </p:cNvPr>
            <p:cNvCxnSpPr>
              <a:cxnSpLocks/>
            </p:cNvCxnSpPr>
            <p:nvPr/>
          </p:nvCxnSpPr>
          <p:spPr>
            <a:xfrm>
              <a:off x="2671599" y="1710106"/>
              <a:ext cx="0" cy="582578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0" name="ZoneTexte 509">
              <a:extLst>
                <a:ext uri="{FF2B5EF4-FFF2-40B4-BE49-F238E27FC236}">
                  <a16:creationId xmlns:a16="http://schemas.microsoft.com/office/drawing/2014/main" id="{2A4605DB-ED93-743F-54B8-1F001993AF76}"/>
                </a:ext>
              </a:extLst>
            </p:cNvPr>
            <p:cNvSpPr txBox="1"/>
            <p:nvPr/>
          </p:nvSpPr>
          <p:spPr>
            <a:xfrm>
              <a:off x="2729708" y="1710105"/>
              <a:ext cx="1866784" cy="621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Géometrie XY classe A</a:t>
              </a:r>
            </a:p>
            <a:p>
              <a:r>
                <a:rPr lang="fr-FR" sz="894" b="1" dirty="0"/>
                <a:t>Haut./classe/eff.: 12 E 12,5</a:t>
              </a:r>
            </a:p>
            <a:p>
              <a:r>
                <a:rPr lang="fr-FR" sz="894" b="1" dirty="0"/>
                <a:t>Enfouiss. 1,9m</a:t>
              </a:r>
            </a:p>
          </p:txBody>
        </p:sp>
        <p:sp>
          <p:nvSpPr>
            <p:cNvPr id="511" name="ZoneTexte 510">
              <a:extLst>
                <a:ext uri="{FF2B5EF4-FFF2-40B4-BE49-F238E27FC236}">
                  <a16:creationId xmlns:a16="http://schemas.microsoft.com/office/drawing/2014/main" id="{5EC353A5-9A90-61AD-05BC-43AC52B26F3F}"/>
                </a:ext>
              </a:extLst>
            </p:cNvPr>
            <p:cNvSpPr txBox="1"/>
            <p:nvPr/>
          </p:nvSpPr>
          <p:spPr>
            <a:xfrm>
              <a:off x="2486366" y="1403461"/>
              <a:ext cx="1392860" cy="33780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0" scaled="0"/>
            </a:gradFill>
            <a:ln w="127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Support</a:t>
              </a:r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8CEEFE7B-3953-B3E9-8CCE-629E27E1B5D8}"/>
                </a:ext>
              </a:extLst>
            </p:cNvPr>
            <p:cNvCxnSpPr>
              <a:cxnSpLocks/>
            </p:cNvCxnSpPr>
            <p:nvPr/>
          </p:nvCxnSpPr>
          <p:spPr>
            <a:xfrm>
              <a:off x="2671599" y="2091201"/>
              <a:ext cx="152400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D63ABD97-CC28-B2AF-1174-6F6D8AB31E94}"/>
                </a:ext>
              </a:extLst>
            </p:cNvPr>
            <p:cNvCxnSpPr>
              <a:cxnSpLocks/>
            </p:cNvCxnSpPr>
            <p:nvPr/>
          </p:nvCxnSpPr>
          <p:spPr>
            <a:xfrm>
              <a:off x="2671599" y="1897536"/>
              <a:ext cx="152400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F0C08A8D-FF65-66D5-60B7-DD897A1DD9A8}"/>
                </a:ext>
              </a:extLst>
            </p:cNvPr>
            <p:cNvCxnSpPr>
              <a:cxnSpLocks/>
            </p:cNvCxnSpPr>
            <p:nvPr/>
          </p:nvCxnSpPr>
          <p:spPr>
            <a:xfrm>
              <a:off x="2671599" y="2282962"/>
              <a:ext cx="152400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6" name="Groupe 625">
            <a:extLst>
              <a:ext uri="{FF2B5EF4-FFF2-40B4-BE49-F238E27FC236}">
                <a16:creationId xmlns:a16="http://schemas.microsoft.com/office/drawing/2014/main" id="{0E326D24-C209-205F-A8AE-18374239558F}"/>
              </a:ext>
            </a:extLst>
          </p:cNvPr>
          <p:cNvGrpSpPr/>
          <p:nvPr/>
        </p:nvGrpSpPr>
        <p:grpSpPr>
          <a:xfrm>
            <a:off x="3350895" y="5188351"/>
            <a:ext cx="2126963" cy="1560682"/>
            <a:chOff x="1054478" y="999765"/>
            <a:chExt cx="2126963" cy="1560682"/>
          </a:xfrm>
        </p:grpSpPr>
        <p:cxnSp>
          <p:nvCxnSpPr>
            <p:cNvPr id="627" name="Connecteur droit 626">
              <a:extLst>
                <a:ext uri="{FF2B5EF4-FFF2-40B4-BE49-F238E27FC236}">
                  <a16:creationId xmlns:a16="http://schemas.microsoft.com/office/drawing/2014/main" id="{F54E0074-88F1-FE41-40F1-878248D822E9}"/>
                </a:ext>
              </a:extLst>
            </p:cNvPr>
            <p:cNvCxnSpPr>
              <a:cxnSpLocks/>
            </p:cNvCxnSpPr>
            <p:nvPr/>
          </p:nvCxnSpPr>
          <p:spPr>
            <a:xfrm>
              <a:off x="1114810" y="1199551"/>
              <a:ext cx="7352" cy="1226381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8" name="ZoneTexte 627">
              <a:extLst>
                <a:ext uri="{FF2B5EF4-FFF2-40B4-BE49-F238E27FC236}">
                  <a16:creationId xmlns:a16="http://schemas.microsoft.com/office/drawing/2014/main" id="{0A2F873C-3122-48BC-A97D-92CB0F82F468}"/>
                </a:ext>
              </a:extLst>
            </p:cNvPr>
            <p:cNvSpPr txBox="1"/>
            <p:nvPr/>
          </p:nvSpPr>
          <p:spPr>
            <a:xfrm>
              <a:off x="1194014" y="1229698"/>
              <a:ext cx="1987427" cy="133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  <a:p>
              <a:r>
                <a:rPr lang="fr-FR" sz="894" b="1" dirty="0"/>
                <a:t>Isolant : réticulé</a:t>
              </a:r>
            </a:p>
            <a:p>
              <a:r>
                <a:rPr lang="fr-FR" sz="894" b="1" dirty="0"/>
                <a:t>Matériau : Alu</a:t>
              </a:r>
            </a:p>
            <a:p>
              <a:r>
                <a:rPr lang="fr-FR" sz="894" b="1" dirty="0"/>
                <a:t>DomaineTension : BT</a:t>
              </a:r>
            </a:p>
            <a:p>
              <a:r>
                <a:rPr lang="fr-FR" sz="894" b="1" dirty="0"/>
                <a:t>Fonction : Distrib.Energie</a:t>
              </a:r>
            </a:p>
            <a:p>
              <a:r>
                <a:rPr lang="fr-FR" sz="894" b="1" dirty="0"/>
                <a:t>NombreConducteur : 4</a:t>
              </a:r>
            </a:p>
            <a:p>
              <a:r>
                <a:rPr lang="fr-FR" sz="894" b="1" dirty="0"/>
                <a:t>Section : 70</a:t>
              </a:r>
            </a:p>
            <a:p>
              <a:r>
                <a:rPr lang="fr-FR" sz="894" b="1" dirty="0"/>
                <a:t>SectionNeutre : 54</a:t>
              </a:r>
            </a:p>
            <a:p>
              <a:r>
                <a:rPr lang="fr-FR" sz="894" b="1" dirty="0"/>
                <a:t>HierarchieBT : reseau</a:t>
              </a:r>
            </a:p>
          </p:txBody>
        </p:sp>
        <p:cxnSp>
          <p:nvCxnSpPr>
            <p:cNvPr id="629" name="Connecteur droit 628">
              <a:extLst>
                <a:ext uri="{FF2B5EF4-FFF2-40B4-BE49-F238E27FC236}">
                  <a16:creationId xmlns:a16="http://schemas.microsoft.com/office/drawing/2014/main" id="{AA08B140-E75C-CCC4-CFCE-A96273C3BE42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47817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Connecteur droit 629">
              <a:extLst>
                <a:ext uri="{FF2B5EF4-FFF2-40B4-BE49-F238E27FC236}">
                  <a16:creationId xmlns:a16="http://schemas.microsoft.com/office/drawing/2014/main" id="{D4F31C74-2F10-BAA4-E9DE-BBE4073D101F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3444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Connecteur droit 630">
              <a:extLst>
                <a:ext uri="{FF2B5EF4-FFF2-40B4-BE49-F238E27FC236}">
                  <a16:creationId xmlns:a16="http://schemas.microsoft.com/office/drawing/2014/main" id="{5981A1CC-E52E-DC77-6B7F-53F6BD6BACF3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74965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Connecteur droit 631">
              <a:extLst>
                <a:ext uri="{FF2B5EF4-FFF2-40B4-BE49-F238E27FC236}">
                  <a16:creationId xmlns:a16="http://schemas.microsoft.com/office/drawing/2014/main" id="{46BA985F-47CC-37F5-C8A2-7BD388CD781E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6206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DBF1E1BB-AFBA-E6F8-437D-D101DFE0979B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203062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6E341D81-0BD1-D9DA-C137-C14D7FD2A76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8968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C15E4DEA-E2BB-0FBB-7D99-CD99CD6DFEBC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230210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423A91A8-D3E2-DCAE-8F1D-3F56B3322349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21731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>
              <a:extLst>
                <a:ext uri="{FF2B5EF4-FFF2-40B4-BE49-F238E27FC236}">
                  <a16:creationId xmlns:a16="http://schemas.microsoft.com/office/drawing/2014/main" id="{9E2628CC-DCD4-374C-5A7B-B09449DB77E7}"/>
                </a:ext>
              </a:extLst>
            </p:cNvPr>
            <p:cNvCxnSpPr>
              <a:cxnSpLocks/>
            </p:cNvCxnSpPr>
            <p:nvPr/>
          </p:nvCxnSpPr>
          <p:spPr>
            <a:xfrm>
              <a:off x="1118333" y="242593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7517BCBA-2937-D1DE-3CD6-E7FE03B3DA52}"/>
                </a:ext>
              </a:extLst>
            </p:cNvPr>
            <p:cNvSpPr txBox="1"/>
            <p:nvPr/>
          </p:nvSpPr>
          <p:spPr>
            <a:xfrm>
              <a:off x="1054478" y="999765"/>
              <a:ext cx="1226162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CableElectrique BT</a:t>
              </a:r>
            </a:p>
          </p:txBody>
        </p:sp>
      </p:grpSp>
      <p:grpSp>
        <p:nvGrpSpPr>
          <p:cNvPr id="142" name="Groupe 141">
            <a:extLst>
              <a:ext uri="{FF2B5EF4-FFF2-40B4-BE49-F238E27FC236}">
                <a16:creationId xmlns:a16="http://schemas.microsoft.com/office/drawing/2014/main" id="{C18C8F47-0F61-BC06-89B9-3C22DFB3B1B6}"/>
              </a:ext>
            </a:extLst>
          </p:cNvPr>
          <p:cNvGrpSpPr/>
          <p:nvPr/>
        </p:nvGrpSpPr>
        <p:grpSpPr>
          <a:xfrm>
            <a:off x="1958551" y="4869895"/>
            <a:ext cx="2126963" cy="1560682"/>
            <a:chOff x="1054478" y="999765"/>
            <a:chExt cx="2126963" cy="1560682"/>
          </a:xfrm>
        </p:grpSpPr>
        <p:cxnSp>
          <p:nvCxnSpPr>
            <p:cNvPr id="144" name="Connecteur droit 143">
              <a:extLst>
                <a:ext uri="{FF2B5EF4-FFF2-40B4-BE49-F238E27FC236}">
                  <a16:creationId xmlns:a16="http://schemas.microsoft.com/office/drawing/2014/main" id="{00CA0B60-A62E-3F46-162A-CECF5A558CA2}"/>
                </a:ext>
              </a:extLst>
            </p:cNvPr>
            <p:cNvCxnSpPr>
              <a:cxnSpLocks/>
            </p:cNvCxnSpPr>
            <p:nvPr/>
          </p:nvCxnSpPr>
          <p:spPr>
            <a:xfrm>
              <a:off x="1114810" y="1199551"/>
              <a:ext cx="7352" cy="1226381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2AE38DCF-E9F4-596E-7995-766811EE1584}"/>
                </a:ext>
              </a:extLst>
            </p:cNvPr>
            <p:cNvSpPr txBox="1"/>
            <p:nvPr/>
          </p:nvSpPr>
          <p:spPr>
            <a:xfrm>
              <a:off x="1194014" y="1229698"/>
              <a:ext cx="1987427" cy="133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  <a:p>
              <a:r>
                <a:rPr lang="fr-FR" sz="894" b="1" dirty="0"/>
                <a:t>Isolant : réticulé</a:t>
              </a:r>
            </a:p>
            <a:p>
              <a:r>
                <a:rPr lang="fr-FR" sz="894" b="1" dirty="0"/>
                <a:t>Matériau : Alu</a:t>
              </a:r>
            </a:p>
            <a:p>
              <a:r>
                <a:rPr lang="fr-FR" sz="894" b="1" dirty="0"/>
                <a:t>DomaineTension : BT</a:t>
              </a:r>
            </a:p>
            <a:p>
              <a:r>
                <a:rPr lang="fr-FR" sz="894" b="1" dirty="0"/>
                <a:t>Fonction : </a:t>
              </a:r>
              <a:r>
                <a:rPr lang="fr-FR" sz="894" b="1" dirty="0" err="1"/>
                <a:t>Distrib.Energie</a:t>
              </a:r>
              <a:endParaRPr lang="fr-FR" sz="894" b="1" dirty="0"/>
            </a:p>
            <a:p>
              <a:r>
                <a:rPr lang="fr-FR" sz="894" b="1" dirty="0"/>
                <a:t>NombreConducteur : 4</a:t>
              </a:r>
            </a:p>
            <a:p>
              <a:r>
                <a:rPr lang="fr-FR" sz="894" b="1" dirty="0"/>
                <a:t>Section : 70</a:t>
              </a:r>
            </a:p>
            <a:p>
              <a:r>
                <a:rPr lang="fr-FR" sz="894" b="1" dirty="0"/>
                <a:t>SectionNeutre : 54</a:t>
              </a:r>
            </a:p>
            <a:p>
              <a:r>
                <a:rPr lang="fr-FR" sz="894" b="1" dirty="0"/>
                <a:t>HierarchieBT : reseau</a:t>
              </a:r>
            </a:p>
          </p:txBody>
        </p:sp>
        <p:cxnSp>
          <p:nvCxnSpPr>
            <p:cNvPr id="146" name="Connecteur droit 145">
              <a:extLst>
                <a:ext uri="{FF2B5EF4-FFF2-40B4-BE49-F238E27FC236}">
                  <a16:creationId xmlns:a16="http://schemas.microsoft.com/office/drawing/2014/main" id="{BD892633-4E20-7A37-40ED-6AA5380692E8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47817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>
              <a:extLst>
                <a:ext uri="{FF2B5EF4-FFF2-40B4-BE49-F238E27FC236}">
                  <a16:creationId xmlns:a16="http://schemas.microsoft.com/office/drawing/2014/main" id="{B5A92EE6-ACD4-5598-5AF7-E285242B49A3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3444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eur droit 157">
              <a:extLst>
                <a:ext uri="{FF2B5EF4-FFF2-40B4-BE49-F238E27FC236}">
                  <a16:creationId xmlns:a16="http://schemas.microsoft.com/office/drawing/2014/main" id="{E5108E7D-CB07-0D94-C599-8A18AE5E941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74965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eur droit 158">
              <a:extLst>
                <a:ext uri="{FF2B5EF4-FFF2-40B4-BE49-F238E27FC236}">
                  <a16:creationId xmlns:a16="http://schemas.microsoft.com/office/drawing/2014/main" id="{F7BF713A-9EE0-F37B-AA61-1A80410AA8B8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6206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>
              <a:extLst>
                <a:ext uri="{FF2B5EF4-FFF2-40B4-BE49-F238E27FC236}">
                  <a16:creationId xmlns:a16="http://schemas.microsoft.com/office/drawing/2014/main" id="{D2B977B2-FB84-0FD3-251A-E9632BA3C090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203062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9190F7B9-F221-625A-A701-CDC66F638D23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8968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B1785A24-B2F3-2F82-BA32-0984EE2F7B8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230210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69D11E48-F5B5-75A7-B295-78368CFD59FC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21731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9D5C0AC6-A4E1-BCCA-0832-01DB6BB10A19}"/>
                </a:ext>
              </a:extLst>
            </p:cNvPr>
            <p:cNvCxnSpPr>
              <a:cxnSpLocks/>
            </p:cNvCxnSpPr>
            <p:nvPr/>
          </p:nvCxnSpPr>
          <p:spPr>
            <a:xfrm>
              <a:off x="1118333" y="242593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ZoneTexte 171">
              <a:extLst>
                <a:ext uri="{FF2B5EF4-FFF2-40B4-BE49-F238E27FC236}">
                  <a16:creationId xmlns:a16="http://schemas.microsoft.com/office/drawing/2014/main" id="{5D088AB3-9AD0-7B70-ACF4-E7C8A88A8ED3}"/>
                </a:ext>
              </a:extLst>
            </p:cNvPr>
            <p:cNvSpPr txBox="1"/>
            <p:nvPr/>
          </p:nvSpPr>
          <p:spPr>
            <a:xfrm>
              <a:off x="1054478" y="999765"/>
              <a:ext cx="1226162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CableElectrique BT</a:t>
              </a:r>
            </a:p>
          </p:txBody>
        </p:sp>
      </p:grpSp>
      <p:cxnSp>
        <p:nvCxnSpPr>
          <p:cNvPr id="191" name="Connecteur : en angle 190">
            <a:extLst>
              <a:ext uri="{FF2B5EF4-FFF2-40B4-BE49-F238E27FC236}">
                <a16:creationId xmlns:a16="http://schemas.microsoft.com/office/drawing/2014/main" id="{8002C4E8-F52E-0958-2CAD-27750612B50D}"/>
              </a:ext>
            </a:extLst>
          </p:cNvPr>
          <p:cNvCxnSpPr>
            <a:cxnSpLocks/>
            <a:stCxn id="172" idx="1"/>
            <a:endCxn id="611" idx="3"/>
          </p:cNvCxnSpPr>
          <p:nvPr/>
        </p:nvCxnSpPr>
        <p:spPr>
          <a:xfrm rot="10800000">
            <a:off x="1690381" y="3149727"/>
            <a:ext cx="268171" cy="1835136"/>
          </a:xfrm>
          <a:prstGeom prst="bentConnector3">
            <a:avLst>
              <a:gd name="adj1" fmla="val 32241"/>
            </a:avLst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Zone de texte 1">
            <a:extLst>
              <a:ext uri="{FF2B5EF4-FFF2-40B4-BE49-F238E27FC236}">
                <a16:creationId xmlns:a16="http://schemas.microsoft.com/office/drawing/2014/main" id="{DC2FC44D-549C-E52A-E5A8-EAD0F3DFF9E8}"/>
              </a:ext>
            </a:extLst>
          </p:cNvPr>
          <p:cNvSpPr txBox="1"/>
          <p:nvPr/>
        </p:nvSpPr>
        <p:spPr>
          <a:xfrm rot="19832287">
            <a:off x="1532641" y="2554250"/>
            <a:ext cx="644144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127000">
              <a:schemeClr val="accent1">
                <a:alpha val="0"/>
              </a:schemeClr>
            </a:glo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4800" b="1" kern="0" dirty="0">
                <a:ln>
                  <a:noFill/>
                </a:ln>
                <a:gradFill>
                  <a:gsLst>
                    <a:gs pos="21000">
                      <a:srgbClr val="53575C">
                        <a:alpha val="0"/>
                      </a:srgbClr>
                    </a:gs>
                    <a:gs pos="88000">
                      <a:srgbClr val="C5C7CA"/>
                    </a:gs>
                  </a:gsLst>
                  <a:lin ang="5400000" scaled="0"/>
                </a:gra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attente confirmation des attributs de récolement aérien</a:t>
            </a:r>
            <a:endParaRPr lang="fr-FR" sz="1800" b="1" kern="0" dirty="0">
              <a:gradFill>
                <a:gsLst>
                  <a:gs pos="21000">
                    <a:srgbClr val="53575C">
                      <a:alpha val="0"/>
                    </a:srgbClr>
                  </a:gs>
                  <a:gs pos="88000">
                    <a:srgbClr val="C5C7CA"/>
                  </a:gs>
                </a:gsLst>
                <a:lin ang="5400000" scaled="0"/>
              </a:gra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7BC46286-903F-AE1B-90F0-D45488C9BC1E}"/>
              </a:ext>
            </a:extLst>
          </p:cNvPr>
          <p:cNvGrpSpPr/>
          <p:nvPr/>
        </p:nvGrpSpPr>
        <p:grpSpPr>
          <a:xfrm>
            <a:off x="6080715" y="166348"/>
            <a:ext cx="3655603" cy="947226"/>
            <a:chOff x="172585" y="5567281"/>
            <a:chExt cx="4499204" cy="1165816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4867A2B7-5773-09DF-C9C2-D00956231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2682" y="6065001"/>
              <a:ext cx="380495" cy="0"/>
            </a:xfrm>
            <a:prstGeom prst="line">
              <a:avLst/>
            </a:prstGeom>
            <a:ln w="31750">
              <a:solidFill>
                <a:srgbClr val="92D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FC7B8810-0D9D-48AE-A5DB-D373FD3A2185}"/>
                </a:ext>
              </a:extLst>
            </p:cNvPr>
            <p:cNvSpPr txBox="1"/>
            <p:nvPr/>
          </p:nvSpPr>
          <p:spPr>
            <a:xfrm>
              <a:off x="322879" y="5932728"/>
              <a:ext cx="889175" cy="28299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0" scaled="0"/>
            </a:gradFill>
            <a:ln w="127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Conteneur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D3C3B6C1-9FB2-F5F9-EBE1-E7E04FF204A0}"/>
                </a:ext>
              </a:extLst>
            </p:cNvPr>
            <p:cNvSpPr txBox="1"/>
            <p:nvPr/>
          </p:nvSpPr>
          <p:spPr>
            <a:xfrm>
              <a:off x="322879" y="6285610"/>
              <a:ext cx="889175" cy="28299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Noeud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728D19FF-E43C-CB81-5B12-56BAD75EDC99}"/>
                </a:ext>
              </a:extLst>
            </p:cNvPr>
            <p:cNvSpPr txBox="1"/>
            <p:nvPr/>
          </p:nvSpPr>
          <p:spPr>
            <a:xfrm>
              <a:off x="1314013" y="5930277"/>
              <a:ext cx="889175" cy="28299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</a:t>
              </a: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A8ECE2C0-FF94-57F2-71E6-E0638E13218B}"/>
                </a:ext>
              </a:extLst>
            </p:cNvPr>
            <p:cNvSpPr txBox="1"/>
            <p:nvPr/>
          </p:nvSpPr>
          <p:spPr>
            <a:xfrm>
              <a:off x="1315280" y="6266253"/>
              <a:ext cx="887908" cy="28299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Materiel</a:t>
              </a:r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4B2936CB-B201-BE64-A73B-E3996E981B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266" y="6065001"/>
              <a:ext cx="38049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08F4F6D8-8E39-E655-C2BB-AF9CA996E5F7}"/>
                </a:ext>
              </a:extLst>
            </p:cNvPr>
            <p:cNvSpPr txBox="1"/>
            <p:nvPr/>
          </p:nvSpPr>
          <p:spPr>
            <a:xfrm>
              <a:off x="3951508" y="5934196"/>
              <a:ext cx="716567" cy="28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contient</a:t>
              </a:r>
            </a:p>
          </p:txBody>
        </p:sp>
        <p:cxnSp>
          <p:nvCxnSpPr>
            <p:cNvPr id="466" name="Connecteur droit 465">
              <a:extLst>
                <a:ext uri="{FF2B5EF4-FFF2-40B4-BE49-F238E27FC236}">
                  <a16:creationId xmlns:a16="http://schemas.microsoft.com/office/drawing/2014/main" id="{3E531BFF-0193-8357-063A-FC6D1CACC4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2682" y="6402360"/>
              <a:ext cx="380495" cy="0"/>
            </a:xfrm>
            <a:prstGeom prst="line">
              <a:avLst/>
            </a:prstGeom>
            <a:ln w="317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2" name="ZoneTexte 471">
              <a:extLst>
                <a:ext uri="{FF2B5EF4-FFF2-40B4-BE49-F238E27FC236}">
                  <a16:creationId xmlns:a16="http://schemas.microsoft.com/office/drawing/2014/main" id="{D5F939E3-3C6A-E0B4-DC0B-0DFDAC6A10C8}"/>
                </a:ext>
              </a:extLst>
            </p:cNvPr>
            <p:cNvSpPr txBox="1"/>
            <p:nvPr/>
          </p:nvSpPr>
          <p:spPr>
            <a:xfrm>
              <a:off x="2867924" y="6271555"/>
              <a:ext cx="761945" cy="28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connecte</a:t>
              </a:r>
            </a:p>
          </p:txBody>
        </p:sp>
        <p:sp>
          <p:nvSpPr>
            <p:cNvPr id="481" name="ZoneTexte 480">
              <a:extLst>
                <a:ext uri="{FF2B5EF4-FFF2-40B4-BE49-F238E27FC236}">
                  <a16:creationId xmlns:a16="http://schemas.microsoft.com/office/drawing/2014/main" id="{F16F8D01-88FC-2357-24E2-0E51A6967940}"/>
                </a:ext>
              </a:extLst>
            </p:cNvPr>
            <p:cNvSpPr txBox="1"/>
            <p:nvPr/>
          </p:nvSpPr>
          <p:spPr>
            <a:xfrm>
              <a:off x="2867924" y="5934196"/>
              <a:ext cx="629759" cy="28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équipe</a:t>
              </a:r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A33B282E-EB8E-B249-18DA-7E8D32F384F3}"/>
                </a:ext>
              </a:extLst>
            </p:cNvPr>
            <p:cNvSpPr/>
            <p:nvPr/>
          </p:nvSpPr>
          <p:spPr>
            <a:xfrm>
              <a:off x="172585" y="5567281"/>
              <a:ext cx="4499204" cy="1165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483" name="ZoneTexte 482">
              <a:extLst>
                <a:ext uri="{FF2B5EF4-FFF2-40B4-BE49-F238E27FC236}">
                  <a16:creationId xmlns:a16="http://schemas.microsoft.com/office/drawing/2014/main" id="{95C2F3D8-FFD6-F57B-6E0E-E92576264999}"/>
                </a:ext>
              </a:extLst>
            </p:cNvPr>
            <p:cNvSpPr txBox="1"/>
            <p:nvPr/>
          </p:nvSpPr>
          <p:spPr>
            <a:xfrm>
              <a:off x="294200" y="5588874"/>
              <a:ext cx="852699" cy="329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38" b="1" dirty="0"/>
                <a:t>Légende</a:t>
              </a:r>
              <a:endParaRPr lang="fr-FR" sz="894" b="1" dirty="0"/>
            </a:p>
          </p:txBody>
        </p:sp>
        <p:cxnSp>
          <p:nvCxnSpPr>
            <p:cNvPr id="484" name="Connecteur droit 483">
              <a:extLst>
                <a:ext uri="{FF2B5EF4-FFF2-40B4-BE49-F238E27FC236}">
                  <a16:creationId xmlns:a16="http://schemas.microsoft.com/office/drawing/2014/main" id="{98A869A5-CE99-276E-12FD-8AAF0CA5C8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6267" y="6402360"/>
              <a:ext cx="38049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5" name="ZoneTexte 484">
              <a:extLst>
                <a:ext uri="{FF2B5EF4-FFF2-40B4-BE49-F238E27FC236}">
                  <a16:creationId xmlns:a16="http://schemas.microsoft.com/office/drawing/2014/main" id="{65E7921D-5F26-B688-1675-9B90E602353C}"/>
                </a:ext>
              </a:extLst>
            </p:cNvPr>
            <p:cNvSpPr txBox="1"/>
            <p:nvPr/>
          </p:nvSpPr>
          <p:spPr>
            <a:xfrm>
              <a:off x="3941404" y="6262748"/>
              <a:ext cx="566624" cy="28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décrit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7474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6A4BD02-5CD0-D174-F505-7DE01958CDC3}"/>
              </a:ext>
            </a:extLst>
          </p:cNvPr>
          <p:cNvCxnSpPr>
            <a:cxnSpLocks/>
          </p:cNvCxnSpPr>
          <p:nvPr/>
        </p:nvCxnSpPr>
        <p:spPr>
          <a:xfrm flipH="1">
            <a:off x="7949544" y="544867"/>
            <a:ext cx="309152" cy="0"/>
          </a:xfrm>
          <a:prstGeom prst="line">
            <a:avLst/>
          </a:prstGeom>
          <a:ln w="3175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85710866-DA65-EBFD-0279-48C6F3F0F792}"/>
              </a:ext>
            </a:extLst>
          </p:cNvPr>
          <p:cNvSpPr txBox="1"/>
          <p:nvPr/>
        </p:nvSpPr>
        <p:spPr>
          <a:xfrm>
            <a:off x="6202829" y="437395"/>
            <a:ext cx="722455" cy="2299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0"/>
          </a:gradFill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894" b="1" dirty="0"/>
              <a:t>Conteneur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DAC0EC8-3AE6-7E09-27DC-DEED39DCF6DC}"/>
              </a:ext>
            </a:extLst>
          </p:cNvPr>
          <p:cNvSpPr txBox="1"/>
          <p:nvPr/>
        </p:nvSpPr>
        <p:spPr>
          <a:xfrm>
            <a:off x="6202829" y="724112"/>
            <a:ext cx="722455" cy="2299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rgbClr val="F1A3B0"/>
              </a:gs>
            </a:gsLst>
            <a:lin ang="0" scaled="0"/>
          </a:gradFill>
          <a:ln w="12700">
            <a:solidFill>
              <a:srgbClr val="8B25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894" b="1" dirty="0"/>
              <a:t>Noeud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3818F49-28C5-684E-FEAD-8834CADFBCEE}"/>
              </a:ext>
            </a:extLst>
          </p:cNvPr>
          <p:cNvSpPr txBox="1"/>
          <p:nvPr/>
        </p:nvSpPr>
        <p:spPr>
          <a:xfrm>
            <a:off x="7008125" y="435403"/>
            <a:ext cx="722455" cy="2299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  <a:ln w="12700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894" b="1" dirty="0"/>
              <a:t>Cable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06252EC-62DA-FD64-74B6-D7A3882998A8}"/>
              </a:ext>
            </a:extLst>
          </p:cNvPr>
          <p:cNvSpPr txBox="1"/>
          <p:nvPr/>
        </p:nvSpPr>
        <p:spPr>
          <a:xfrm>
            <a:off x="7009155" y="708384"/>
            <a:ext cx="721425" cy="2299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894" b="1" dirty="0"/>
              <a:t>Materiel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36D9330-F267-179C-8159-4D6B9D8D49DA}"/>
              </a:ext>
            </a:extLst>
          </p:cNvPr>
          <p:cNvCxnSpPr>
            <a:cxnSpLocks/>
          </p:cNvCxnSpPr>
          <p:nvPr/>
        </p:nvCxnSpPr>
        <p:spPr>
          <a:xfrm flipH="1">
            <a:off x="8829956" y="544867"/>
            <a:ext cx="30915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2BBECA80-AA03-79E8-D9D0-F75137629B8C}"/>
              </a:ext>
            </a:extLst>
          </p:cNvPr>
          <p:cNvSpPr txBox="1"/>
          <p:nvPr/>
        </p:nvSpPr>
        <p:spPr>
          <a:xfrm>
            <a:off x="9151090" y="438588"/>
            <a:ext cx="582211" cy="2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94" b="1" dirty="0"/>
              <a:t>contient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F5363C86-DEA5-6606-9BF2-7D78DFF3AD09}"/>
              </a:ext>
            </a:extLst>
          </p:cNvPr>
          <p:cNvCxnSpPr>
            <a:cxnSpLocks/>
          </p:cNvCxnSpPr>
          <p:nvPr/>
        </p:nvCxnSpPr>
        <p:spPr>
          <a:xfrm flipH="1">
            <a:off x="7949544" y="818971"/>
            <a:ext cx="309152" cy="0"/>
          </a:xfrm>
          <a:prstGeom prst="line">
            <a:avLst/>
          </a:prstGeom>
          <a:ln w="317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21D78A05-2C46-5A36-F40A-4691290A4C32}"/>
              </a:ext>
            </a:extLst>
          </p:cNvPr>
          <p:cNvSpPr txBox="1"/>
          <p:nvPr/>
        </p:nvSpPr>
        <p:spPr>
          <a:xfrm>
            <a:off x="8270678" y="712692"/>
            <a:ext cx="619080" cy="2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94" b="1" dirty="0"/>
              <a:t>connecte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6C9E8DB-7256-12F7-BBEE-F842F3CE7A5E}"/>
              </a:ext>
            </a:extLst>
          </p:cNvPr>
          <p:cNvSpPr txBox="1"/>
          <p:nvPr/>
        </p:nvSpPr>
        <p:spPr>
          <a:xfrm>
            <a:off x="8270678" y="438588"/>
            <a:ext cx="511679" cy="2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94" b="1" dirty="0"/>
              <a:t>équipe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B3C68B-4489-5682-2460-897E6615156A}"/>
              </a:ext>
            </a:extLst>
          </p:cNvPr>
          <p:cNvSpPr/>
          <p:nvPr/>
        </p:nvSpPr>
        <p:spPr>
          <a:xfrm>
            <a:off x="6080715" y="140468"/>
            <a:ext cx="3655603" cy="13173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1FFB362-CCBA-AE82-0BBC-AE6E1EBB5DAB}"/>
              </a:ext>
            </a:extLst>
          </p:cNvPr>
          <p:cNvSpPr txBox="1"/>
          <p:nvPr/>
        </p:nvSpPr>
        <p:spPr>
          <a:xfrm>
            <a:off x="6179527" y="158013"/>
            <a:ext cx="692818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38" b="1" dirty="0"/>
              <a:t>Légende</a:t>
            </a:r>
            <a:endParaRPr lang="fr-FR" sz="894" b="1" dirty="0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792D4D04-A204-F2D3-8B4F-436872E11B99}"/>
              </a:ext>
            </a:extLst>
          </p:cNvPr>
          <p:cNvCxnSpPr>
            <a:cxnSpLocks/>
          </p:cNvCxnSpPr>
          <p:nvPr/>
        </p:nvCxnSpPr>
        <p:spPr>
          <a:xfrm flipH="1">
            <a:off x="8854331" y="818971"/>
            <a:ext cx="309152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B3BA73C4-4AD3-087B-F153-C72C3F3F8FD0}"/>
              </a:ext>
            </a:extLst>
          </p:cNvPr>
          <p:cNvSpPr txBox="1"/>
          <p:nvPr/>
        </p:nvSpPr>
        <p:spPr>
          <a:xfrm>
            <a:off x="9142880" y="705536"/>
            <a:ext cx="460382" cy="2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94" b="1" dirty="0"/>
              <a:t>décrit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5710866-DA65-EBFD-0279-48C6F3F0F792}"/>
              </a:ext>
            </a:extLst>
          </p:cNvPr>
          <p:cNvSpPr txBox="1"/>
          <p:nvPr/>
        </p:nvSpPr>
        <p:spPr>
          <a:xfrm>
            <a:off x="6525936" y="1075259"/>
            <a:ext cx="913963" cy="229935"/>
          </a:xfrm>
          <a:prstGeom prst="rect">
            <a:avLst/>
          </a:prstGeom>
          <a:gradFill flip="none" rotWithShape="1">
            <a:gsLst>
              <a:gs pos="0">
                <a:srgbClr val="8B257F">
                  <a:tint val="66000"/>
                  <a:satMod val="160000"/>
                </a:srgbClr>
              </a:gs>
              <a:gs pos="50000">
                <a:srgbClr val="8B257F">
                  <a:tint val="44500"/>
                  <a:satMod val="160000"/>
                </a:srgbClr>
              </a:gs>
              <a:gs pos="100000">
                <a:srgbClr val="8B257F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894" b="1" dirty="0" smtClean="0"/>
              <a:t>Cheminement</a:t>
            </a:r>
            <a:endParaRPr lang="fr-FR" sz="894" b="1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D1A39F68-8A2C-B06D-C76D-7F3A0B588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36" y="5187556"/>
            <a:ext cx="4123439" cy="1670444"/>
          </a:xfrm>
          <a:prstGeom prst="rect">
            <a:avLst/>
          </a:prstGeom>
        </p:spPr>
      </p:pic>
      <p:grpSp>
        <p:nvGrpSpPr>
          <p:cNvPr id="70" name="Groupe 69"/>
          <p:cNvGrpSpPr/>
          <p:nvPr/>
        </p:nvGrpSpPr>
        <p:grpSpPr>
          <a:xfrm>
            <a:off x="3676815" y="1681621"/>
            <a:ext cx="1621711" cy="775677"/>
            <a:chOff x="4860083" y="2288654"/>
            <a:chExt cx="1621711" cy="775677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AB79D407-5ECD-CA19-D2F7-0471D62651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1839" y="2439881"/>
              <a:ext cx="11" cy="518112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85710866-DA65-EBFD-0279-48C6F3F0F792}"/>
                </a:ext>
              </a:extLst>
            </p:cNvPr>
            <p:cNvSpPr txBox="1"/>
            <p:nvPr/>
          </p:nvSpPr>
          <p:spPr>
            <a:xfrm>
              <a:off x="4860083" y="2288654"/>
              <a:ext cx="913963" cy="229935"/>
            </a:xfrm>
            <a:prstGeom prst="rect">
              <a:avLst/>
            </a:prstGeom>
            <a:gradFill flip="none" rotWithShape="1">
              <a:gsLst>
                <a:gs pos="0">
                  <a:srgbClr val="8B257F">
                    <a:tint val="66000"/>
                    <a:satMod val="160000"/>
                  </a:srgbClr>
                </a:gs>
                <a:gs pos="50000">
                  <a:srgbClr val="8B257F">
                    <a:tint val="44500"/>
                    <a:satMod val="160000"/>
                  </a:srgbClr>
                </a:gs>
                <a:gs pos="100000">
                  <a:srgbClr val="8B257F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127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 smtClean="0"/>
                <a:t>Fourreau</a:t>
              </a:r>
              <a:endParaRPr lang="fr-FR" sz="894" b="1" dirty="0"/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CC03CB91-65A7-7021-5332-0A11AD3D6F37}"/>
                </a:ext>
              </a:extLst>
            </p:cNvPr>
            <p:cNvSpPr txBox="1"/>
            <p:nvPr/>
          </p:nvSpPr>
          <p:spPr>
            <a:xfrm>
              <a:off x="4992284" y="2559193"/>
              <a:ext cx="1489510" cy="505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 err="1" smtClean="0"/>
                <a:t>Materiau</a:t>
              </a:r>
              <a:r>
                <a:rPr lang="fr-FR" sz="894" b="1" dirty="0" smtClean="0"/>
                <a:t> </a:t>
              </a:r>
              <a:r>
                <a:rPr lang="fr-FR" sz="894" b="1" dirty="0"/>
                <a:t>: </a:t>
              </a:r>
              <a:r>
                <a:rPr lang="fr-FR" sz="894" b="1" dirty="0" smtClean="0"/>
                <a:t>PVC</a:t>
              </a:r>
              <a:endParaRPr lang="fr-FR" sz="894" b="1" dirty="0"/>
            </a:p>
            <a:p>
              <a:r>
                <a:rPr lang="fr-FR" sz="894" b="1" dirty="0" err="1" smtClean="0"/>
                <a:t>Geometrie</a:t>
              </a:r>
              <a:r>
                <a:rPr lang="fr-FR" sz="894" b="1" dirty="0" smtClean="0"/>
                <a:t> </a:t>
              </a:r>
              <a:r>
                <a:rPr lang="fr-FR" sz="894" b="1" dirty="0"/>
                <a:t>: XY &amp; Z classe </a:t>
              </a:r>
              <a:r>
                <a:rPr lang="fr-FR" sz="894" b="1" dirty="0" smtClean="0"/>
                <a:t>A</a:t>
              </a:r>
              <a:endParaRPr lang="fr-FR" sz="894" b="1" dirty="0"/>
            </a:p>
            <a:p>
              <a:r>
                <a:rPr lang="fr-FR" sz="894" b="1" dirty="0" err="1" smtClean="0"/>
                <a:t>Diametre</a:t>
              </a:r>
              <a:r>
                <a:rPr lang="fr-FR" sz="894" b="1" dirty="0" smtClean="0"/>
                <a:t> </a:t>
              </a:r>
              <a:r>
                <a:rPr lang="fr-FR" sz="894" b="1" dirty="0"/>
                <a:t>: </a:t>
              </a:r>
              <a:r>
                <a:rPr lang="fr-FR" sz="894" b="1" dirty="0" smtClean="0"/>
                <a:t>160</a:t>
              </a:r>
              <a:endParaRPr lang="fr-FR" sz="894" b="1" dirty="0"/>
            </a:p>
          </p:txBody>
        </p: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B34BE090-139C-6A11-9C75-77DB5E8F4CC1}"/>
                </a:ext>
              </a:extLst>
            </p:cNvPr>
            <p:cNvCxnSpPr>
              <a:cxnSpLocks/>
            </p:cNvCxnSpPr>
            <p:nvPr/>
          </p:nvCxnSpPr>
          <p:spPr>
            <a:xfrm>
              <a:off x="4911850" y="2807665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6385C577-BC9F-C99C-0023-A6F029D75806}"/>
                </a:ext>
              </a:extLst>
            </p:cNvPr>
            <p:cNvCxnSpPr>
              <a:cxnSpLocks/>
            </p:cNvCxnSpPr>
            <p:nvPr/>
          </p:nvCxnSpPr>
          <p:spPr>
            <a:xfrm>
              <a:off x="4911850" y="267391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1F25786A-5DF7-35FF-D137-62EA3DEEB438}"/>
                </a:ext>
              </a:extLst>
            </p:cNvPr>
            <p:cNvCxnSpPr>
              <a:cxnSpLocks/>
            </p:cNvCxnSpPr>
            <p:nvPr/>
          </p:nvCxnSpPr>
          <p:spPr>
            <a:xfrm>
              <a:off x="4911839" y="295016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e 73"/>
          <p:cNvGrpSpPr/>
          <p:nvPr/>
        </p:nvGrpSpPr>
        <p:grpSpPr>
          <a:xfrm>
            <a:off x="8220517" y="1704923"/>
            <a:ext cx="1621711" cy="775677"/>
            <a:chOff x="8237127" y="2288654"/>
            <a:chExt cx="1621711" cy="775677"/>
          </a:xfrm>
        </p:grpSpPr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AB79D407-5ECD-CA19-D2F7-0471D62651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88883" y="2439881"/>
              <a:ext cx="11" cy="518112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85710866-DA65-EBFD-0279-48C6F3F0F792}"/>
                </a:ext>
              </a:extLst>
            </p:cNvPr>
            <p:cNvSpPr txBox="1"/>
            <p:nvPr/>
          </p:nvSpPr>
          <p:spPr>
            <a:xfrm>
              <a:off x="8237127" y="2288654"/>
              <a:ext cx="913963" cy="229935"/>
            </a:xfrm>
            <a:prstGeom prst="rect">
              <a:avLst/>
            </a:prstGeom>
            <a:gradFill flip="none" rotWithShape="1">
              <a:gsLst>
                <a:gs pos="0">
                  <a:srgbClr val="8B257F">
                    <a:tint val="66000"/>
                    <a:satMod val="160000"/>
                  </a:srgbClr>
                </a:gs>
                <a:gs pos="50000">
                  <a:srgbClr val="8B257F">
                    <a:tint val="44500"/>
                    <a:satMod val="160000"/>
                  </a:srgbClr>
                </a:gs>
                <a:gs pos="100000">
                  <a:srgbClr val="8B257F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127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 smtClean="0"/>
                <a:t>Fourreau</a:t>
              </a:r>
              <a:endParaRPr lang="fr-FR" sz="894" b="1" dirty="0"/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CC03CB91-65A7-7021-5332-0A11AD3D6F37}"/>
                </a:ext>
              </a:extLst>
            </p:cNvPr>
            <p:cNvSpPr txBox="1"/>
            <p:nvPr/>
          </p:nvSpPr>
          <p:spPr>
            <a:xfrm>
              <a:off x="8369328" y="2559193"/>
              <a:ext cx="1489510" cy="505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 err="1" smtClean="0"/>
                <a:t>Materiau</a:t>
              </a:r>
              <a:r>
                <a:rPr lang="fr-FR" sz="894" b="1" dirty="0" smtClean="0"/>
                <a:t> </a:t>
              </a:r>
              <a:r>
                <a:rPr lang="fr-FR" sz="894" b="1" dirty="0"/>
                <a:t>: </a:t>
              </a:r>
              <a:r>
                <a:rPr lang="fr-FR" sz="894" b="1" dirty="0" smtClean="0"/>
                <a:t>PVC</a:t>
              </a:r>
              <a:endParaRPr lang="fr-FR" sz="894" b="1" dirty="0"/>
            </a:p>
            <a:p>
              <a:r>
                <a:rPr lang="fr-FR" sz="894" b="1" dirty="0" err="1" smtClean="0"/>
                <a:t>Geometrie</a:t>
              </a:r>
              <a:r>
                <a:rPr lang="fr-FR" sz="894" b="1" dirty="0" smtClean="0"/>
                <a:t> </a:t>
              </a:r>
              <a:r>
                <a:rPr lang="fr-FR" sz="894" b="1" dirty="0"/>
                <a:t>: XY &amp; Z classe </a:t>
              </a:r>
              <a:r>
                <a:rPr lang="fr-FR" sz="894" b="1" dirty="0" smtClean="0"/>
                <a:t>A</a:t>
              </a:r>
              <a:endParaRPr lang="fr-FR" sz="894" b="1" dirty="0"/>
            </a:p>
            <a:p>
              <a:r>
                <a:rPr lang="fr-FR" sz="894" b="1" dirty="0" err="1" smtClean="0"/>
                <a:t>Diametre</a:t>
              </a:r>
              <a:r>
                <a:rPr lang="fr-FR" sz="894" b="1" dirty="0" smtClean="0"/>
                <a:t> </a:t>
              </a:r>
              <a:r>
                <a:rPr lang="fr-FR" sz="894" b="1" dirty="0"/>
                <a:t>: </a:t>
              </a:r>
              <a:r>
                <a:rPr lang="fr-FR" sz="894" b="1" dirty="0" smtClean="0"/>
                <a:t>160</a:t>
              </a:r>
              <a:endParaRPr lang="fr-FR" sz="894" b="1" dirty="0"/>
            </a:p>
          </p:txBody>
        </p: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B34BE090-139C-6A11-9C75-77DB5E8F4CC1}"/>
                </a:ext>
              </a:extLst>
            </p:cNvPr>
            <p:cNvCxnSpPr>
              <a:cxnSpLocks/>
            </p:cNvCxnSpPr>
            <p:nvPr/>
          </p:nvCxnSpPr>
          <p:spPr>
            <a:xfrm>
              <a:off x="8288894" y="2807665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6385C577-BC9F-C99C-0023-A6F029D75806}"/>
                </a:ext>
              </a:extLst>
            </p:cNvPr>
            <p:cNvCxnSpPr>
              <a:cxnSpLocks/>
            </p:cNvCxnSpPr>
            <p:nvPr/>
          </p:nvCxnSpPr>
          <p:spPr>
            <a:xfrm>
              <a:off x="8288894" y="267391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1F25786A-5DF7-35FF-D137-62EA3DEEB438}"/>
                </a:ext>
              </a:extLst>
            </p:cNvPr>
            <p:cNvCxnSpPr>
              <a:cxnSpLocks/>
            </p:cNvCxnSpPr>
            <p:nvPr/>
          </p:nvCxnSpPr>
          <p:spPr>
            <a:xfrm>
              <a:off x="8288883" y="295016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e 71"/>
          <p:cNvGrpSpPr/>
          <p:nvPr/>
        </p:nvGrpSpPr>
        <p:grpSpPr>
          <a:xfrm>
            <a:off x="5991913" y="4487548"/>
            <a:ext cx="1621711" cy="500474"/>
            <a:chOff x="6556319" y="4403022"/>
            <a:chExt cx="1621711" cy="500474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AB79D407-5ECD-CA19-D2F7-0471D62651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8086" y="4554249"/>
              <a:ext cx="2" cy="234036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85710866-DA65-EBFD-0279-48C6F3F0F792}"/>
                </a:ext>
              </a:extLst>
            </p:cNvPr>
            <p:cNvSpPr txBox="1"/>
            <p:nvPr/>
          </p:nvSpPr>
          <p:spPr>
            <a:xfrm>
              <a:off x="6556319" y="4403022"/>
              <a:ext cx="913963" cy="229935"/>
            </a:xfrm>
            <a:prstGeom prst="rect">
              <a:avLst/>
            </a:prstGeom>
            <a:gradFill flip="none" rotWithShape="1">
              <a:gsLst>
                <a:gs pos="0">
                  <a:srgbClr val="8B257F">
                    <a:tint val="66000"/>
                    <a:satMod val="160000"/>
                  </a:srgbClr>
                </a:gs>
                <a:gs pos="50000">
                  <a:srgbClr val="8B257F">
                    <a:tint val="44500"/>
                    <a:satMod val="160000"/>
                  </a:srgbClr>
                </a:gs>
                <a:gs pos="100000">
                  <a:srgbClr val="8B257F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127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 err="1" smtClean="0"/>
                <a:t>PleineTerre</a:t>
              </a:r>
              <a:endParaRPr lang="fr-FR" sz="894" b="1" dirty="0"/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CC03CB91-65A7-7021-5332-0A11AD3D6F37}"/>
                </a:ext>
              </a:extLst>
            </p:cNvPr>
            <p:cNvSpPr txBox="1"/>
            <p:nvPr/>
          </p:nvSpPr>
          <p:spPr>
            <a:xfrm>
              <a:off x="6688520" y="4673561"/>
              <a:ext cx="1489510" cy="229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 err="1" smtClean="0"/>
                <a:t>Geometrie</a:t>
              </a:r>
              <a:r>
                <a:rPr lang="fr-FR" sz="894" b="1" dirty="0" smtClean="0"/>
                <a:t> </a:t>
              </a:r>
              <a:r>
                <a:rPr lang="fr-FR" sz="894" b="1" dirty="0"/>
                <a:t>: XY &amp; Z classe </a:t>
              </a:r>
              <a:r>
                <a:rPr lang="fr-FR" sz="894" b="1" dirty="0" smtClean="0"/>
                <a:t>A</a:t>
              </a:r>
            </a:p>
          </p:txBody>
        </p: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6385C577-BC9F-C99C-0023-A6F029D75806}"/>
                </a:ext>
              </a:extLst>
            </p:cNvPr>
            <p:cNvCxnSpPr>
              <a:cxnSpLocks/>
            </p:cNvCxnSpPr>
            <p:nvPr/>
          </p:nvCxnSpPr>
          <p:spPr>
            <a:xfrm>
              <a:off x="6608086" y="4788285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e 157"/>
          <p:cNvGrpSpPr/>
          <p:nvPr/>
        </p:nvGrpSpPr>
        <p:grpSpPr>
          <a:xfrm>
            <a:off x="818404" y="2869411"/>
            <a:ext cx="2426258" cy="2445314"/>
            <a:chOff x="669990" y="2156326"/>
            <a:chExt cx="2426258" cy="2445314"/>
          </a:xfrm>
        </p:grpSpPr>
        <p:sp>
          <p:nvSpPr>
            <p:cNvPr id="39" name="Rectangle 38"/>
            <p:cNvSpPr/>
            <p:nvPr/>
          </p:nvSpPr>
          <p:spPr>
            <a:xfrm>
              <a:off x="2130089" y="2172276"/>
              <a:ext cx="966159" cy="22168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9990" y="2156326"/>
              <a:ext cx="966159" cy="22168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4" name="Connecteur droit 23"/>
            <p:cNvCxnSpPr/>
            <p:nvPr/>
          </p:nvCxnSpPr>
          <p:spPr>
            <a:xfrm>
              <a:off x="739002" y="2274490"/>
              <a:ext cx="1138686" cy="8627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lgDash"/>
              <a:extLst>
                <a:ext uri="{C807C97D-BFC1-408E-A445-0C87EB9F89A2}">
                  <ask:lineSketchStyleProps xmlns="" xmlns:ask="http://schemas.microsoft.com/office/drawing/2018/sketchyshapes" sd="1219033472">
                    <a:custGeom>
                      <a:avLst/>
                      <a:gdLst>
                        <a:gd name="connsiteX0" fmla="*/ 0 w 11358425"/>
                        <a:gd name="connsiteY0" fmla="*/ 0 h 1644501"/>
                        <a:gd name="connsiteX1" fmla="*/ 484228 w 11358425"/>
                        <a:gd name="connsiteY1" fmla="*/ 0 h 1644501"/>
                        <a:gd name="connsiteX2" fmla="*/ 741287 w 11358425"/>
                        <a:gd name="connsiteY2" fmla="*/ 0 h 1644501"/>
                        <a:gd name="connsiteX3" fmla="*/ 1566267 w 11358425"/>
                        <a:gd name="connsiteY3" fmla="*/ 0 h 1644501"/>
                        <a:gd name="connsiteX4" fmla="*/ 2050495 w 11358425"/>
                        <a:gd name="connsiteY4" fmla="*/ 0 h 1644501"/>
                        <a:gd name="connsiteX5" fmla="*/ 2534722 w 11358425"/>
                        <a:gd name="connsiteY5" fmla="*/ 0 h 1644501"/>
                        <a:gd name="connsiteX6" fmla="*/ 3359703 w 11358425"/>
                        <a:gd name="connsiteY6" fmla="*/ 0 h 1644501"/>
                        <a:gd name="connsiteX7" fmla="*/ 3730346 w 11358425"/>
                        <a:gd name="connsiteY7" fmla="*/ 0 h 1644501"/>
                        <a:gd name="connsiteX8" fmla="*/ 4555326 w 11358425"/>
                        <a:gd name="connsiteY8" fmla="*/ 0 h 1644501"/>
                        <a:gd name="connsiteX9" fmla="*/ 5380307 w 11358425"/>
                        <a:gd name="connsiteY9" fmla="*/ 0 h 1644501"/>
                        <a:gd name="connsiteX10" fmla="*/ 5978118 w 11358425"/>
                        <a:gd name="connsiteY10" fmla="*/ 0 h 1644501"/>
                        <a:gd name="connsiteX11" fmla="*/ 6803099 w 11358425"/>
                        <a:gd name="connsiteY11" fmla="*/ 0 h 1644501"/>
                        <a:gd name="connsiteX12" fmla="*/ 7287326 w 11358425"/>
                        <a:gd name="connsiteY12" fmla="*/ 0 h 1644501"/>
                        <a:gd name="connsiteX13" fmla="*/ 7771554 w 11358425"/>
                        <a:gd name="connsiteY13" fmla="*/ 0 h 1644501"/>
                        <a:gd name="connsiteX14" fmla="*/ 8482950 w 11358425"/>
                        <a:gd name="connsiteY14" fmla="*/ 0 h 1644501"/>
                        <a:gd name="connsiteX15" fmla="*/ 8967178 w 11358425"/>
                        <a:gd name="connsiteY15" fmla="*/ 0 h 1644501"/>
                        <a:gd name="connsiteX16" fmla="*/ 9792158 w 11358425"/>
                        <a:gd name="connsiteY16" fmla="*/ 0 h 1644501"/>
                        <a:gd name="connsiteX17" fmla="*/ 10617138 w 11358425"/>
                        <a:gd name="connsiteY17" fmla="*/ 0 h 1644501"/>
                        <a:gd name="connsiteX18" fmla="*/ 11358425 w 11358425"/>
                        <a:gd name="connsiteY18" fmla="*/ 0 h 1644501"/>
                        <a:gd name="connsiteX19" fmla="*/ 11358425 w 11358425"/>
                        <a:gd name="connsiteY19" fmla="*/ 531722 h 1644501"/>
                        <a:gd name="connsiteX20" fmla="*/ 11358425 w 11358425"/>
                        <a:gd name="connsiteY20" fmla="*/ 1030554 h 1644501"/>
                        <a:gd name="connsiteX21" fmla="*/ 11358425 w 11358425"/>
                        <a:gd name="connsiteY21" fmla="*/ 1644501 h 1644501"/>
                        <a:gd name="connsiteX22" fmla="*/ 10647029 w 11358425"/>
                        <a:gd name="connsiteY22" fmla="*/ 1644501 h 1644501"/>
                        <a:gd name="connsiteX23" fmla="*/ 10276386 w 11358425"/>
                        <a:gd name="connsiteY23" fmla="*/ 1644501 h 1644501"/>
                        <a:gd name="connsiteX24" fmla="*/ 9678574 w 11358425"/>
                        <a:gd name="connsiteY24" fmla="*/ 1644501 h 1644501"/>
                        <a:gd name="connsiteX25" fmla="*/ 9421515 w 11358425"/>
                        <a:gd name="connsiteY25" fmla="*/ 1644501 h 1644501"/>
                        <a:gd name="connsiteX26" fmla="*/ 9164456 w 11358425"/>
                        <a:gd name="connsiteY26" fmla="*/ 1644501 h 1644501"/>
                        <a:gd name="connsiteX27" fmla="*/ 8566644 w 11358425"/>
                        <a:gd name="connsiteY27" fmla="*/ 1644501 h 1644501"/>
                        <a:gd name="connsiteX28" fmla="*/ 8196000 w 11358425"/>
                        <a:gd name="connsiteY28" fmla="*/ 1644501 h 1644501"/>
                        <a:gd name="connsiteX29" fmla="*/ 7484604 w 11358425"/>
                        <a:gd name="connsiteY29" fmla="*/ 1644501 h 1644501"/>
                        <a:gd name="connsiteX30" fmla="*/ 7113961 w 11358425"/>
                        <a:gd name="connsiteY30" fmla="*/ 1644501 h 1644501"/>
                        <a:gd name="connsiteX31" fmla="*/ 6402565 w 11358425"/>
                        <a:gd name="connsiteY31" fmla="*/ 1644501 h 1644501"/>
                        <a:gd name="connsiteX32" fmla="*/ 6145506 w 11358425"/>
                        <a:gd name="connsiteY32" fmla="*/ 1644501 h 1644501"/>
                        <a:gd name="connsiteX33" fmla="*/ 5434110 w 11358425"/>
                        <a:gd name="connsiteY33" fmla="*/ 1644501 h 1644501"/>
                        <a:gd name="connsiteX34" fmla="*/ 5063466 w 11358425"/>
                        <a:gd name="connsiteY34" fmla="*/ 1644501 h 1644501"/>
                        <a:gd name="connsiteX35" fmla="*/ 4806407 w 11358425"/>
                        <a:gd name="connsiteY35" fmla="*/ 1644501 h 1644501"/>
                        <a:gd name="connsiteX36" fmla="*/ 4435764 w 11358425"/>
                        <a:gd name="connsiteY36" fmla="*/ 1644501 h 1644501"/>
                        <a:gd name="connsiteX37" fmla="*/ 3724368 w 11358425"/>
                        <a:gd name="connsiteY37" fmla="*/ 1644501 h 1644501"/>
                        <a:gd name="connsiteX38" fmla="*/ 3353724 w 11358425"/>
                        <a:gd name="connsiteY38" fmla="*/ 1644501 h 1644501"/>
                        <a:gd name="connsiteX39" fmla="*/ 3096665 w 11358425"/>
                        <a:gd name="connsiteY39" fmla="*/ 1644501 h 1644501"/>
                        <a:gd name="connsiteX40" fmla="*/ 2726022 w 11358425"/>
                        <a:gd name="connsiteY40" fmla="*/ 1644501 h 1644501"/>
                        <a:gd name="connsiteX41" fmla="*/ 2241794 w 11358425"/>
                        <a:gd name="connsiteY41" fmla="*/ 1644501 h 1644501"/>
                        <a:gd name="connsiteX42" fmla="*/ 1643983 w 11358425"/>
                        <a:gd name="connsiteY42" fmla="*/ 1644501 h 1644501"/>
                        <a:gd name="connsiteX43" fmla="*/ 1273339 w 11358425"/>
                        <a:gd name="connsiteY43" fmla="*/ 1644501 h 1644501"/>
                        <a:gd name="connsiteX44" fmla="*/ 0 w 11358425"/>
                        <a:gd name="connsiteY44" fmla="*/ 1644501 h 1644501"/>
                        <a:gd name="connsiteX45" fmla="*/ 0 w 11358425"/>
                        <a:gd name="connsiteY45" fmla="*/ 1096334 h 1644501"/>
                        <a:gd name="connsiteX46" fmla="*/ 0 w 11358425"/>
                        <a:gd name="connsiteY46" fmla="*/ 548167 h 1644501"/>
                        <a:gd name="connsiteX47" fmla="*/ 0 w 11358425"/>
                        <a:gd name="connsiteY47" fmla="*/ 0 h 164450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</a:cxnLst>
                      <a:rect l="l" t="t" r="r" b="b"/>
                      <a:pathLst>
                        <a:path w="11358425" h="1644501" extrusionOk="0">
                          <a:moveTo>
                            <a:pt x="0" y="0"/>
                          </a:moveTo>
                          <a:cubicBezTo>
                            <a:pt x="126614" y="-21232"/>
                            <a:pt x="287010" y="36220"/>
                            <a:pt x="484228" y="0"/>
                          </a:cubicBezTo>
                          <a:cubicBezTo>
                            <a:pt x="681446" y="-36220"/>
                            <a:pt x="664657" y="23336"/>
                            <a:pt x="741287" y="0"/>
                          </a:cubicBezTo>
                          <a:cubicBezTo>
                            <a:pt x="817917" y="-23336"/>
                            <a:pt x="1360097" y="35724"/>
                            <a:pt x="1566267" y="0"/>
                          </a:cubicBezTo>
                          <a:cubicBezTo>
                            <a:pt x="1772437" y="-35724"/>
                            <a:pt x="1939171" y="56166"/>
                            <a:pt x="2050495" y="0"/>
                          </a:cubicBezTo>
                          <a:cubicBezTo>
                            <a:pt x="2161819" y="-56166"/>
                            <a:pt x="2428356" y="3884"/>
                            <a:pt x="2534722" y="0"/>
                          </a:cubicBezTo>
                          <a:cubicBezTo>
                            <a:pt x="2641088" y="-3884"/>
                            <a:pt x="3042672" y="93613"/>
                            <a:pt x="3359703" y="0"/>
                          </a:cubicBezTo>
                          <a:cubicBezTo>
                            <a:pt x="3676734" y="-93613"/>
                            <a:pt x="3604167" y="25660"/>
                            <a:pt x="3730346" y="0"/>
                          </a:cubicBezTo>
                          <a:cubicBezTo>
                            <a:pt x="3856525" y="-25660"/>
                            <a:pt x="4205665" y="55133"/>
                            <a:pt x="4555326" y="0"/>
                          </a:cubicBezTo>
                          <a:cubicBezTo>
                            <a:pt x="4904987" y="-55133"/>
                            <a:pt x="5075842" y="53173"/>
                            <a:pt x="5380307" y="0"/>
                          </a:cubicBezTo>
                          <a:cubicBezTo>
                            <a:pt x="5684772" y="-53173"/>
                            <a:pt x="5831576" y="55561"/>
                            <a:pt x="5978118" y="0"/>
                          </a:cubicBezTo>
                          <a:cubicBezTo>
                            <a:pt x="6124660" y="-55561"/>
                            <a:pt x="6499683" y="18345"/>
                            <a:pt x="6803099" y="0"/>
                          </a:cubicBezTo>
                          <a:cubicBezTo>
                            <a:pt x="7106515" y="-18345"/>
                            <a:pt x="7162877" y="40726"/>
                            <a:pt x="7287326" y="0"/>
                          </a:cubicBezTo>
                          <a:cubicBezTo>
                            <a:pt x="7411775" y="-40726"/>
                            <a:pt x="7581731" y="48367"/>
                            <a:pt x="7771554" y="0"/>
                          </a:cubicBezTo>
                          <a:cubicBezTo>
                            <a:pt x="7961377" y="-48367"/>
                            <a:pt x="8339846" y="22078"/>
                            <a:pt x="8482950" y="0"/>
                          </a:cubicBezTo>
                          <a:cubicBezTo>
                            <a:pt x="8626054" y="-22078"/>
                            <a:pt x="8731457" y="29035"/>
                            <a:pt x="8967178" y="0"/>
                          </a:cubicBezTo>
                          <a:cubicBezTo>
                            <a:pt x="9202899" y="-29035"/>
                            <a:pt x="9477985" y="21710"/>
                            <a:pt x="9792158" y="0"/>
                          </a:cubicBezTo>
                          <a:cubicBezTo>
                            <a:pt x="10106331" y="-21710"/>
                            <a:pt x="10362117" y="14980"/>
                            <a:pt x="10617138" y="0"/>
                          </a:cubicBezTo>
                          <a:cubicBezTo>
                            <a:pt x="10872159" y="-14980"/>
                            <a:pt x="11002726" y="10194"/>
                            <a:pt x="11358425" y="0"/>
                          </a:cubicBezTo>
                          <a:cubicBezTo>
                            <a:pt x="11378353" y="245011"/>
                            <a:pt x="11354092" y="402494"/>
                            <a:pt x="11358425" y="531722"/>
                          </a:cubicBezTo>
                          <a:cubicBezTo>
                            <a:pt x="11362758" y="660950"/>
                            <a:pt x="11307231" y="801128"/>
                            <a:pt x="11358425" y="1030554"/>
                          </a:cubicBezTo>
                          <a:cubicBezTo>
                            <a:pt x="11409619" y="1259980"/>
                            <a:pt x="11322619" y="1385522"/>
                            <a:pt x="11358425" y="1644501"/>
                          </a:cubicBezTo>
                          <a:cubicBezTo>
                            <a:pt x="11211540" y="1689892"/>
                            <a:pt x="10825894" y="1610911"/>
                            <a:pt x="10647029" y="1644501"/>
                          </a:cubicBezTo>
                          <a:cubicBezTo>
                            <a:pt x="10468164" y="1678091"/>
                            <a:pt x="10388529" y="1615700"/>
                            <a:pt x="10276386" y="1644501"/>
                          </a:cubicBezTo>
                          <a:cubicBezTo>
                            <a:pt x="10164243" y="1673302"/>
                            <a:pt x="9804397" y="1575083"/>
                            <a:pt x="9678574" y="1644501"/>
                          </a:cubicBezTo>
                          <a:cubicBezTo>
                            <a:pt x="9552751" y="1713919"/>
                            <a:pt x="9525883" y="1628631"/>
                            <a:pt x="9421515" y="1644501"/>
                          </a:cubicBezTo>
                          <a:cubicBezTo>
                            <a:pt x="9317147" y="1660371"/>
                            <a:pt x="9277829" y="1616524"/>
                            <a:pt x="9164456" y="1644501"/>
                          </a:cubicBezTo>
                          <a:cubicBezTo>
                            <a:pt x="9051083" y="1672478"/>
                            <a:pt x="8831850" y="1637752"/>
                            <a:pt x="8566644" y="1644501"/>
                          </a:cubicBezTo>
                          <a:cubicBezTo>
                            <a:pt x="8301438" y="1651250"/>
                            <a:pt x="8315550" y="1616826"/>
                            <a:pt x="8196000" y="1644501"/>
                          </a:cubicBezTo>
                          <a:cubicBezTo>
                            <a:pt x="8076450" y="1672176"/>
                            <a:pt x="7762297" y="1615231"/>
                            <a:pt x="7484604" y="1644501"/>
                          </a:cubicBezTo>
                          <a:cubicBezTo>
                            <a:pt x="7206911" y="1673771"/>
                            <a:pt x="7215889" y="1603612"/>
                            <a:pt x="7113961" y="1644501"/>
                          </a:cubicBezTo>
                          <a:cubicBezTo>
                            <a:pt x="7012033" y="1685390"/>
                            <a:pt x="6675847" y="1607135"/>
                            <a:pt x="6402565" y="1644501"/>
                          </a:cubicBezTo>
                          <a:cubicBezTo>
                            <a:pt x="6129283" y="1681867"/>
                            <a:pt x="6212176" y="1614055"/>
                            <a:pt x="6145506" y="1644501"/>
                          </a:cubicBezTo>
                          <a:cubicBezTo>
                            <a:pt x="6078836" y="1674947"/>
                            <a:pt x="5787548" y="1596811"/>
                            <a:pt x="5434110" y="1644501"/>
                          </a:cubicBezTo>
                          <a:cubicBezTo>
                            <a:pt x="5080672" y="1692191"/>
                            <a:pt x="5173291" y="1642830"/>
                            <a:pt x="5063466" y="1644501"/>
                          </a:cubicBezTo>
                          <a:cubicBezTo>
                            <a:pt x="4953641" y="1646172"/>
                            <a:pt x="4917619" y="1635897"/>
                            <a:pt x="4806407" y="1644501"/>
                          </a:cubicBezTo>
                          <a:cubicBezTo>
                            <a:pt x="4695195" y="1653105"/>
                            <a:pt x="4572095" y="1608982"/>
                            <a:pt x="4435764" y="1644501"/>
                          </a:cubicBezTo>
                          <a:cubicBezTo>
                            <a:pt x="4299433" y="1680020"/>
                            <a:pt x="3879940" y="1591596"/>
                            <a:pt x="3724368" y="1644501"/>
                          </a:cubicBezTo>
                          <a:cubicBezTo>
                            <a:pt x="3568796" y="1697406"/>
                            <a:pt x="3521459" y="1639327"/>
                            <a:pt x="3353724" y="1644501"/>
                          </a:cubicBezTo>
                          <a:cubicBezTo>
                            <a:pt x="3185989" y="1649675"/>
                            <a:pt x="3210517" y="1629130"/>
                            <a:pt x="3096665" y="1644501"/>
                          </a:cubicBezTo>
                          <a:cubicBezTo>
                            <a:pt x="2982813" y="1659872"/>
                            <a:pt x="2905863" y="1630757"/>
                            <a:pt x="2726022" y="1644501"/>
                          </a:cubicBezTo>
                          <a:cubicBezTo>
                            <a:pt x="2546181" y="1658245"/>
                            <a:pt x="2457914" y="1643263"/>
                            <a:pt x="2241794" y="1644501"/>
                          </a:cubicBezTo>
                          <a:cubicBezTo>
                            <a:pt x="2025674" y="1645739"/>
                            <a:pt x="1845658" y="1601457"/>
                            <a:pt x="1643983" y="1644501"/>
                          </a:cubicBezTo>
                          <a:cubicBezTo>
                            <a:pt x="1442308" y="1687545"/>
                            <a:pt x="1355919" y="1607617"/>
                            <a:pt x="1273339" y="1644501"/>
                          </a:cubicBezTo>
                          <a:cubicBezTo>
                            <a:pt x="1190759" y="1681385"/>
                            <a:pt x="626203" y="1626166"/>
                            <a:pt x="0" y="1644501"/>
                          </a:cubicBezTo>
                          <a:cubicBezTo>
                            <a:pt x="-21686" y="1477116"/>
                            <a:pt x="4555" y="1363191"/>
                            <a:pt x="0" y="1096334"/>
                          </a:cubicBezTo>
                          <a:cubicBezTo>
                            <a:pt x="-4555" y="829477"/>
                            <a:pt x="34105" y="722970"/>
                            <a:pt x="0" y="548167"/>
                          </a:cubicBezTo>
                          <a:cubicBezTo>
                            <a:pt x="-34105" y="373364"/>
                            <a:pt x="2669" y="13307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1956816" y="2283117"/>
              <a:ext cx="1138686" cy="8627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lgDash"/>
              <a:extLst>
                <a:ext uri="{C807C97D-BFC1-408E-A445-0C87EB9F89A2}">
                  <ask:lineSketchStyleProps xmlns="" xmlns:ask="http://schemas.microsoft.com/office/drawing/2018/sketchyshapes" sd="1219033472">
                    <a:custGeom>
                      <a:avLst/>
                      <a:gdLst>
                        <a:gd name="connsiteX0" fmla="*/ 0 w 11358425"/>
                        <a:gd name="connsiteY0" fmla="*/ 0 h 1644501"/>
                        <a:gd name="connsiteX1" fmla="*/ 484228 w 11358425"/>
                        <a:gd name="connsiteY1" fmla="*/ 0 h 1644501"/>
                        <a:gd name="connsiteX2" fmla="*/ 741287 w 11358425"/>
                        <a:gd name="connsiteY2" fmla="*/ 0 h 1644501"/>
                        <a:gd name="connsiteX3" fmla="*/ 1566267 w 11358425"/>
                        <a:gd name="connsiteY3" fmla="*/ 0 h 1644501"/>
                        <a:gd name="connsiteX4" fmla="*/ 2050495 w 11358425"/>
                        <a:gd name="connsiteY4" fmla="*/ 0 h 1644501"/>
                        <a:gd name="connsiteX5" fmla="*/ 2534722 w 11358425"/>
                        <a:gd name="connsiteY5" fmla="*/ 0 h 1644501"/>
                        <a:gd name="connsiteX6" fmla="*/ 3359703 w 11358425"/>
                        <a:gd name="connsiteY6" fmla="*/ 0 h 1644501"/>
                        <a:gd name="connsiteX7" fmla="*/ 3730346 w 11358425"/>
                        <a:gd name="connsiteY7" fmla="*/ 0 h 1644501"/>
                        <a:gd name="connsiteX8" fmla="*/ 4555326 w 11358425"/>
                        <a:gd name="connsiteY8" fmla="*/ 0 h 1644501"/>
                        <a:gd name="connsiteX9" fmla="*/ 5380307 w 11358425"/>
                        <a:gd name="connsiteY9" fmla="*/ 0 h 1644501"/>
                        <a:gd name="connsiteX10" fmla="*/ 5978118 w 11358425"/>
                        <a:gd name="connsiteY10" fmla="*/ 0 h 1644501"/>
                        <a:gd name="connsiteX11" fmla="*/ 6803099 w 11358425"/>
                        <a:gd name="connsiteY11" fmla="*/ 0 h 1644501"/>
                        <a:gd name="connsiteX12" fmla="*/ 7287326 w 11358425"/>
                        <a:gd name="connsiteY12" fmla="*/ 0 h 1644501"/>
                        <a:gd name="connsiteX13" fmla="*/ 7771554 w 11358425"/>
                        <a:gd name="connsiteY13" fmla="*/ 0 h 1644501"/>
                        <a:gd name="connsiteX14" fmla="*/ 8482950 w 11358425"/>
                        <a:gd name="connsiteY14" fmla="*/ 0 h 1644501"/>
                        <a:gd name="connsiteX15" fmla="*/ 8967178 w 11358425"/>
                        <a:gd name="connsiteY15" fmla="*/ 0 h 1644501"/>
                        <a:gd name="connsiteX16" fmla="*/ 9792158 w 11358425"/>
                        <a:gd name="connsiteY16" fmla="*/ 0 h 1644501"/>
                        <a:gd name="connsiteX17" fmla="*/ 10617138 w 11358425"/>
                        <a:gd name="connsiteY17" fmla="*/ 0 h 1644501"/>
                        <a:gd name="connsiteX18" fmla="*/ 11358425 w 11358425"/>
                        <a:gd name="connsiteY18" fmla="*/ 0 h 1644501"/>
                        <a:gd name="connsiteX19" fmla="*/ 11358425 w 11358425"/>
                        <a:gd name="connsiteY19" fmla="*/ 531722 h 1644501"/>
                        <a:gd name="connsiteX20" fmla="*/ 11358425 w 11358425"/>
                        <a:gd name="connsiteY20" fmla="*/ 1030554 h 1644501"/>
                        <a:gd name="connsiteX21" fmla="*/ 11358425 w 11358425"/>
                        <a:gd name="connsiteY21" fmla="*/ 1644501 h 1644501"/>
                        <a:gd name="connsiteX22" fmla="*/ 10647029 w 11358425"/>
                        <a:gd name="connsiteY22" fmla="*/ 1644501 h 1644501"/>
                        <a:gd name="connsiteX23" fmla="*/ 10276386 w 11358425"/>
                        <a:gd name="connsiteY23" fmla="*/ 1644501 h 1644501"/>
                        <a:gd name="connsiteX24" fmla="*/ 9678574 w 11358425"/>
                        <a:gd name="connsiteY24" fmla="*/ 1644501 h 1644501"/>
                        <a:gd name="connsiteX25" fmla="*/ 9421515 w 11358425"/>
                        <a:gd name="connsiteY25" fmla="*/ 1644501 h 1644501"/>
                        <a:gd name="connsiteX26" fmla="*/ 9164456 w 11358425"/>
                        <a:gd name="connsiteY26" fmla="*/ 1644501 h 1644501"/>
                        <a:gd name="connsiteX27" fmla="*/ 8566644 w 11358425"/>
                        <a:gd name="connsiteY27" fmla="*/ 1644501 h 1644501"/>
                        <a:gd name="connsiteX28" fmla="*/ 8196000 w 11358425"/>
                        <a:gd name="connsiteY28" fmla="*/ 1644501 h 1644501"/>
                        <a:gd name="connsiteX29" fmla="*/ 7484604 w 11358425"/>
                        <a:gd name="connsiteY29" fmla="*/ 1644501 h 1644501"/>
                        <a:gd name="connsiteX30" fmla="*/ 7113961 w 11358425"/>
                        <a:gd name="connsiteY30" fmla="*/ 1644501 h 1644501"/>
                        <a:gd name="connsiteX31" fmla="*/ 6402565 w 11358425"/>
                        <a:gd name="connsiteY31" fmla="*/ 1644501 h 1644501"/>
                        <a:gd name="connsiteX32" fmla="*/ 6145506 w 11358425"/>
                        <a:gd name="connsiteY32" fmla="*/ 1644501 h 1644501"/>
                        <a:gd name="connsiteX33" fmla="*/ 5434110 w 11358425"/>
                        <a:gd name="connsiteY33" fmla="*/ 1644501 h 1644501"/>
                        <a:gd name="connsiteX34" fmla="*/ 5063466 w 11358425"/>
                        <a:gd name="connsiteY34" fmla="*/ 1644501 h 1644501"/>
                        <a:gd name="connsiteX35" fmla="*/ 4806407 w 11358425"/>
                        <a:gd name="connsiteY35" fmla="*/ 1644501 h 1644501"/>
                        <a:gd name="connsiteX36" fmla="*/ 4435764 w 11358425"/>
                        <a:gd name="connsiteY36" fmla="*/ 1644501 h 1644501"/>
                        <a:gd name="connsiteX37" fmla="*/ 3724368 w 11358425"/>
                        <a:gd name="connsiteY37" fmla="*/ 1644501 h 1644501"/>
                        <a:gd name="connsiteX38" fmla="*/ 3353724 w 11358425"/>
                        <a:gd name="connsiteY38" fmla="*/ 1644501 h 1644501"/>
                        <a:gd name="connsiteX39" fmla="*/ 3096665 w 11358425"/>
                        <a:gd name="connsiteY39" fmla="*/ 1644501 h 1644501"/>
                        <a:gd name="connsiteX40" fmla="*/ 2726022 w 11358425"/>
                        <a:gd name="connsiteY40" fmla="*/ 1644501 h 1644501"/>
                        <a:gd name="connsiteX41" fmla="*/ 2241794 w 11358425"/>
                        <a:gd name="connsiteY41" fmla="*/ 1644501 h 1644501"/>
                        <a:gd name="connsiteX42" fmla="*/ 1643983 w 11358425"/>
                        <a:gd name="connsiteY42" fmla="*/ 1644501 h 1644501"/>
                        <a:gd name="connsiteX43" fmla="*/ 1273339 w 11358425"/>
                        <a:gd name="connsiteY43" fmla="*/ 1644501 h 1644501"/>
                        <a:gd name="connsiteX44" fmla="*/ 0 w 11358425"/>
                        <a:gd name="connsiteY44" fmla="*/ 1644501 h 1644501"/>
                        <a:gd name="connsiteX45" fmla="*/ 0 w 11358425"/>
                        <a:gd name="connsiteY45" fmla="*/ 1096334 h 1644501"/>
                        <a:gd name="connsiteX46" fmla="*/ 0 w 11358425"/>
                        <a:gd name="connsiteY46" fmla="*/ 548167 h 1644501"/>
                        <a:gd name="connsiteX47" fmla="*/ 0 w 11358425"/>
                        <a:gd name="connsiteY47" fmla="*/ 0 h 164450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</a:cxnLst>
                      <a:rect l="l" t="t" r="r" b="b"/>
                      <a:pathLst>
                        <a:path w="11358425" h="1644501" extrusionOk="0">
                          <a:moveTo>
                            <a:pt x="0" y="0"/>
                          </a:moveTo>
                          <a:cubicBezTo>
                            <a:pt x="126614" y="-21232"/>
                            <a:pt x="287010" y="36220"/>
                            <a:pt x="484228" y="0"/>
                          </a:cubicBezTo>
                          <a:cubicBezTo>
                            <a:pt x="681446" y="-36220"/>
                            <a:pt x="664657" y="23336"/>
                            <a:pt x="741287" y="0"/>
                          </a:cubicBezTo>
                          <a:cubicBezTo>
                            <a:pt x="817917" y="-23336"/>
                            <a:pt x="1360097" y="35724"/>
                            <a:pt x="1566267" y="0"/>
                          </a:cubicBezTo>
                          <a:cubicBezTo>
                            <a:pt x="1772437" y="-35724"/>
                            <a:pt x="1939171" y="56166"/>
                            <a:pt x="2050495" y="0"/>
                          </a:cubicBezTo>
                          <a:cubicBezTo>
                            <a:pt x="2161819" y="-56166"/>
                            <a:pt x="2428356" y="3884"/>
                            <a:pt x="2534722" y="0"/>
                          </a:cubicBezTo>
                          <a:cubicBezTo>
                            <a:pt x="2641088" y="-3884"/>
                            <a:pt x="3042672" y="93613"/>
                            <a:pt x="3359703" y="0"/>
                          </a:cubicBezTo>
                          <a:cubicBezTo>
                            <a:pt x="3676734" y="-93613"/>
                            <a:pt x="3604167" y="25660"/>
                            <a:pt x="3730346" y="0"/>
                          </a:cubicBezTo>
                          <a:cubicBezTo>
                            <a:pt x="3856525" y="-25660"/>
                            <a:pt x="4205665" y="55133"/>
                            <a:pt x="4555326" y="0"/>
                          </a:cubicBezTo>
                          <a:cubicBezTo>
                            <a:pt x="4904987" y="-55133"/>
                            <a:pt x="5075842" y="53173"/>
                            <a:pt x="5380307" y="0"/>
                          </a:cubicBezTo>
                          <a:cubicBezTo>
                            <a:pt x="5684772" y="-53173"/>
                            <a:pt x="5831576" y="55561"/>
                            <a:pt x="5978118" y="0"/>
                          </a:cubicBezTo>
                          <a:cubicBezTo>
                            <a:pt x="6124660" y="-55561"/>
                            <a:pt x="6499683" y="18345"/>
                            <a:pt x="6803099" y="0"/>
                          </a:cubicBezTo>
                          <a:cubicBezTo>
                            <a:pt x="7106515" y="-18345"/>
                            <a:pt x="7162877" y="40726"/>
                            <a:pt x="7287326" y="0"/>
                          </a:cubicBezTo>
                          <a:cubicBezTo>
                            <a:pt x="7411775" y="-40726"/>
                            <a:pt x="7581731" y="48367"/>
                            <a:pt x="7771554" y="0"/>
                          </a:cubicBezTo>
                          <a:cubicBezTo>
                            <a:pt x="7961377" y="-48367"/>
                            <a:pt x="8339846" y="22078"/>
                            <a:pt x="8482950" y="0"/>
                          </a:cubicBezTo>
                          <a:cubicBezTo>
                            <a:pt x="8626054" y="-22078"/>
                            <a:pt x="8731457" y="29035"/>
                            <a:pt x="8967178" y="0"/>
                          </a:cubicBezTo>
                          <a:cubicBezTo>
                            <a:pt x="9202899" y="-29035"/>
                            <a:pt x="9477985" y="21710"/>
                            <a:pt x="9792158" y="0"/>
                          </a:cubicBezTo>
                          <a:cubicBezTo>
                            <a:pt x="10106331" y="-21710"/>
                            <a:pt x="10362117" y="14980"/>
                            <a:pt x="10617138" y="0"/>
                          </a:cubicBezTo>
                          <a:cubicBezTo>
                            <a:pt x="10872159" y="-14980"/>
                            <a:pt x="11002726" y="10194"/>
                            <a:pt x="11358425" y="0"/>
                          </a:cubicBezTo>
                          <a:cubicBezTo>
                            <a:pt x="11378353" y="245011"/>
                            <a:pt x="11354092" y="402494"/>
                            <a:pt x="11358425" y="531722"/>
                          </a:cubicBezTo>
                          <a:cubicBezTo>
                            <a:pt x="11362758" y="660950"/>
                            <a:pt x="11307231" y="801128"/>
                            <a:pt x="11358425" y="1030554"/>
                          </a:cubicBezTo>
                          <a:cubicBezTo>
                            <a:pt x="11409619" y="1259980"/>
                            <a:pt x="11322619" y="1385522"/>
                            <a:pt x="11358425" y="1644501"/>
                          </a:cubicBezTo>
                          <a:cubicBezTo>
                            <a:pt x="11211540" y="1689892"/>
                            <a:pt x="10825894" y="1610911"/>
                            <a:pt x="10647029" y="1644501"/>
                          </a:cubicBezTo>
                          <a:cubicBezTo>
                            <a:pt x="10468164" y="1678091"/>
                            <a:pt x="10388529" y="1615700"/>
                            <a:pt x="10276386" y="1644501"/>
                          </a:cubicBezTo>
                          <a:cubicBezTo>
                            <a:pt x="10164243" y="1673302"/>
                            <a:pt x="9804397" y="1575083"/>
                            <a:pt x="9678574" y="1644501"/>
                          </a:cubicBezTo>
                          <a:cubicBezTo>
                            <a:pt x="9552751" y="1713919"/>
                            <a:pt x="9525883" y="1628631"/>
                            <a:pt x="9421515" y="1644501"/>
                          </a:cubicBezTo>
                          <a:cubicBezTo>
                            <a:pt x="9317147" y="1660371"/>
                            <a:pt x="9277829" y="1616524"/>
                            <a:pt x="9164456" y="1644501"/>
                          </a:cubicBezTo>
                          <a:cubicBezTo>
                            <a:pt x="9051083" y="1672478"/>
                            <a:pt x="8831850" y="1637752"/>
                            <a:pt x="8566644" y="1644501"/>
                          </a:cubicBezTo>
                          <a:cubicBezTo>
                            <a:pt x="8301438" y="1651250"/>
                            <a:pt x="8315550" y="1616826"/>
                            <a:pt x="8196000" y="1644501"/>
                          </a:cubicBezTo>
                          <a:cubicBezTo>
                            <a:pt x="8076450" y="1672176"/>
                            <a:pt x="7762297" y="1615231"/>
                            <a:pt x="7484604" y="1644501"/>
                          </a:cubicBezTo>
                          <a:cubicBezTo>
                            <a:pt x="7206911" y="1673771"/>
                            <a:pt x="7215889" y="1603612"/>
                            <a:pt x="7113961" y="1644501"/>
                          </a:cubicBezTo>
                          <a:cubicBezTo>
                            <a:pt x="7012033" y="1685390"/>
                            <a:pt x="6675847" y="1607135"/>
                            <a:pt x="6402565" y="1644501"/>
                          </a:cubicBezTo>
                          <a:cubicBezTo>
                            <a:pt x="6129283" y="1681867"/>
                            <a:pt x="6212176" y="1614055"/>
                            <a:pt x="6145506" y="1644501"/>
                          </a:cubicBezTo>
                          <a:cubicBezTo>
                            <a:pt x="6078836" y="1674947"/>
                            <a:pt x="5787548" y="1596811"/>
                            <a:pt x="5434110" y="1644501"/>
                          </a:cubicBezTo>
                          <a:cubicBezTo>
                            <a:pt x="5080672" y="1692191"/>
                            <a:pt x="5173291" y="1642830"/>
                            <a:pt x="5063466" y="1644501"/>
                          </a:cubicBezTo>
                          <a:cubicBezTo>
                            <a:pt x="4953641" y="1646172"/>
                            <a:pt x="4917619" y="1635897"/>
                            <a:pt x="4806407" y="1644501"/>
                          </a:cubicBezTo>
                          <a:cubicBezTo>
                            <a:pt x="4695195" y="1653105"/>
                            <a:pt x="4572095" y="1608982"/>
                            <a:pt x="4435764" y="1644501"/>
                          </a:cubicBezTo>
                          <a:cubicBezTo>
                            <a:pt x="4299433" y="1680020"/>
                            <a:pt x="3879940" y="1591596"/>
                            <a:pt x="3724368" y="1644501"/>
                          </a:cubicBezTo>
                          <a:cubicBezTo>
                            <a:pt x="3568796" y="1697406"/>
                            <a:pt x="3521459" y="1639327"/>
                            <a:pt x="3353724" y="1644501"/>
                          </a:cubicBezTo>
                          <a:cubicBezTo>
                            <a:pt x="3185989" y="1649675"/>
                            <a:pt x="3210517" y="1629130"/>
                            <a:pt x="3096665" y="1644501"/>
                          </a:cubicBezTo>
                          <a:cubicBezTo>
                            <a:pt x="2982813" y="1659872"/>
                            <a:pt x="2905863" y="1630757"/>
                            <a:pt x="2726022" y="1644501"/>
                          </a:cubicBezTo>
                          <a:cubicBezTo>
                            <a:pt x="2546181" y="1658245"/>
                            <a:pt x="2457914" y="1643263"/>
                            <a:pt x="2241794" y="1644501"/>
                          </a:cubicBezTo>
                          <a:cubicBezTo>
                            <a:pt x="2025674" y="1645739"/>
                            <a:pt x="1845658" y="1601457"/>
                            <a:pt x="1643983" y="1644501"/>
                          </a:cubicBezTo>
                          <a:cubicBezTo>
                            <a:pt x="1442308" y="1687545"/>
                            <a:pt x="1355919" y="1607617"/>
                            <a:pt x="1273339" y="1644501"/>
                          </a:cubicBezTo>
                          <a:cubicBezTo>
                            <a:pt x="1190759" y="1681385"/>
                            <a:pt x="626203" y="1626166"/>
                            <a:pt x="0" y="1644501"/>
                          </a:cubicBezTo>
                          <a:cubicBezTo>
                            <a:pt x="-21686" y="1477116"/>
                            <a:pt x="4555" y="1363191"/>
                            <a:pt x="0" y="1096334"/>
                          </a:cubicBezTo>
                          <a:cubicBezTo>
                            <a:pt x="-4555" y="829477"/>
                            <a:pt x="34105" y="722970"/>
                            <a:pt x="0" y="548167"/>
                          </a:cubicBezTo>
                          <a:cubicBezTo>
                            <a:pt x="-34105" y="373364"/>
                            <a:pt x="2669" y="13307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1877688" y="2378007"/>
              <a:ext cx="0" cy="135434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lgDash"/>
              <a:extLst>
                <a:ext uri="{C807C97D-BFC1-408E-A445-0C87EB9F89A2}">
                  <ask:lineSketchStyleProps xmlns="" xmlns:ask="http://schemas.microsoft.com/office/drawing/2018/sketchyshapes" sd="1219033472">
                    <a:custGeom>
                      <a:avLst/>
                      <a:gdLst>
                        <a:gd name="connsiteX0" fmla="*/ 0 w 11358425"/>
                        <a:gd name="connsiteY0" fmla="*/ 0 h 1644501"/>
                        <a:gd name="connsiteX1" fmla="*/ 484228 w 11358425"/>
                        <a:gd name="connsiteY1" fmla="*/ 0 h 1644501"/>
                        <a:gd name="connsiteX2" fmla="*/ 741287 w 11358425"/>
                        <a:gd name="connsiteY2" fmla="*/ 0 h 1644501"/>
                        <a:gd name="connsiteX3" fmla="*/ 1566267 w 11358425"/>
                        <a:gd name="connsiteY3" fmla="*/ 0 h 1644501"/>
                        <a:gd name="connsiteX4" fmla="*/ 2050495 w 11358425"/>
                        <a:gd name="connsiteY4" fmla="*/ 0 h 1644501"/>
                        <a:gd name="connsiteX5" fmla="*/ 2534722 w 11358425"/>
                        <a:gd name="connsiteY5" fmla="*/ 0 h 1644501"/>
                        <a:gd name="connsiteX6" fmla="*/ 3359703 w 11358425"/>
                        <a:gd name="connsiteY6" fmla="*/ 0 h 1644501"/>
                        <a:gd name="connsiteX7" fmla="*/ 3730346 w 11358425"/>
                        <a:gd name="connsiteY7" fmla="*/ 0 h 1644501"/>
                        <a:gd name="connsiteX8" fmla="*/ 4555326 w 11358425"/>
                        <a:gd name="connsiteY8" fmla="*/ 0 h 1644501"/>
                        <a:gd name="connsiteX9" fmla="*/ 5380307 w 11358425"/>
                        <a:gd name="connsiteY9" fmla="*/ 0 h 1644501"/>
                        <a:gd name="connsiteX10" fmla="*/ 5978118 w 11358425"/>
                        <a:gd name="connsiteY10" fmla="*/ 0 h 1644501"/>
                        <a:gd name="connsiteX11" fmla="*/ 6803099 w 11358425"/>
                        <a:gd name="connsiteY11" fmla="*/ 0 h 1644501"/>
                        <a:gd name="connsiteX12" fmla="*/ 7287326 w 11358425"/>
                        <a:gd name="connsiteY12" fmla="*/ 0 h 1644501"/>
                        <a:gd name="connsiteX13" fmla="*/ 7771554 w 11358425"/>
                        <a:gd name="connsiteY13" fmla="*/ 0 h 1644501"/>
                        <a:gd name="connsiteX14" fmla="*/ 8482950 w 11358425"/>
                        <a:gd name="connsiteY14" fmla="*/ 0 h 1644501"/>
                        <a:gd name="connsiteX15" fmla="*/ 8967178 w 11358425"/>
                        <a:gd name="connsiteY15" fmla="*/ 0 h 1644501"/>
                        <a:gd name="connsiteX16" fmla="*/ 9792158 w 11358425"/>
                        <a:gd name="connsiteY16" fmla="*/ 0 h 1644501"/>
                        <a:gd name="connsiteX17" fmla="*/ 10617138 w 11358425"/>
                        <a:gd name="connsiteY17" fmla="*/ 0 h 1644501"/>
                        <a:gd name="connsiteX18" fmla="*/ 11358425 w 11358425"/>
                        <a:gd name="connsiteY18" fmla="*/ 0 h 1644501"/>
                        <a:gd name="connsiteX19" fmla="*/ 11358425 w 11358425"/>
                        <a:gd name="connsiteY19" fmla="*/ 531722 h 1644501"/>
                        <a:gd name="connsiteX20" fmla="*/ 11358425 w 11358425"/>
                        <a:gd name="connsiteY20" fmla="*/ 1030554 h 1644501"/>
                        <a:gd name="connsiteX21" fmla="*/ 11358425 w 11358425"/>
                        <a:gd name="connsiteY21" fmla="*/ 1644501 h 1644501"/>
                        <a:gd name="connsiteX22" fmla="*/ 10647029 w 11358425"/>
                        <a:gd name="connsiteY22" fmla="*/ 1644501 h 1644501"/>
                        <a:gd name="connsiteX23" fmla="*/ 10276386 w 11358425"/>
                        <a:gd name="connsiteY23" fmla="*/ 1644501 h 1644501"/>
                        <a:gd name="connsiteX24" fmla="*/ 9678574 w 11358425"/>
                        <a:gd name="connsiteY24" fmla="*/ 1644501 h 1644501"/>
                        <a:gd name="connsiteX25" fmla="*/ 9421515 w 11358425"/>
                        <a:gd name="connsiteY25" fmla="*/ 1644501 h 1644501"/>
                        <a:gd name="connsiteX26" fmla="*/ 9164456 w 11358425"/>
                        <a:gd name="connsiteY26" fmla="*/ 1644501 h 1644501"/>
                        <a:gd name="connsiteX27" fmla="*/ 8566644 w 11358425"/>
                        <a:gd name="connsiteY27" fmla="*/ 1644501 h 1644501"/>
                        <a:gd name="connsiteX28" fmla="*/ 8196000 w 11358425"/>
                        <a:gd name="connsiteY28" fmla="*/ 1644501 h 1644501"/>
                        <a:gd name="connsiteX29" fmla="*/ 7484604 w 11358425"/>
                        <a:gd name="connsiteY29" fmla="*/ 1644501 h 1644501"/>
                        <a:gd name="connsiteX30" fmla="*/ 7113961 w 11358425"/>
                        <a:gd name="connsiteY30" fmla="*/ 1644501 h 1644501"/>
                        <a:gd name="connsiteX31" fmla="*/ 6402565 w 11358425"/>
                        <a:gd name="connsiteY31" fmla="*/ 1644501 h 1644501"/>
                        <a:gd name="connsiteX32" fmla="*/ 6145506 w 11358425"/>
                        <a:gd name="connsiteY32" fmla="*/ 1644501 h 1644501"/>
                        <a:gd name="connsiteX33" fmla="*/ 5434110 w 11358425"/>
                        <a:gd name="connsiteY33" fmla="*/ 1644501 h 1644501"/>
                        <a:gd name="connsiteX34" fmla="*/ 5063466 w 11358425"/>
                        <a:gd name="connsiteY34" fmla="*/ 1644501 h 1644501"/>
                        <a:gd name="connsiteX35" fmla="*/ 4806407 w 11358425"/>
                        <a:gd name="connsiteY35" fmla="*/ 1644501 h 1644501"/>
                        <a:gd name="connsiteX36" fmla="*/ 4435764 w 11358425"/>
                        <a:gd name="connsiteY36" fmla="*/ 1644501 h 1644501"/>
                        <a:gd name="connsiteX37" fmla="*/ 3724368 w 11358425"/>
                        <a:gd name="connsiteY37" fmla="*/ 1644501 h 1644501"/>
                        <a:gd name="connsiteX38" fmla="*/ 3353724 w 11358425"/>
                        <a:gd name="connsiteY38" fmla="*/ 1644501 h 1644501"/>
                        <a:gd name="connsiteX39" fmla="*/ 3096665 w 11358425"/>
                        <a:gd name="connsiteY39" fmla="*/ 1644501 h 1644501"/>
                        <a:gd name="connsiteX40" fmla="*/ 2726022 w 11358425"/>
                        <a:gd name="connsiteY40" fmla="*/ 1644501 h 1644501"/>
                        <a:gd name="connsiteX41" fmla="*/ 2241794 w 11358425"/>
                        <a:gd name="connsiteY41" fmla="*/ 1644501 h 1644501"/>
                        <a:gd name="connsiteX42" fmla="*/ 1643983 w 11358425"/>
                        <a:gd name="connsiteY42" fmla="*/ 1644501 h 1644501"/>
                        <a:gd name="connsiteX43" fmla="*/ 1273339 w 11358425"/>
                        <a:gd name="connsiteY43" fmla="*/ 1644501 h 1644501"/>
                        <a:gd name="connsiteX44" fmla="*/ 0 w 11358425"/>
                        <a:gd name="connsiteY44" fmla="*/ 1644501 h 1644501"/>
                        <a:gd name="connsiteX45" fmla="*/ 0 w 11358425"/>
                        <a:gd name="connsiteY45" fmla="*/ 1096334 h 1644501"/>
                        <a:gd name="connsiteX46" fmla="*/ 0 w 11358425"/>
                        <a:gd name="connsiteY46" fmla="*/ 548167 h 1644501"/>
                        <a:gd name="connsiteX47" fmla="*/ 0 w 11358425"/>
                        <a:gd name="connsiteY47" fmla="*/ 0 h 164450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</a:cxnLst>
                      <a:rect l="l" t="t" r="r" b="b"/>
                      <a:pathLst>
                        <a:path w="11358425" h="1644501" extrusionOk="0">
                          <a:moveTo>
                            <a:pt x="0" y="0"/>
                          </a:moveTo>
                          <a:cubicBezTo>
                            <a:pt x="126614" y="-21232"/>
                            <a:pt x="287010" y="36220"/>
                            <a:pt x="484228" y="0"/>
                          </a:cubicBezTo>
                          <a:cubicBezTo>
                            <a:pt x="681446" y="-36220"/>
                            <a:pt x="664657" y="23336"/>
                            <a:pt x="741287" y="0"/>
                          </a:cubicBezTo>
                          <a:cubicBezTo>
                            <a:pt x="817917" y="-23336"/>
                            <a:pt x="1360097" y="35724"/>
                            <a:pt x="1566267" y="0"/>
                          </a:cubicBezTo>
                          <a:cubicBezTo>
                            <a:pt x="1772437" y="-35724"/>
                            <a:pt x="1939171" y="56166"/>
                            <a:pt x="2050495" y="0"/>
                          </a:cubicBezTo>
                          <a:cubicBezTo>
                            <a:pt x="2161819" y="-56166"/>
                            <a:pt x="2428356" y="3884"/>
                            <a:pt x="2534722" y="0"/>
                          </a:cubicBezTo>
                          <a:cubicBezTo>
                            <a:pt x="2641088" y="-3884"/>
                            <a:pt x="3042672" y="93613"/>
                            <a:pt x="3359703" y="0"/>
                          </a:cubicBezTo>
                          <a:cubicBezTo>
                            <a:pt x="3676734" y="-93613"/>
                            <a:pt x="3604167" y="25660"/>
                            <a:pt x="3730346" y="0"/>
                          </a:cubicBezTo>
                          <a:cubicBezTo>
                            <a:pt x="3856525" y="-25660"/>
                            <a:pt x="4205665" y="55133"/>
                            <a:pt x="4555326" y="0"/>
                          </a:cubicBezTo>
                          <a:cubicBezTo>
                            <a:pt x="4904987" y="-55133"/>
                            <a:pt x="5075842" y="53173"/>
                            <a:pt x="5380307" y="0"/>
                          </a:cubicBezTo>
                          <a:cubicBezTo>
                            <a:pt x="5684772" y="-53173"/>
                            <a:pt x="5831576" y="55561"/>
                            <a:pt x="5978118" y="0"/>
                          </a:cubicBezTo>
                          <a:cubicBezTo>
                            <a:pt x="6124660" y="-55561"/>
                            <a:pt x="6499683" y="18345"/>
                            <a:pt x="6803099" y="0"/>
                          </a:cubicBezTo>
                          <a:cubicBezTo>
                            <a:pt x="7106515" y="-18345"/>
                            <a:pt x="7162877" y="40726"/>
                            <a:pt x="7287326" y="0"/>
                          </a:cubicBezTo>
                          <a:cubicBezTo>
                            <a:pt x="7411775" y="-40726"/>
                            <a:pt x="7581731" y="48367"/>
                            <a:pt x="7771554" y="0"/>
                          </a:cubicBezTo>
                          <a:cubicBezTo>
                            <a:pt x="7961377" y="-48367"/>
                            <a:pt x="8339846" y="22078"/>
                            <a:pt x="8482950" y="0"/>
                          </a:cubicBezTo>
                          <a:cubicBezTo>
                            <a:pt x="8626054" y="-22078"/>
                            <a:pt x="8731457" y="29035"/>
                            <a:pt x="8967178" y="0"/>
                          </a:cubicBezTo>
                          <a:cubicBezTo>
                            <a:pt x="9202899" y="-29035"/>
                            <a:pt x="9477985" y="21710"/>
                            <a:pt x="9792158" y="0"/>
                          </a:cubicBezTo>
                          <a:cubicBezTo>
                            <a:pt x="10106331" y="-21710"/>
                            <a:pt x="10362117" y="14980"/>
                            <a:pt x="10617138" y="0"/>
                          </a:cubicBezTo>
                          <a:cubicBezTo>
                            <a:pt x="10872159" y="-14980"/>
                            <a:pt x="11002726" y="10194"/>
                            <a:pt x="11358425" y="0"/>
                          </a:cubicBezTo>
                          <a:cubicBezTo>
                            <a:pt x="11378353" y="245011"/>
                            <a:pt x="11354092" y="402494"/>
                            <a:pt x="11358425" y="531722"/>
                          </a:cubicBezTo>
                          <a:cubicBezTo>
                            <a:pt x="11362758" y="660950"/>
                            <a:pt x="11307231" y="801128"/>
                            <a:pt x="11358425" y="1030554"/>
                          </a:cubicBezTo>
                          <a:cubicBezTo>
                            <a:pt x="11409619" y="1259980"/>
                            <a:pt x="11322619" y="1385522"/>
                            <a:pt x="11358425" y="1644501"/>
                          </a:cubicBezTo>
                          <a:cubicBezTo>
                            <a:pt x="11211540" y="1689892"/>
                            <a:pt x="10825894" y="1610911"/>
                            <a:pt x="10647029" y="1644501"/>
                          </a:cubicBezTo>
                          <a:cubicBezTo>
                            <a:pt x="10468164" y="1678091"/>
                            <a:pt x="10388529" y="1615700"/>
                            <a:pt x="10276386" y="1644501"/>
                          </a:cubicBezTo>
                          <a:cubicBezTo>
                            <a:pt x="10164243" y="1673302"/>
                            <a:pt x="9804397" y="1575083"/>
                            <a:pt x="9678574" y="1644501"/>
                          </a:cubicBezTo>
                          <a:cubicBezTo>
                            <a:pt x="9552751" y="1713919"/>
                            <a:pt x="9525883" y="1628631"/>
                            <a:pt x="9421515" y="1644501"/>
                          </a:cubicBezTo>
                          <a:cubicBezTo>
                            <a:pt x="9317147" y="1660371"/>
                            <a:pt x="9277829" y="1616524"/>
                            <a:pt x="9164456" y="1644501"/>
                          </a:cubicBezTo>
                          <a:cubicBezTo>
                            <a:pt x="9051083" y="1672478"/>
                            <a:pt x="8831850" y="1637752"/>
                            <a:pt x="8566644" y="1644501"/>
                          </a:cubicBezTo>
                          <a:cubicBezTo>
                            <a:pt x="8301438" y="1651250"/>
                            <a:pt x="8315550" y="1616826"/>
                            <a:pt x="8196000" y="1644501"/>
                          </a:cubicBezTo>
                          <a:cubicBezTo>
                            <a:pt x="8076450" y="1672176"/>
                            <a:pt x="7762297" y="1615231"/>
                            <a:pt x="7484604" y="1644501"/>
                          </a:cubicBezTo>
                          <a:cubicBezTo>
                            <a:pt x="7206911" y="1673771"/>
                            <a:pt x="7215889" y="1603612"/>
                            <a:pt x="7113961" y="1644501"/>
                          </a:cubicBezTo>
                          <a:cubicBezTo>
                            <a:pt x="7012033" y="1685390"/>
                            <a:pt x="6675847" y="1607135"/>
                            <a:pt x="6402565" y="1644501"/>
                          </a:cubicBezTo>
                          <a:cubicBezTo>
                            <a:pt x="6129283" y="1681867"/>
                            <a:pt x="6212176" y="1614055"/>
                            <a:pt x="6145506" y="1644501"/>
                          </a:cubicBezTo>
                          <a:cubicBezTo>
                            <a:pt x="6078836" y="1674947"/>
                            <a:pt x="5787548" y="1596811"/>
                            <a:pt x="5434110" y="1644501"/>
                          </a:cubicBezTo>
                          <a:cubicBezTo>
                            <a:pt x="5080672" y="1692191"/>
                            <a:pt x="5173291" y="1642830"/>
                            <a:pt x="5063466" y="1644501"/>
                          </a:cubicBezTo>
                          <a:cubicBezTo>
                            <a:pt x="4953641" y="1646172"/>
                            <a:pt x="4917619" y="1635897"/>
                            <a:pt x="4806407" y="1644501"/>
                          </a:cubicBezTo>
                          <a:cubicBezTo>
                            <a:pt x="4695195" y="1653105"/>
                            <a:pt x="4572095" y="1608982"/>
                            <a:pt x="4435764" y="1644501"/>
                          </a:cubicBezTo>
                          <a:cubicBezTo>
                            <a:pt x="4299433" y="1680020"/>
                            <a:pt x="3879940" y="1591596"/>
                            <a:pt x="3724368" y="1644501"/>
                          </a:cubicBezTo>
                          <a:cubicBezTo>
                            <a:pt x="3568796" y="1697406"/>
                            <a:pt x="3521459" y="1639327"/>
                            <a:pt x="3353724" y="1644501"/>
                          </a:cubicBezTo>
                          <a:cubicBezTo>
                            <a:pt x="3185989" y="1649675"/>
                            <a:pt x="3210517" y="1629130"/>
                            <a:pt x="3096665" y="1644501"/>
                          </a:cubicBezTo>
                          <a:cubicBezTo>
                            <a:pt x="2982813" y="1659872"/>
                            <a:pt x="2905863" y="1630757"/>
                            <a:pt x="2726022" y="1644501"/>
                          </a:cubicBezTo>
                          <a:cubicBezTo>
                            <a:pt x="2546181" y="1658245"/>
                            <a:pt x="2457914" y="1643263"/>
                            <a:pt x="2241794" y="1644501"/>
                          </a:cubicBezTo>
                          <a:cubicBezTo>
                            <a:pt x="2025674" y="1645739"/>
                            <a:pt x="1845658" y="1601457"/>
                            <a:pt x="1643983" y="1644501"/>
                          </a:cubicBezTo>
                          <a:cubicBezTo>
                            <a:pt x="1442308" y="1687545"/>
                            <a:pt x="1355919" y="1607617"/>
                            <a:pt x="1273339" y="1644501"/>
                          </a:cubicBezTo>
                          <a:cubicBezTo>
                            <a:pt x="1190759" y="1681385"/>
                            <a:pt x="626203" y="1626166"/>
                            <a:pt x="0" y="1644501"/>
                          </a:cubicBezTo>
                          <a:cubicBezTo>
                            <a:pt x="-21686" y="1477116"/>
                            <a:pt x="4555" y="1363191"/>
                            <a:pt x="0" y="1096334"/>
                          </a:cubicBezTo>
                          <a:cubicBezTo>
                            <a:pt x="-4555" y="829477"/>
                            <a:pt x="34105" y="722970"/>
                            <a:pt x="0" y="548167"/>
                          </a:cubicBezTo>
                          <a:cubicBezTo>
                            <a:pt x="-34105" y="373364"/>
                            <a:pt x="2669" y="13307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1739125" y="2212976"/>
              <a:ext cx="277873" cy="1650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44820" y="3756251"/>
              <a:ext cx="1465736" cy="8453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69909" y="3324146"/>
              <a:ext cx="2060202" cy="1147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/>
            <p:cNvSpPr/>
            <p:nvPr/>
          </p:nvSpPr>
          <p:spPr>
            <a:xfrm>
              <a:off x="2892510" y="3328928"/>
              <a:ext cx="63001" cy="1092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54"/>
            <p:cNvSpPr/>
            <p:nvPr/>
          </p:nvSpPr>
          <p:spPr>
            <a:xfrm>
              <a:off x="832138" y="3328928"/>
              <a:ext cx="63001" cy="1092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" name="Groupe 72"/>
          <p:cNvGrpSpPr/>
          <p:nvPr/>
        </p:nvGrpSpPr>
        <p:grpSpPr>
          <a:xfrm>
            <a:off x="5991913" y="3589213"/>
            <a:ext cx="1741937" cy="638076"/>
            <a:chOff x="6556319" y="3379696"/>
            <a:chExt cx="1741937" cy="638076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AB79D407-5ECD-CA19-D2F7-0471D62651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8086" y="3530923"/>
              <a:ext cx="1" cy="367784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85710866-DA65-EBFD-0279-48C6F3F0F792}"/>
                </a:ext>
              </a:extLst>
            </p:cNvPr>
            <p:cNvSpPr txBox="1"/>
            <p:nvPr/>
          </p:nvSpPr>
          <p:spPr>
            <a:xfrm>
              <a:off x="6556319" y="3379696"/>
              <a:ext cx="913963" cy="229935"/>
            </a:xfrm>
            <a:prstGeom prst="rect">
              <a:avLst/>
            </a:prstGeom>
            <a:gradFill flip="none" rotWithShape="1">
              <a:gsLst>
                <a:gs pos="0">
                  <a:srgbClr val="8B257F">
                    <a:tint val="66000"/>
                    <a:satMod val="160000"/>
                  </a:srgbClr>
                </a:gs>
                <a:gs pos="50000">
                  <a:srgbClr val="8B257F">
                    <a:tint val="44500"/>
                    <a:satMod val="160000"/>
                  </a:srgbClr>
                </a:gs>
                <a:gs pos="100000">
                  <a:srgbClr val="8B257F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127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 err="1" smtClean="0"/>
                <a:t>PleineTerre</a:t>
              </a:r>
              <a:endParaRPr lang="fr-FR" sz="894" b="1" dirty="0"/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CC03CB91-65A7-7021-5332-0A11AD3D6F37}"/>
                </a:ext>
              </a:extLst>
            </p:cNvPr>
            <p:cNvSpPr txBox="1"/>
            <p:nvPr/>
          </p:nvSpPr>
          <p:spPr>
            <a:xfrm>
              <a:off x="6688520" y="3650235"/>
              <a:ext cx="1609736" cy="367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 err="1" smtClean="0"/>
                <a:t>Geometrie</a:t>
              </a:r>
              <a:r>
                <a:rPr lang="fr-FR" sz="894" b="1" dirty="0" smtClean="0"/>
                <a:t> </a:t>
              </a:r>
              <a:r>
                <a:rPr lang="fr-FR" sz="894" b="1" dirty="0"/>
                <a:t>: XY &amp; Z classe </a:t>
              </a:r>
              <a:r>
                <a:rPr lang="fr-FR" sz="894" b="1" dirty="0" smtClean="0"/>
                <a:t>A</a:t>
              </a:r>
            </a:p>
            <a:p>
              <a:r>
                <a:rPr lang="fr-FR" sz="894" b="1" dirty="0" err="1" smtClean="0"/>
                <a:t>ProfondeurMinNonReg</a:t>
              </a:r>
              <a:r>
                <a:rPr lang="fr-FR" sz="894" b="1" dirty="0" smtClean="0"/>
                <a:t> : 1.3m</a:t>
              </a:r>
              <a:endParaRPr lang="fr-FR" sz="894" b="1" dirty="0"/>
            </a:p>
          </p:txBody>
        </p: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B34BE090-139C-6A11-9C75-77DB5E8F4CC1}"/>
                </a:ext>
              </a:extLst>
            </p:cNvPr>
            <p:cNvCxnSpPr>
              <a:cxnSpLocks/>
            </p:cNvCxnSpPr>
            <p:nvPr/>
          </p:nvCxnSpPr>
          <p:spPr>
            <a:xfrm>
              <a:off x="6608086" y="389870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6385C577-BC9F-C99C-0023-A6F029D75806}"/>
                </a:ext>
              </a:extLst>
            </p:cNvPr>
            <p:cNvCxnSpPr>
              <a:cxnSpLocks/>
            </p:cNvCxnSpPr>
            <p:nvPr/>
          </p:nvCxnSpPr>
          <p:spPr>
            <a:xfrm>
              <a:off x="6608086" y="3764959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92D4D04-A204-F2D3-8B4F-436872E11B99}"/>
              </a:ext>
            </a:extLst>
          </p:cNvPr>
          <p:cNvCxnSpPr>
            <a:cxnSpLocks/>
          </p:cNvCxnSpPr>
          <p:nvPr/>
        </p:nvCxnSpPr>
        <p:spPr>
          <a:xfrm flipH="1">
            <a:off x="7949544" y="1084694"/>
            <a:ext cx="309152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B3BA73C4-4AD3-087B-F153-C72C3F3F8FD0}"/>
              </a:ext>
            </a:extLst>
          </p:cNvPr>
          <p:cNvSpPr txBox="1"/>
          <p:nvPr/>
        </p:nvSpPr>
        <p:spPr>
          <a:xfrm>
            <a:off x="8238093" y="971259"/>
            <a:ext cx="1327608" cy="2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94" b="1" dirty="0" smtClean="0"/>
              <a:t>Cohérence géométrique</a:t>
            </a:r>
            <a:endParaRPr lang="fr-FR" sz="894" b="1" dirty="0"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82232017-C050-DE15-19BE-968066FF6B10}"/>
              </a:ext>
            </a:extLst>
          </p:cNvPr>
          <p:cNvGrpSpPr/>
          <p:nvPr/>
        </p:nvGrpSpPr>
        <p:grpSpPr>
          <a:xfrm>
            <a:off x="5991913" y="1695593"/>
            <a:ext cx="1648421" cy="902550"/>
            <a:chOff x="272938" y="3193123"/>
            <a:chExt cx="1648421" cy="902550"/>
          </a:xfrm>
        </p:grpSpPr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AB79D407-5ECD-CA19-D2F7-0471D62651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888" y="3333621"/>
              <a:ext cx="3528" cy="642861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A842B6C6-FDED-8E81-CD4F-2826E071BFC8}"/>
                </a:ext>
              </a:extLst>
            </p:cNvPr>
            <p:cNvSpPr txBox="1"/>
            <p:nvPr/>
          </p:nvSpPr>
          <p:spPr>
            <a:xfrm>
              <a:off x="272938" y="3193123"/>
              <a:ext cx="1188000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/>
                <a:t>Jonction</a:t>
              </a:r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CC03CB91-65A7-7021-5332-0A11AD3D6F37}"/>
                </a:ext>
              </a:extLst>
            </p:cNvPr>
            <p:cNvSpPr txBox="1"/>
            <p:nvPr/>
          </p:nvSpPr>
          <p:spPr>
            <a:xfrm>
              <a:off x="431849" y="3452933"/>
              <a:ext cx="1489510" cy="642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  <a:p>
              <a:r>
                <a:rPr lang="fr-FR" sz="894" b="1" dirty="0"/>
                <a:t>Tension : BT</a:t>
              </a:r>
            </a:p>
            <a:p>
              <a:r>
                <a:rPr lang="fr-FR" sz="894" b="1" dirty="0"/>
                <a:t>Type : </a:t>
              </a:r>
              <a:r>
                <a:rPr lang="fr-FR" sz="894" b="1" dirty="0" smtClean="0"/>
                <a:t>Jonction</a:t>
              </a:r>
            </a:p>
            <a:p>
              <a:r>
                <a:rPr lang="fr-FR" sz="894" b="1" dirty="0" err="1"/>
                <a:t>Geometrie</a:t>
              </a:r>
              <a:r>
                <a:rPr lang="fr-FR" sz="894" b="1" dirty="0"/>
                <a:t> : XY &amp; Z classe </a:t>
              </a:r>
              <a:r>
                <a:rPr lang="fr-FR" sz="894" b="1" dirty="0" smtClean="0"/>
                <a:t>A</a:t>
              </a:r>
              <a:endParaRPr lang="fr-FR" sz="894" b="1" dirty="0"/>
            </a:p>
          </p:txBody>
        </p: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B34BE090-139C-6A11-9C75-77DB5E8F4CC1}"/>
                </a:ext>
              </a:extLst>
            </p:cNvPr>
            <p:cNvCxnSpPr>
              <a:cxnSpLocks/>
            </p:cNvCxnSpPr>
            <p:nvPr/>
          </p:nvCxnSpPr>
          <p:spPr>
            <a:xfrm>
              <a:off x="351415" y="3701405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6385C577-BC9F-C99C-0023-A6F029D75806}"/>
                </a:ext>
              </a:extLst>
            </p:cNvPr>
            <p:cNvCxnSpPr>
              <a:cxnSpLocks/>
            </p:cNvCxnSpPr>
            <p:nvPr/>
          </p:nvCxnSpPr>
          <p:spPr>
            <a:xfrm>
              <a:off x="351415" y="356765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1F25786A-5DF7-35FF-D137-62EA3DEEB438}"/>
                </a:ext>
              </a:extLst>
            </p:cNvPr>
            <p:cNvCxnSpPr>
              <a:cxnSpLocks/>
            </p:cNvCxnSpPr>
            <p:nvPr/>
          </p:nvCxnSpPr>
          <p:spPr>
            <a:xfrm>
              <a:off x="351404" y="384390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e 74"/>
          <p:cNvGrpSpPr/>
          <p:nvPr/>
        </p:nvGrpSpPr>
        <p:grpSpPr>
          <a:xfrm>
            <a:off x="5964313" y="2812604"/>
            <a:ext cx="1621711" cy="500474"/>
            <a:chOff x="6556319" y="4403022"/>
            <a:chExt cx="1621711" cy="500474"/>
          </a:xfrm>
        </p:grpSpPr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AB79D407-5ECD-CA19-D2F7-0471D62651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8086" y="4554249"/>
              <a:ext cx="2" cy="234036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85710866-DA65-EBFD-0279-48C6F3F0F792}"/>
                </a:ext>
              </a:extLst>
            </p:cNvPr>
            <p:cNvSpPr txBox="1"/>
            <p:nvPr/>
          </p:nvSpPr>
          <p:spPr>
            <a:xfrm>
              <a:off x="6556319" y="4403022"/>
              <a:ext cx="913963" cy="229935"/>
            </a:xfrm>
            <a:prstGeom prst="rect">
              <a:avLst/>
            </a:prstGeom>
            <a:gradFill flip="none" rotWithShape="1">
              <a:gsLst>
                <a:gs pos="0">
                  <a:srgbClr val="8B257F">
                    <a:tint val="66000"/>
                    <a:satMod val="160000"/>
                  </a:srgbClr>
                </a:gs>
                <a:gs pos="50000">
                  <a:srgbClr val="8B257F">
                    <a:tint val="44500"/>
                    <a:satMod val="160000"/>
                  </a:srgbClr>
                </a:gs>
                <a:gs pos="100000">
                  <a:srgbClr val="8B257F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127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 err="1" smtClean="0"/>
                <a:t>PleineTerre</a:t>
              </a:r>
              <a:endParaRPr lang="fr-FR" sz="894" b="1" dirty="0"/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CC03CB91-65A7-7021-5332-0A11AD3D6F37}"/>
                </a:ext>
              </a:extLst>
            </p:cNvPr>
            <p:cNvSpPr txBox="1"/>
            <p:nvPr/>
          </p:nvSpPr>
          <p:spPr>
            <a:xfrm>
              <a:off x="6688520" y="4673561"/>
              <a:ext cx="1489510" cy="229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 err="1" smtClean="0"/>
                <a:t>Geometrie</a:t>
              </a:r>
              <a:r>
                <a:rPr lang="fr-FR" sz="894" b="1" dirty="0" smtClean="0"/>
                <a:t> </a:t>
              </a:r>
              <a:r>
                <a:rPr lang="fr-FR" sz="894" b="1" dirty="0"/>
                <a:t>: XY &amp; Z classe </a:t>
              </a:r>
              <a:r>
                <a:rPr lang="fr-FR" sz="894" b="1" dirty="0" smtClean="0"/>
                <a:t>A</a:t>
              </a:r>
            </a:p>
          </p:txBody>
        </p: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6385C577-BC9F-C99C-0023-A6F029D75806}"/>
                </a:ext>
              </a:extLst>
            </p:cNvPr>
            <p:cNvCxnSpPr>
              <a:cxnSpLocks/>
            </p:cNvCxnSpPr>
            <p:nvPr/>
          </p:nvCxnSpPr>
          <p:spPr>
            <a:xfrm>
              <a:off x="6608086" y="4788285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52693CCD-8EAD-A41F-D9DF-531B20B418CA}"/>
              </a:ext>
            </a:extLst>
          </p:cNvPr>
          <p:cNvSpPr/>
          <p:nvPr/>
        </p:nvSpPr>
        <p:spPr>
          <a:xfrm>
            <a:off x="5455920" y="5102746"/>
            <a:ext cx="3575453" cy="1696653"/>
          </a:xfrm>
          <a:prstGeom prst="rect">
            <a:avLst/>
          </a:prstGeom>
          <a:solidFill>
            <a:schemeClr val="accent6">
              <a:lumMod val="40000"/>
              <a:lumOff val="60000"/>
              <a:alpha val="1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solid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11358425"/>
                      <a:gd name="connsiteY0" fmla="*/ 0 h 1644501"/>
                      <a:gd name="connsiteX1" fmla="*/ 484228 w 11358425"/>
                      <a:gd name="connsiteY1" fmla="*/ 0 h 1644501"/>
                      <a:gd name="connsiteX2" fmla="*/ 741287 w 11358425"/>
                      <a:gd name="connsiteY2" fmla="*/ 0 h 1644501"/>
                      <a:gd name="connsiteX3" fmla="*/ 1566267 w 11358425"/>
                      <a:gd name="connsiteY3" fmla="*/ 0 h 1644501"/>
                      <a:gd name="connsiteX4" fmla="*/ 2050495 w 11358425"/>
                      <a:gd name="connsiteY4" fmla="*/ 0 h 1644501"/>
                      <a:gd name="connsiteX5" fmla="*/ 2534722 w 11358425"/>
                      <a:gd name="connsiteY5" fmla="*/ 0 h 1644501"/>
                      <a:gd name="connsiteX6" fmla="*/ 3359703 w 11358425"/>
                      <a:gd name="connsiteY6" fmla="*/ 0 h 1644501"/>
                      <a:gd name="connsiteX7" fmla="*/ 3730346 w 11358425"/>
                      <a:gd name="connsiteY7" fmla="*/ 0 h 1644501"/>
                      <a:gd name="connsiteX8" fmla="*/ 4555326 w 11358425"/>
                      <a:gd name="connsiteY8" fmla="*/ 0 h 1644501"/>
                      <a:gd name="connsiteX9" fmla="*/ 5380307 w 11358425"/>
                      <a:gd name="connsiteY9" fmla="*/ 0 h 1644501"/>
                      <a:gd name="connsiteX10" fmla="*/ 5978118 w 11358425"/>
                      <a:gd name="connsiteY10" fmla="*/ 0 h 1644501"/>
                      <a:gd name="connsiteX11" fmla="*/ 6803099 w 11358425"/>
                      <a:gd name="connsiteY11" fmla="*/ 0 h 1644501"/>
                      <a:gd name="connsiteX12" fmla="*/ 7287326 w 11358425"/>
                      <a:gd name="connsiteY12" fmla="*/ 0 h 1644501"/>
                      <a:gd name="connsiteX13" fmla="*/ 7771554 w 11358425"/>
                      <a:gd name="connsiteY13" fmla="*/ 0 h 1644501"/>
                      <a:gd name="connsiteX14" fmla="*/ 8482950 w 11358425"/>
                      <a:gd name="connsiteY14" fmla="*/ 0 h 1644501"/>
                      <a:gd name="connsiteX15" fmla="*/ 8967178 w 11358425"/>
                      <a:gd name="connsiteY15" fmla="*/ 0 h 1644501"/>
                      <a:gd name="connsiteX16" fmla="*/ 9792158 w 11358425"/>
                      <a:gd name="connsiteY16" fmla="*/ 0 h 1644501"/>
                      <a:gd name="connsiteX17" fmla="*/ 10617138 w 11358425"/>
                      <a:gd name="connsiteY17" fmla="*/ 0 h 1644501"/>
                      <a:gd name="connsiteX18" fmla="*/ 11358425 w 11358425"/>
                      <a:gd name="connsiteY18" fmla="*/ 0 h 1644501"/>
                      <a:gd name="connsiteX19" fmla="*/ 11358425 w 11358425"/>
                      <a:gd name="connsiteY19" fmla="*/ 531722 h 1644501"/>
                      <a:gd name="connsiteX20" fmla="*/ 11358425 w 11358425"/>
                      <a:gd name="connsiteY20" fmla="*/ 1030554 h 1644501"/>
                      <a:gd name="connsiteX21" fmla="*/ 11358425 w 11358425"/>
                      <a:gd name="connsiteY21" fmla="*/ 1644501 h 1644501"/>
                      <a:gd name="connsiteX22" fmla="*/ 10647029 w 11358425"/>
                      <a:gd name="connsiteY22" fmla="*/ 1644501 h 1644501"/>
                      <a:gd name="connsiteX23" fmla="*/ 10276386 w 11358425"/>
                      <a:gd name="connsiteY23" fmla="*/ 1644501 h 1644501"/>
                      <a:gd name="connsiteX24" fmla="*/ 9678574 w 11358425"/>
                      <a:gd name="connsiteY24" fmla="*/ 1644501 h 1644501"/>
                      <a:gd name="connsiteX25" fmla="*/ 9421515 w 11358425"/>
                      <a:gd name="connsiteY25" fmla="*/ 1644501 h 1644501"/>
                      <a:gd name="connsiteX26" fmla="*/ 9164456 w 11358425"/>
                      <a:gd name="connsiteY26" fmla="*/ 1644501 h 1644501"/>
                      <a:gd name="connsiteX27" fmla="*/ 8566644 w 11358425"/>
                      <a:gd name="connsiteY27" fmla="*/ 1644501 h 1644501"/>
                      <a:gd name="connsiteX28" fmla="*/ 8196000 w 11358425"/>
                      <a:gd name="connsiteY28" fmla="*/ 1644501 h 1644501"/>
                      <a:gd name="connsiteX29" fmla="*/ 7484604 w 11358425"/>
                      <a:gd name="connsiteY29" fmla="*/ 1644501 h 1644501"/>
                      <a:gd name="connsiteX30" fmla="*/ 7113961 w 11358425"/>
                      <a:gd name="connsiteY30" fmla="*/ 1644501 h 1644501"/>
                      <a:gd name="connsiteX31" fmla="*/ 6402565 w 11358425"/>
                      <a:gd name="connsiteY31" fmla="*/ 1644501 h 1644501"/>
                      <a:gd name="connsiteX32" fmla="*/ 6145506 w 11358425"/>
                      <a:gd name="connsiteY32" fmla="*/ 1644501 h 1644501"/>
                      <a:gd name="connsiteX33" fmla="*/ 5434110 w 11358425"/>
                      <a:gd name="connsiteY33" fmla="*/ 1644501 h 1644501"/>
                      <a:gd name="connsiteX34" fmla="*/ 5063466 w 11358425"/>
                      <a:gd name="connsiteY34" fmla="*/ 1644501 h 1644501"/>
                      <a:gd name="connsiteX35" fmla="*/ 4806407 w 11358425"/>
                      <a:gd name="connsiteY35" fmla="*/ 1644501 h 1644501"/>
                      <a:gd name="connsiteX36" fmla="*/ 4435764 w 11358425"/>
                      <a:gd name="connsiteY36" fmla="*/ 1644501 h 1644501"/>
                      <a:gd name="connsiteX37" fmla="*/ 3724368 w 11358425"/>
                      <a:gd name="connsiteY37" fmla="*/ 1644501 h 1644501"/>
                      <a:gd name="connsiteX38" fmla="*/ 3353724 w 11358425"/>
                      <a:gd name="connsiteY38" fmla="*/ 1644501 h 1644501"/>
                      <a:gd name="connsiteX39" fmla="*/ 3096665 w 11358425"/>
                      <a:gd name="connsiteY39" fmla="*/ 1644501 h 1644501"/>
                      <a:gd name="connsiteX40" fmla="*/ 2726022 w 11358425"/>
                      <a:gd name="connsiteY40" fmla="*/ 1644501 h 1644501"/>
                      <a:gd name="connsiteX41" fmla="*/ 2241794 w 11358425"/>
                      <a:gd name="connsiteY41" fmla="*/ 1644501 h 1644501"/>
                      <a:gd name="connsiteX42" fmla="*/ 1643983 w 11358425"/>
                      <a:gd name="connsiteY42" fmla="*/ 1644501 h 1644501"/>
                      <a:gd name="connsiteX43" fmla="*/ 1273339 w 11358425"/>
                      <a:gd name="connsiteY43" fmla="*/ 1644501 h 1644501"/>
                      <a:gd name="connsiteX44" fmla="*/ 0 w 11358425"/>
                      <a:gd name="connsiteY44" fmla="*/ 1644501 h 1644501"/>
                      <a:gd name="connsiteX45" fmla="*/ 0 w 11358425"/>
                      <a:gd name="connsiteY45" fmla="*/ 1096334 h 1644501"/>
                      <a:gd name="connsiteX46" fmla="*/ 0 w 11358425"/>
                      <a:gd name="connsiteY46" fmla="*/ 548167 h 1644501"/>
                      <a:gd name="connsiteX47" fmla="*/ 0 w 11358425"/>
                      <a:gd name="connsiteY47" fmla="*/ 0 h 1644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11358425" h="1644501" extrusionOk="0">
                        <a:moveTo>
                          <a:pt x="0" y="0"/>
                        </a:moveTo>
                        <a:cubicBezTo>
                          <a:pt x="126614" y="-21232"/>
                          <a:pt x="287010" y="36220"/>
                          <a:pt x="484228" y="0"/>
                        </a:cubicBezTo>
                        <a:cubicBezTo>
                          <a:pt x="681446" y="-36220"/>
                          <a:pt x="664657" y="23336"/>
                          <a:pt x="741287" y="0"/>
                        </a:cubicBezTo>
                        <a:cubicBezTo>
                          <a:pt x="817917" y="-23336"/>
                          <a:pt x="1360097" y="35724"/>
                          <a:pt x="1566267" y="0"/>
                        </a:cubicBezTo>
                        <a:cubicBezTo>
                          <a:pt x="1772437" y="-35724"/>
                          <a:pt x="1939171" y="56166"/>
                          <a:pt x="2050495" y="0"/>
                        </a:cubicBezTo>
                        <a:cubicBezTo>
                          <a:pt x="2161819" y="-56166"/>
                          <a:pt x="2428356" y="3884"/>
                          <a:pt x="2534722" y="0"/>
                        </a:cubicBezTo>
                        <a:cubicBezTo>
                          <a:pt x="2641088" y="-3884"/>
                          <a:pt x="3042672" y="93613"/>
                          <a:pt x="3359703" y="0"/>
                        </a:cubicBezTo>
                        <a:cubicBezTo>
                          <a:pt x="3676734" y="-93613"/>
                          <a:pt x="3604167" y="25660"/>
                          <a:pt x="3730346" y="0"/>
                        </a:cubicBezTo>
                        <a:cubicBezTo>
                          <a:pt x="3856525" y="-25660"/>
                          <a:pt x="4205665" y="55133"/>
                          <a:pt x="4555326" y="0"/>
                        </a:cubicBezTo>
                        <a:cubicBezTo>
                          <a:pt x="4904987" y="-55133"/>
                          <a:pt x="5075842" y="53173"/>
                          <a:pt x="5380307" y="0"/>
                        </a:cubicBezTo>
                        <a:cubicBezTo>
                          <a:pt x="5684772" y="-53173"/>
                          <a:pt x="5831576" y="55561"/>
                          <a:pt x="5978118" y="0"/>
                        </a:cubicBezTo>
                        <a:cubicBezTo>
                          <a:pt x="6124660" y="-55561"/>
                          <a:pt x="6499683" y="18345"/>
                          <a:pt x="6803099" y="0"/>
                        </a:cubicBezTo>
                        <a:cubicBezTo>
                          <a:pt x="7106515" y="-18345"/>
                          <a:pt x="7162877" y="40726"/>
                          <a:pt x="7287326" y="0"/>
                        </a:cubicBezTo>
                        <a:cubicBezTo>
                          <a:pt x="7411775" y="-40726"/>
                          <a:pt x="7581731" y="48367"/>
                          <a:pt x="7771554" y="0"/>
                        </a:cubicBezTo>
                        <a:cubicBezTo>
                          <a:pt x="7961377" y="-48367"/>
                          <a:pt x="8339846" y="22078"/>
                          <a:pt x="8482950" y="0"/>
                        </a:cubicBezTo>
                        <a:cubicBezTo>
                          <a:pt x="8626054" y="-22078"/>
                          <a:pt x="8731457" y="29035"/>
                          <a:pt x="8967178" y="0"/>
                        </a:cubicBezTo>
                        <a:cubicBezTo>
                          <a:pt x="9202899" y="-29035"/>
                          <a:pt x="9477985" y="21710"/>
                          <a:pt x="9792158" y="0"/>
                        </a:cubicBezTo>
                        <a:cubicBezTo>
                          <a:pt x="10106331" y="-21710"/>
                          <a:pt x="10362117" y="14980"/>
                          <a:pt x="10617138" y="0"/>
                        </a:cubicBezTo>
                        <a:cubicBezTo>
                          <a:pt x="10872159" y="-14980"/>
                          <a:pt x="11002726" y="10194"/>
                          <a:pt x="11358425" y="0"/>
                        </a:cubicBezTo>
                        <a:cubicBezTo>
                          <a:pt x="11378353" y="245011"/>
                          <a:pt x="11354092" y="402494"/>
                          <a:pt x="11358425" y="531722"/>
                        </a:cubicBezTo>
                        <a:cubicBezTo>
                          <a:pt x="11362758" y="660950"/>
                          <a:pt x="11307231" y="801128"/>
                          <a:pt x="11358425" y="1030554"/>
                        </a:cubicBezTo>
                        <a:cubicBezTo>
                          <a:pt x="11409619" y="1259980"/>
                          <a:pt x="11322619" y="1385522"/>
                          <a:pt x="11358425" y="1644501"/>
                        </a:cubicBezTo>
                        <a:cubicBezTo>
                          <a:pt x="11211540" y="1689892"/>
                          <a:pt x="10825894" y="1610911"/>
                          <a:pt x="10647029" y="1644501"/>
                        </a:cubicBezTo>
                        <a:cubicBezTo>
                          <a:pt x="10468164" y="1678091"/>
                          <a:pt x="10388529" y="1615700"/>
                          <a:pt x="10276386" y="1644501"/>
                        </a:cubicBezTo>
                        <a:cubicBezTo>
                          <a:pt x="10164243" y="1673302"/>
                          <a:pt x="9804397" y="1575083"/>
                          <a:pt x="9678574" y="1644501"/>
                        </a:cubicBezTo>
                        <a:cubicBezTo>
                          <a:pt x="9552751" y="1713919"/>
                          <a:pt x="9525883" y="1628631"/>
                          <a:pt x="9421515" y="1644501"/>
                        </a:cubicBezTo>
                        <a:cubicBezTo>
                          <a:pt x="9317147" y="1660371"/>
                          <a:pt x="9277829" y="1616524"/>
                          <a:pt x="9164456" y="1644501"/>
                        </a:cubicBezTo>
                        <a:cubicBezTo>
                          <a:pt x="9051083" y="1672478"/>
                          <a:pt x="8831850" y="1637752"/>
                          <a:pt x="8566644" y="1644501"/>
                        </a:cubicBezTo>
                        <a:cubicBezTo>
                          <a:pt x="8301438" y="1651250"/>
                          <a:pt x="8315550" y="1616826"/>
                          <a:pt x="8196000" y="1644501"/>
                        </a:cubicBezTo>
                        <a:cubicBezTo>
                          <a:pt x="8076450" y="1672176"/>
                          <a:pt x="7762297" y="1615231"/>
                          <a:pt x="7484604" y="1644501"/>
                        </a:cubicBezTo>
                        <a:cubicBezTo>
                          <a:pt x="7206911" y="1673771"/>
                          <a:pt x="7215889" y="1603612"/>
                          <a:pt x="7113961" y="1644501"/>
                        </a:cubicBezTo>
                        <a:cubicBezTo>
                          <a:pt x="7012033" y="1685390"/>
                          <a:pt x="6675847" y="1607135"/>
                          <a:pt x="6402565" y="1644501"/>
                        </a:cubicBezTo>
                        <a:cubicBezTo>
                          <a:pt x="6129283" y="1681867"/>
                          <a:pt x="6212176" y="1614055"/>
                          <a:pt x="6145506" y="1644501"/>
                        </a:cubicBezTo>
                        <a:cubicBezTo>
                          <a:pt x="6078836" y="1674947"/>
                          <a:pt x="5787548" y="1596811"/>
                          <a:pt x="5434110" y="1644501"/>
                        </a:cubicBezTo>
                        <a:cubicBezTo>
                          <a:pt x="5080672" y="1692191"/>
                          <a:pt x="5173291" y="1642830"/>
                          <a:pt x="5063466" y="1644501"/>
                        </a:cubicBezTo>
                        <a:cubicBezTo>
                          <a:pt x="4953641" y="1646172"/>
                          <a:pt x="4917619" y="1635897"/>
                          <a:pt x="4806407" y="1644501"/>
                        </a:cubicBezTo>
                        <a:cubicBezTo>
                          <a:pt x="4695195" y="1653105"/>
                          <a:pt x="4572095" y="1608982"/>
                          <a:pt x="4435764" y="1644501"/>
                        </a:cubicBezTo>
                        <a:cubicBezTo>
                          <a:pt x="4299433" y="1680020"/>
                          <a:pt x="3879940" y="1591596"/>
                          <a:pt x="3724368" y="1644501"/>
                        </a:cubicBezTo>
                        <a:cubicBezTo>
                          <a:pt x="3568796" y="1697406"/>
                          <a:pt x="3521459" y="1639327"/>
                          <a:pt x="3353724" y="1644501"/>
                        </a:cubicBezTo>
                        <a:cubicBezTo>
                          <a:pt x="3185989" y="1649675"/>
                          <a:pt x="3210517" y="1629130"/>
                          <a:pt x="3096665" y="1644501"/>
                        </a:cubicBezTo>
                        <a:cubicBezTo>
                          <a:pt x="2982813" y="1659872"/>
                          <a:pt x="2905863" y="1630757"/>
                          <a:pt x="2726022" y="1644501"/>
                        </a:cubicBezTo>
                        <a:cubicBezTo>
                          <a:pt x="2546181" y="1658245"/>
                          <a:pt x="2457914" y="1643263"/>
                          <a:pt x="2241794" y="1644501"/>
                        </a:cubicBezTo>
                        <a:cubicBezTo>
                          <a:pt x="2025674" y="1645739"/>
                          <a:pt x="1845658" y="1601457"/>
                          <a:pt x="1643983" y="1644501"/>
                        </a:cubicBezTo>
                        <a:cubicBezTo>
                          <a:pt x="1442308" y="1687545"/>
                          <a:pt x="1355919" y="1607617"/>
                          <a:pt x="1273339" y="1644501"/>
                        </a:cubicBezTo>
                        <a:cubicBezTo>
                          <a:pt x="1190759" y="1681385"/>
                          <a:pt x="626203" y="1626166"/>
                          <a:pt x="0" y="1644501"/>
                        </a:cubicBezTo>
                        <a:cubicBezTo>
                          <a:pt x="-21686" y="1477116"/>
                          <a:pt x="4555" y="1363191"/>
                          <a:pt x="0" y="1096334"/>
                        </a:cubicBezTo>
                        <a:cubicBezTo>
                          <a:pt x="-4555" y="829477"/>
                          <a:pt x="34105" y="722970"/>
                          <a:pt x="0" y="548167"/>
                        </a:cubicBezTo>
                        <a:cubicBezTo>
                          <a:pt x="-34105" y="373364"/>
                          <a:pt x="2669" y="13307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DFE88B32-A3DB-6F65-A77D-30AA0774A586}"/>
              </a:ext>
            </a:extLst>
          </p:cNvPr>
          <p:cNvGrpSpPr/>
          <p:nvPr/>
        </p:nvGrpSpPr>
        <p:grpSpPr>
          <a:xfrm>
            <a:off x="7613624" y="5926914"/>
            <a:ext cx="1179394" cy="704313"/>
            <a:chOff x="4904829" y="5191630"/>
            <a:chExt cx="1179394" cy="704313"/>
          </a:xfrm>
        </p:grpSpPr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27DB52C4-F9CA-91CB-3BBE-17B66438FCEA}"/>
                </a:ext>
              </a:extLst>
            </p:cNvPr>
            <p:cNvGrpSpPr/>
            <p:nvPr/>
          </p:nvGrpSpPr>
          <p:grpSpPr>
            <a:xfrm>
              <a:off x="4997868" y="5390805"/>
              <a:ext cx="336742" cy="505138"/>
              <a:chOff x="645919" y="5303715"/>
              <a:chExt cx="336742" cy="505138"/>
            </a:xfrm>
          </p:grpSpPr>
          <p:cxnSp>
            <p:nvCxnSpPr>
              <p:cNvPr id="85" name="Connecteur droit 84">
                <a:extLst>
                  <a:ext uri="{FF2B5EF4-FFF2-40B4-BE49-F238E27FC236}">
                    <a16:creationId xmlns:a16="http://schemas.microsoft.com/office/drawing/2014/main" id="{94A179E0-BCA2-DCDD-DB57-D9C5BFA22F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507" y="5324103"/>
                <a:ext cx="0" cy="381017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376D3FE7-DE9A-B752-598F-8D351894984E}"/>
                  </a:ext>
                </a:extLst>
              </p:cNvPr>
              <p:cNvSpPr txBox="1"/>
              <p:nvPr/>
            </p:nvSpPr>
            <p:spPr>
              <a:xfrm>
                <a:off x="716241" y="5303715"/>
                <a:ext cx="266420" cy="505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94" b="1" dirty="0" smtClean="0"/>
                  <a:t>…</a:t>
                </a:r>
              </a:p>
              <a:p>
                <a:r>
                  <a:rPr lang="fr-FR" sz="894" b="1" dirty="0" smtClean="0"/>
                  <a:t>…</a:t>
                </a:r>
              </a:p>
              <a:p>
                <a:r>
                  <a:rPr lang="fr-FR" sz="894" b="1" dirty="0" smtClean="0"/>
                  <a:t>…</a:t>
                </a:r>
                <a:endParaRPr lang="fr-FR" sz="894" b="1" dirty="0"/>
              </a:p>
            </p:txBody>
          </p: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BF3BB30E-067C-86C5-5B9F-4A0FA83EF5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507" y="5694744"/>
                <a:ext cx="123825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6804EC32-DE6E-F3E8-DE96-D0556E9FE2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507" y="5558139"/>
                <a:ext cx="123825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eur droit 88">
                <a:extLst>
                  <a:ext uri="{FF2B5EF4-FFF2-40B4-BE49-F238E27FC236}">
                    <a16:creationId xmlns:a16="http://schemas.microsoft.com/office/drawing/2014/main" id="{C08494E1-9DC5-97F9-81F5-8943F9F0A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919" y="5433123"/>
                <a:ext cx="123825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ZoneTexte 83">
              <a:extLst>
                <a:ext uri="{FF2B5EF4-FFF2-40B4-BE49-F238E27FC236}">
                  <a16:creationId xmlns:a16="http://schemas.microsoft.com/office/drawing/2014/main" id="{35023F00-FED1-E854-5B90-6348DA6A6523}"/>
                </a:ext>
              </a:extLst>
            </p:cNvPr>
            <p:cNvSpPr txBox="1"/>
            <p:nvPr/>
          </p:nvSpPr>
          <p:spPr>
            <a:xfrm>
              <a:off x="4904829" y="5191630"/>
              <a:ext cx="1179394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/>
                <a:t>PosteElectrique</a:t>
              </a:r>
            </a:p>
          </p:txBody>
        </p:sp>
      </p:grp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4CCDFB8A-D397-74DB-A251-6B9381BAEAB4}"/>
              </a:ext>
            </a:extLst>
          </p:cNvPr>
          <p:cNvGrpSpPr/>
          <p:nvPr/>
        </p:nvGrpSpPr>
        <p:grpSpPr>
          <a:xfrm>
            <a:off x="5964313" y="5462237"/>
            <a:ext cx="1344741" cy="439083"/>
            <a:chOff x="2556704" y="1403461"/>
            <a:chExt cx="1655068" cy="643767"/>
          </a:xfrm>
        </p:grpSpPr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4CD1095E-4C53-94BE-E7B7-552650B60095}"/>
                </a:ext>
              </a:extLst>
            </p:cNvPr>
            <p:cNvCxnSpPr>
              <a:cxnSpLocks/>
            </p:cNvCxnSpPr>
            <p:nvPr/>
          </p:nvCxnSpPr>
          <p:spPr>
            <a:xfrm>
              <a:off x="2671599" y="1710105"/>
              <a:ext cx="0" cy="187431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3685C559-0B0A-E382-EBC4-ED7D4C4443F3}"/>
                </a:ext>
              </a:extLst>
            </p:cNvPr>
            <p:cNvSpPr txBox="1"/>
            <p:nvPr/>
          </p:nvSpPr>
          <p:spPr>
            <a:xfrm>
              <a:off x="2729708" y="1710106"/>
              <a:ext cx="1482064" cy="337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 err="1"/>
                <a:t>Géometrie</a:t>
              </a:r>
              <a:r>
                <a:rPr lang="fr-FR" sz="894" b="1" dirty="0"/>
                <a:t> XY&amp;Z </a:t>
              </a:r>
              <a:r>
                <a:rPr lang="fr-FR" sz="894" b="1" dirty="0" err="1"/>
                <a:t>cl.A</a:t>
              </a:r>
              <a:endParaRPr lang="fr-FR" sz="894" b="1" dirty="0"/>
            </a:p>
          </p:txBody>
        </p: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5CA7F507-963E-02C7-7070-6CA73A02377B}"/>
                </a:ext>
              </a:extLst>
            </p:cNvPr>
            <p:cNvSpPr txBox="1"/>
            <p:nvPr/>
          </p:nvSpPr>
          <p:spPr>
            <a:xfrm>
              <a:off x="2556704" y="1403461"/>
              <a:ext cx="1392861" cy="337802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0" scaled="0"/>
            </a:gradFill>
            <a:ln w="127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BatimentTechnique</a:t>
              </a:r>
            </a:p>
          </p:txBody>
        </p: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03602F1-0B94-29D2-798B-3C7821353243}"/>
                </a:ext>
              </a:extLst>
            </p:cNvPr>
            <p:cNvCxnSpPr>
              <a:cxnSpLocks/>
            </p:cNvCxnSpPr>
            <p:nvPr/>
          </p:nvCxnSpPr>
          <p:spPr>
            <a:xfrm>
              <a:off x="2671599" y="1897536"/>
              <a:ext cx="152400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ZoneTexte 94">
            <a:extLst>
              <a:ext uri="{FF2B5EF4-FFF2-40B4-BE49-F238E27FC236}">
                <a16:creationId xmlns:a16="http://schemas.microsoft.com/office/drawing/2014/main" id="{2C7B6A5D-9231-763F-C9B2-C132CD356958}"/>
              </a:ext>
            </a:extLst>
          </p:cNvPr>
          <p:cNvSpPr txBox="1"/>
          <p:nvPr/>
        </p:nvSpPr>
        <p:spPr>
          <a:xfrm>
            <a:off x="8039636" y="5110571"/>
            <a:ext cx="991737" cy="267446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138" b="1" dirty="0"/>
              <a:t>Poste HT/BT</a:t>
            </a:r>
            <a:endParaRPr lang="fr-FR" sz="894" b="1" dirty="0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1F25786A-5DF7-35FF-D137-62EA3DEEB438}"/>
              </a:ext>
            </a:extLst>
          </p:cNvPr>
          <p:cNvCxnSpPr>
            <a:cxnSpLocks/>
          </p:cNvCxnSpPr>
          <p:nvPr/>
        </p:nvCxnSpPr>
        <p:spPr>
          <a:xfrm>
            <a:off x="6066863" y="2466284"/>
            <a:ext cx="123825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E36D9330-F267-179C-8159-4D6B9D8D49DA}"/>
              </a:ext>
            </a:extLst>
          </p:cNvPr>
          <p:cNvCxnSpPr>
            <a:cxnSpLocks/>
            <a:endCxn id="93" idx="3"/>
          </p:cNvCxnSpPr>
          <p:nvPr/>
        </p:nvCxnSpPr>
        <p:spPr>
          <a:xfrm flipH="1" flipV="1">
            <a:off x="7096011" y="5577437"/>
            <a:ext cx="672565" cy="29213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792D4D04-A204-F2D3-8B4F-436872E11B99}"/>
              </a:ext>
            </a:extLst>
          </p:cNvPr>
          <p:cNvCxnSpPr>
            <a:cxnSpLocks/>
            <a:stCxn id="65" idx="1"/>
          </p:cNvCxnSpPr>
          <p:nvPr/>
        </p:nvCxnSpPr>
        <p:spPr>
          <a:xfrm flipH="1">
            <a:off x="4590778" y="1810561"/>
            <a:ext cx="1401135" cy="3105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792D4D04-A204-F2D3-8B4F-436872E11B99}"/>
              </a:ext>
            </a:extLst>
          </p:cNvPr>
          <p:cNvCxnSpPr>
            <a:cxnSpLocks/>
            <a:stCxn id="41" idx="1"/>
            <a:endCxn id="65" idx="3"/>
          </p:cNvCxnSpPr>
          <p:nvPr/>
        </p:nvCxnSpPr>
        <p:spPr>
          <a:xfrm flipH="1" flipV="1">
            <a:off x="7179913" y="1810561"/>
            <a:ext cx="1040604" cy="933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>
            <a:off x="5991913" y="1925528"/>
            <a:ext cx="0" cy="862916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>
            <a:off x="5991913" y="3062288"/>
            <a:ext cx="0" cy="526925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>
            <a:off x="5991913" y="3819148"/>
            <a:ext cx="0" cy="66840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 flipH="1">
            <a:off x="5991380" y="4717483"/>
            <a:ext cx="533" cy="744754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0" name="ZoneTexte 129">
            <a:extLst>
              <a:ext uri="{FF2B5EF4-FFF2-40B4-BE49-F238E27FC236}">
                <a16:creationId xmlns:a16="http://schemas.microsoft.com/office/drawing/2014/main" id="{B2F7659B-AD87-6C0B-9792-120E53E20F8C}"/>
              </a:ext>
            </a:extLst>
          </p:cNvPr>
          <p:cNvSpPr txBox="1"/>
          <p:nvPr/>
        </p:nvSpPr>
        <p:spPr>
          <a:xfrm>
            <a:off x="4133796" y="1162610"/>
            <a:ext cx="1126539" cy="2299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  <a:ln w="12700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894" b="1" dirty="0" err="1" smtClean="0"/>
              <a:t>CableElectrique</a:t>
            </a:r>
            <a:endParaRPr lang="fr-FR" sz="894" b="1" dirty="0"/>
          </a:p>
        </p:txBody>
      </p:sp>
      <p:cxnSp>
        <p:nvCxnSpPr>
          <p:cNvPr id="131" name="Connecteur droit 130">
            <a:extLst>
              <a:ext uri="{FF2B5EF4-FFF2-40B4-BE49-F238E27FC236}">
                <a16:creationId xmlns:a16="http://schemas.microsoft.com/office/drawing/2014/main" id="{E36D9330-F267-179C-8159-4D6B9D8D49DA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4133797" y="1392545"/>
            <a:ext cx="248051" cy="28907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133">
            <a:extLst>
              <a:ext uri="{FF2B5EF4-FFF2-40B4-BE49-F238E27FC236}">
                <a16:creationId xmlns:a16="http://schemas.microsoft.com/office/drawing/2014/main" id="{89220E30-536D-2367-1A3C-0AB97018A637}"/>
              </a:ext>
            </a:extLst>
          </p:cNvPr>
          <p:cNvSpPr txBox="1"/>
          <p:nvPr/>
        </p:nvSpPr>
        <p:spPr>
          <a:xfrm>
            <a:off x="154170" y="177882"/>
            <a:ext cx="3671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/>
              <a:t>Cas d’usage </a:t>
            </a:r>
            <a:r>
              <a:rPr lang="fr-FR" sz="1400" b="1" u="sng" dirty="0" smtClean="0"/>
              <a:t>Réco-5</a:t>
            </a:r>
            <a:r>
              <a:rPr lang="fr-FR" sz="1400" b="1" dirty="0" smtClean="0"/>
              <a:t> </a:t>
            </a:r>
            <a:r>
              <a:rPr lang="fr-FR" sz="1400" b="1" dirty="0"/>
              <a:t>:</a:t>
            </a:r>
          </a:p>
          <a:p>
            <a:r>
              <a:rPr lang="fr-FR" sz="1400" b="1" dirty="0" smtClean="0"/>
              <a:t>Cheminements souterrains</a:t>
            </a:r>
            <a:endParaRPr lang="fr-FR" sz="1000" b="1" dirty="0"/>
          </a:p>
        </p:txBody>
      </p:sp>
      <p:grpSp>
        <p:nvGrpSpPr>
          <p:cNvPr id="145" name="Groupe 144"/>
          <p:cNvGrpSpPr/>
          <p:nvPr/>
        </p:nvGrpSpPr>
        <p:grpSpPr>
          <a:xfrm>
            <a:off x="1604192" y="1048850"/>
            <a:ext cx="1794836" cy="913279"/>
            <a:chOff x="4860083" y="2288654"/>
            <a:chExt cx="1794836" cy="913279"/>
          </a:xfrm>
        </p:grpSpPr>
        <p:cxnSp>
          <p:nvCxnSpPr>
            <p:cNvPr id="146" name="Connecteur droit 145">
              <a:extLst>
                <a:ext uri="{FF2B5EF4-FFF2-40B4-BE49-F238E27FC236}">
                  <a16:creationId xmlns:a16="http://schemas.microsoft.com/office/drawing/2014/main" id="{AB79D407-5ECD-CA19-D2F7-0471D62651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1830" y="2439881"/>
              <a:ext cx="21" cy="66478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85710866-DA65-EBFD-0279-48C6F3F0F792}"/>
                </a:ext>
              </a:extLst>
            </p:cNvPr>
            <p:cNvSpPr txBox="1"/>
            <p:nvPr/>
          </p:nvSpPr>
          <p:spPr>
            <a:xfrm>
              <a:off x="4860083" y="2288654"/>
              <a:ext cx="913963" cy="2299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 err="1" smtClean="0"/>
                <a:t>PointLeve</a:t>
              </a:r>
              <a:endParaRPr lang="fr-FR" sz="894" b="1" dirty="0"/>
            </a:p>
          </p:txBody>
        </p:sp>
        <p:sp>
          <p:nvSpPr>
            <p:cNvPr id="148" name="ZoneTexte 147">
              <a:extLst>
                <a:ext uri="{FF2B5EF4-FFF2-40B4-BE49-F238E27FC236}">
                  <a16:creationId xmlns:a16="http://schemas.microsoft.com/office/drawing/2014/main" id="{CC03CB91-65A7-7021-5332-0A11AD3D6F37}"/>
                </a:ext>
              </a:extLst>
            </p:cNvPr>
            <p:cNvSpPr txBox="1"/>
            <p:nvPr/>
          </p:nvSpPr>
          <p:spPr>
            <a:xfrm>
              <a:off x="4992284" y="2559193"/>
              <a:ext cx="1662635" cy="642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 err="1"/>
                <a:t>Geometrie</a:t>
              </a:r>
              <a:r>
                <a:rPr lang="fr-FR" sz="894" b="1" dirty="0"/>
                <a:t> : XY &amp; Z classe A</a:t>
              </a:r>
            </a:p>
            <a:p>
              <a:r>
                <a:rPr lang="fr-FR" sz="894" b="1" dirty="0" err="1" smtClean="0"/>
                <a:t>Leve</a:t>
              </a:r>
              <a:r>
                <a:rPr lang="fr-FR" sz="894" b="1" dirty="0" smtClean="0"/>
                <a:t> : 65m</a:t>
              </a:r>
            </a:p>
            <a:p>
              <a:r>
                <a:rPr lang="fr-FR" sz="894" b="1" dirty="0" err="1" smtClean="0"/>
                <a:t>TypeLeve</a:t>
              </a:r>
              <a:r>
                <a:rPr lang="fr-FR" sz="894" b="1" dirty="0" smtClean="0"/>
                <a:t> </a:t>
              </a:r>
              <a:r>
                <a:rPr lang="fr-FR" sz="894" b="1" dirty="0"/>
                <a:t>: </a:t>
              </a:r>
              <a:r>
                <a:rPr lang="fr-FR" sz="894" b="1" dirty="0" err="1"/>
                <a:t>AltitudeGeneratrice</a:t>
              </a:r>
              <a:endParaRPr lang="fr-FR" sz="894" b="1" dirty="0"/>
            </a:p>
            <a:p>
              <a:r>
                <a:rPr lang="fr-FR" sz="894" b="1" dirty="0" err="1" smtClean="0"/>
                <a:t>NumeroPoint</a:t>
              </a:r>
              <a:r>
                <a:rPr lang="fr-FR" sz="894" b="1" dirty="0" smtClean="0"/>
                <a:t> : 1</a:t>
              </a:r>
              <a:endParaRPr lang="fr-FR" sz="894" b="1" dirty="0"/>
            </a:p>
          </p:txBody>
        </p:sp>
        <p:cxnSp>
          <p:nvCxnSpPr>
            <p:cNvPr id="149" name="Connecteur droit 148">
              <a:extLst>
                <a:ext uri="{FF2B5EF4-FFF2-40B4-BE49-F238E27FC236}">
                  <a16:creationId xmlns:a16="http://schemas.microsoft.com/office/drawing/2014/main" id="{B34BE090-139C-6A11-9C75-77DB5E8F4CC1}"/>
                </a:ext>
              </a:extLst>
            </p:cNvPr>
            <p:cNvCxnSpPr>
              <a:cxnSpLocks/>
            </p:cNvCxnSpPr>
            <p:nvPr/>
          </p:nvCxnSpPr>
          <p:spPr>
            <a:xfrm>
              <a:off x="4911850" y="2807665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>
              <a:extLst>
                <a:ext uri="{FF2B5EF4-FFF2-40B4-BE49-F238E27FC236}">
                  <a16:creationId xmlns:a16="http://schemas.microsoft.com/office/drawing/2014/main" id="{6385C577-BC9F-C99C-0023-A6F029D75806}"/>
                </a:ext>
              </a:extLst>
            </p:cNvPr>
            <p:cNvCxnSpPr>
              <a:cxnSpLocks/>
            </p:cNvCxnSpPr>
            <p:nvPr/>
          </p:nvCxnSpPr>
          <p:spPr>
            <a:xfrm>
              <a:off x="4911850" y="267391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1F25786A-5DF7-35FF-D137-62EA3DEEB438}"/>
                </a:ext>
              </a:extLst>
            </p:cNvPr>
            <p:cNvCxnSpPr>
              <a:cxnSpLocks/>
            </p:cNvCxnSpPr>
            <p:nvPr/>
          </p:nvCxnSpPr>
          <p:spPr>
            <a:xfrm>
              <a:off x="4911839" y="295016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3" name="Connecteur en angle 152"/>
          <p:cNvCxnSpPr>
            <a:stCxn id="20" idx="1"/>
            <a:endCxn id="147" idx="3"/>
          </p:cNvCxnSpPr>
          <p:nvPr/>
        </p:nvCxnSpPr>
        <p:spPr>
          <a:xfrm rot="10800000">
            <a:off x="2518155" y="1163819"/>
            <a:ext cx="1158660" cy="632771"/>
          </a:xfrm>
          <a:prstGeom prst="bentConnector3">
            <a:avLst>
              <a:gd name="adj1" fmla="val 21063"/>
            </a:avLst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1F25786A-5DF7-35FF-D137-62EA3DEEB438}"/>
              </a:ext>
            </a:extLst>
          </p:cNvPr>
          <p:cNvCxnSpPr>
            <a:cxnSpLocks/>
          </p:cNvCxnSpPr>
          <p:nvPr/>
        </p:nvCxnSpPr>
        <p:spPr>
          <a:xfrm>
            <a:off x="1655948" y="1857286"/>
            <a:ext cx="123825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785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/>
          <p:cNvSpPr txBox="1">
            <a:spLocks/>
          </p:cNvSpPr>
          <p:nvPr/>
        </p:nvSpPr>
        <p:spPr>
          <a:xfrm>
            <a:off x="417499" y="174416"/>
            <a:ext cx="9071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 u="sng"/>
            </a:lvl1pPr>
          </a:lstStyle>
          <a:p>
            <a:r>
              <a:rPr lang="fr-FR" dirty="0"/>
              <a:t>Cas particulier des géométries </a:t>
            </a:r>
            <a:r>
              <a:rPr lang="fr-FR" dirty="0" smtClean="0"/>
              <a:t>supplémentaires </a:t>
            </a:r>
            <a:r>
              <a:rPr lang="fr-FR" dirty="0"/>
              <a:t>des conteneurs</a:t>
            </a:r>
          </a:p>
        </p:txBody>
      </p:sp>
      <p:cxnSp>
        <p:nvCxnSpPr>
          <p:cNvPr id="6" name="Connecteur droit 5"/>
          <p:cNvCxnSpPr/>
          <p:nvPr/>
        </p:nvCxnSpPr>
        <p:spPr>
          <a:xfrm>
            <a:off x="4953000" y="1458046"/>
            <a:ext cx="0" cy="3941909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117592" y="1151980"/>
            <a:ext cx="1087798" cy="34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34" dirty="0"/>
              <a:t>Conteneur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6266970" y="1122853"/>
            <a:ext cx="2482987" cy="34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34" dirty="0"/>
              <a:t>Géométrie supplémentaire</a:t>
            </a:r>
          </a:p>
        </p:txBody>
      </p:sp>
      <p:sp>
        <p:nvSpPr>
          <p:cNvPr id="11" name="Ellipse 10"/>
          <p:cNvSpPr/>
          <p:nvPr/>
        </p:nvSpPr>
        <p:spPr>
          <a:xfrm>
            <a:off x="2577033" y="2196646"/>
            <a:ext cx="163361" cy="163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4"/>
          </a:p>
        </p:txBody>
      </p:sp>
      <p:sp>
        <p:nvSpPr>
          <p:cNvPr id="12" name="Ellipse 11"/>
          <p:cNvSpPr/>
          <p:nvPr/>
        </p:nvSpPr>
        <p:spPr>
          <a:xfrm>
            <a:off x="2579998" y="3609834"/>
            <a:ext cx="163361" cy="163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4"/>
          </a:p>
        </p:txBody>
      </p:sp>
      <p:sp>
        <p:nvSpPr>
          <p:cNvPr id="13" name="ZoneTexte 12"/>
          <p:cNvSpPr txBox="1"/>
          <p:nvPr/>
        </p:nvSpPr>
        <p:spPr>
          <a:xfrm>
            <a:off x="934559" y="2110730"/>
            <a:ext cx="778226" cy="34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34" dirty="0"/>
              <a:t>Coffret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407337" y="3393547"/>
            <a:ext cx="1869743" cy="595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34" dirty="0"/>
              <a:t>Bâtiment technique</a:t>
            </a:r>
          </a:p>
          <a:p>
            <a:r>
              <a:rPr lang="fr-FR" sz="1634" dirty="0"/>
              <a:t>Enceinte clôturée</a:t>
            </a:r>
          </a:p>
        </p:txBody>
      </p:sp>
      <p:sp>
        <p:nvSpPr>
          <p:cNvPr id="15" name="Ellipse 14"/>
          <p:cNvSpPr/>
          <p:nvPr/>
        </p:nvSpPr>
        <p:spPr>
          <a:xfrm>
            <a:off x="2570792" y="5162983"/>
            <a:ext cx="163361" cy="163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4"/>
          </a:p>
        </p:txBody>
      </p:sp>
      <p:sp>
        <p:nvSpPr>
          <p:cNvPr id="16" name="ZoneTexte 15"/>
          <p:cNvSpPr txBox="1"/>
          <p:nvPr/>
        </p:nvSpPr>
        <p:spPr>
          <a:xfrm>
            <a:off x="883916" y="5077067"/>
            <a:ext cx="867545" cy="34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34" dirty="0"/>
              <a:t>Support</a:t>
            </a:r>
          </a:p>
        </p:txBody>
      </p:sp>
      <p:sp>
        <p:nvSpPr>
          <p:cNvPr id="17" name="Rectangle 16"/>
          <p:cNvSpPr/>
          <p:nvPr/>
        </p:nvSpPr>
        <p:spPr>
          <a:xfrm rot="780455">
            <a:off x="5888810" y="2994292"/>
            <a:ext cx="968188" cy="487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34"/>
          </a:p>
        </p:txBody>
      </p:sp>
      <p:grpSp>
        <p:nvGrpSpPr>
          <p:cNvPr id="29" name="Groupe 28"/>
          <p:cNvGrpSpPr/>
          <p:nvPr/>
        </p:nvGrpSpPr>
        <p:grpSpPr>
          <a:xfrm>
            <a:off x="5492699" y="3887475"/>
            <a:ext cx="1936376" cy="484094"/>
            <a:chOff x="6839945" y="4086452"/>
            <a:chExt cx="2133600" cy="533400"/>
          </a:xfrm>
        </p:grpSpPr>
        <p:cxnSp>
          <p:nvCxnSpPr>
            <p:cNvPr id="21" name="Connecteur en angle 20"/>
            <p:cNvCxnSpPr/>
            <p:nvPr/>
          </p:nvCxnSpPr>
          <p:spPr>
            <a:xfrm flipV="1">
              <a:off x="6839945" y="4086452"/>
              <a:ext cx="1219200" cy="533400"/>
            </a:xfrm>
            <a:prstGeom prst="bentConnector3">
              <a:avLst>
                <a:gd name="adj1" fmla="val 25676"/>
              </a:avLst>
            </a:prstGeom>
            <a:ln w="28575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en angle 22"/>
            <p:cNvCxnSpPr/>
            <p:nvPr/>
          </p:nvCxnSpPr>
          <p:spPr>
            <a:xfrm>
              <a:off x="8059145" y="4086452"/>
              <a:ext cx="914400" cy="266700"/>
            </a:xfrm>
            <a:prstGeom prst="bentConnector3">
              <a:avLst/>
            </a:prstGeom>
            <a:ln w="28575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 27"/>
          <p:cNvGrpSpPr/>
          <p:nvPr/>
        </p:nvGrpSpPr>
        <p:grpSpPr>
          <a:xfrm rot="20203613">
            <a:off x="5919726" y="2002916"/>
            <a:ext cx="1152095" cy="329022"/>
            <a:chOff x="7099300" y="2025650"/>
            <a:chExt cx="1269438" cy="362534"/>
          </a:xfrm>
        </p:grpSpPr>
        <p:sp>
          <p:nvSpPr>
            <p:cNvPr id="25" name="Rectangle 24"/>
            <p:cNvSpPr/>
            <p:nvPr/>
          </p:nvSpPr>
          <p:spPr>
            <a:xfrm>
              <a:off x="7099300" y="2025650"/>
              <a:ext cx="1246256" cy="3625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34"/>
            </a:p>
          </p:txBody>
        </p:sp>
        <p:cxnSp>
          <p:nvCxnSpPr>
            <p:cNvPr id="27" name="Connecteur droit 26"/>
            <p:cNvCxnSpPr/>
            <p:nvPr/>
          </p:nvCxnSpPr>
          <p:spPr>
            <a:xfrm rot="1396387" flipV="1">
              <a:off x="7111599" y="2134069"/>
              <a:ext cx="1257139" cy="141546"/>
            </a:xfrm>
            <a:prstGeom prst="line">
              <a:avLst/>
            </a:prstGeom>
            <a:ln w="25400">
              <a:solidFill>
                <a:schemeClr val="accent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Multiplication 32"/>
          <p:cNvSpPr/>
          <p:nvPr/>
        </p:nvSpPr>
        <p:spPr>
          <a:xfrm>
            <a:off x="6043868" y="4924342"/>
            <a:ext cx="864978" cy="82140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4"/>
          </a:p>
        </p:txBody>
      </p:sp>
      <p:cxnSp>
        <p:nvCxnSpPr>
          <p:cNvPr id="35" name="Connecteur droit 34"/>
          <p:cNvCxnSpPr/>
          <p:nvPr/>
        </p:nvCxnSpPr>
        <p:spPr>
          <a:xfrm>
            <a:off x="388335" y="2668281"/>
            <a:ext cx="8990319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388335" y="4673813"/>
            <a:ext cx="8990319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7543775" y="1898603"/>
            <a:ext cx="1982466" cy="595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34" dirty="0"/>
              <a:t>Lignes pour le rendu</a:t>
            </a:r>
          </a:p>
          <a:p>
            <a:r>
              <a:rPr lang="fr-FR" sz="1634" dirty="0"/>
              <a:t>graphique du coffret 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7564837" y="3026771"/>
            <a:ext cx="818557" cy="34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34" dirty="0"/>
              <a:t>Surface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7567018" y="3961926"/>
            <a:ext cx="1956177" cy="595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34" dirty="0"/>
              <a:t>Lignes </a:t>
            </a:r>
          </a:p>
          <a:p>
            <a:r>
              <a:rPr lang="fr-FR" sz="1634" dirty="0"/>
              <a:t>(poste en immeuble)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7566132" y="5144697"/>
            <a:ext cx="2065630" cy="34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34" dirty="0"/>
              <a:t>Pas de géométrie sup.</a:t>
            </a:r>
          </a:p>
        </p:txBody>
      </p:sp>
    </p:spTree>
    <p:extLst>
      <p:ext uri="{BB962C8B-B14F-4D97-AF65-F5344CB8AC3E}">
        <p14:creationId xmlns:p14="http://schemas.microsoft.com/office/powerpoint/2010/main" val="74760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090A51D5F47249B1BEC59B198E1469" ma:contentTypeVersion="3" ma:contentTypeDescription="Crée un document." ma:contentTypeScope="" ma:versionID="fda59e9d310ee7ba842afcb86c0c165e">
  <xsd:schema xmlns:xsd="http://www.w3.org/2001/XMLSchema" xmlns:xs="http://www.w3.org/2001/XMLSchema" xmlns:p="http://schemas.microsoft.com/office/2006/metadata/properties" xmlns:ns2="5752d4b5-b1dc-431a-98e5-3293e41a40ef" targetNamespace="http://schemas.microsoft.com/office/2006/metadata/properties" ma:root="true" ma:fieldsID="025e3a9631db531bb399577d49625ac8" ns2:_="">
    <xsd:import namespace="5752d4b5-b1dc-431a-98e5-3293e41a40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52d4b5-b1dc-431a-98e5-3293e41a40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AE3AAD-4D75-44B2-8ECB-E4705704B508}"/>
</file>

<file path=customXml/itemProps2.xml><?xml version="1.0" encoding="utf-8"?>
<ds:datastoreItem xmlns:ds="http://schemas.openxmlformats.org/officeDocument/2006/customXml" ds:itemID="{F28CF227-3444-4EB7-932A-9CA734BAD7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375407-8844-4CDA-81D7-B26FD447F789}">
  <ds:schemaRefs>
    <ds:schemaRef ds:uri="http://purl.org/dc/terms/"/>
    <ds:schemaRef ds:uri="http://schemas.openxmlformats.org/package/2006/metadata/core-properties"/>
    <ds:schemaRef ds:uri="5752d4b5-b1dc-431a-98e5-3293e41a40ef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6690</TotalTime>
  <Words>1639</Words>
  <Application>Microsoft Office PowerPoint</Application>
  <PresentationFormat>Format A4 (210 x 297 mm)</PresentationFormat>
  <Paragraphs>589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Gérald LE CORRE</dc:creator>
  <cp:lastModifiedBy>MALARD Guillaume</cp:lastModifiedBy>
  <cp:revision>88</cp:revision>
  <cp:lastPrinted>2023-06-05T13:44:12Z</cp:lastPrinted>
  <dcterms:created xsi:type="dcterms:W3CDTF">2023-03-20T11:06:57Z</dcterms:created>
  <dcterms:modified xsi:type="dcterms:W3CDTF">2023-09-22T14:10:16Z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0x010100D4090A51D5F47249B1BEC59B198E1469</vt:lpwstr>
  </property>
</Properties>
</file>