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MANIKANDAN G</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Department:</a:t>
            </a:r>
            <a:r>
              <a:rPr lang="en-US" sz="2000" b="1" dirty="0" err="1">
                <a:solidFill>
                  <a:srgbClr val="FFC000"/>
                </a:solidFill>
                <a:latin typeface="Arial"/>
                <a:cs typeface="Arial"/>
              </a:rPr>
              <a:t>INFORMATION</a:t>
            </a:r>
            <a:r>
              <a:rPr lang="en-US" sz="2000" b="1" dirty="0">
                <a:solidFill>
                  <a:srgbClr val="FFC000"/>
                </a:solidFill>
                <a:latin typeface="Arial"/>
                <a:cs typeface="Arial"/>
              </a:rPr>
              <a:t>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0"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0"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0"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0"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0"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0"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0"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0"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0" i="0" dirty="0">
                <a:solidFill>
                  <a:schemeClr val="tx1"/>
                </a:solidFill>
                <a:effectLst/>
                <a:latin typeface="Söhne"/>
              </a:rPr>
              <a:t>Key types: Identifying the specific keys pressed to detect unusual typing behavior.</a:t>
            </a:r>
            <a:endParaRPr lang="en-IN" sz="1500"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0"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0" i="0" dirty="0">
                <a:solidFill>
                  <a:schemeClr val="tx1"/>
                </a:solidFill>
                <a:effectLst/>
                <a:latin typeface="Söhne"/>
              </a:rPr>
              <a:t>During training, the algorithm learns to distinguish between normal typing </a:t>
            </a:r>
            <a:r>
              <a:rPr lang="en-IN" sz="1600" b="0" i="0" dirty="0" err="1">
                <a:solidFill>
                  <a:schemeClr val="tx1"/>
                </a:solidFill>
                <a:effectLst/>
                <a:latin typeface="Söhne"/>
              </a:rPr>
              <a:t>behavior</a:t>
            </a:r>
            <a:r>
              <a:rPr lang="en-IN" sz="1600" b="0"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0"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0"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tretch>
            <a:fillRect/>
          </a:stretch>
        </p:blipFill>
        <p:spPr>
          <a:xfrm>
            <a:off x="3458309" y="2192214"/>
            <a:ext cx="6248400" cy="2508739"/>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tretch>
            <a:fill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761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2024-04-05T09:34:29Z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