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MANIKANDAN G</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tretch>
            <a:fillRect/>
          </a:stretch>
        </p:blipFill>
        <p:spPr>
          <a:xfrm>
            <a:off x="3458309" y="2192214"/>
            <a:ext cx="6248400" cy="2508739"/>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tretch>
            <a:fill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970</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2024-04-05T10:01:21Z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