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03D0-9DB2-E739-B8D3-4BC40747B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81B7F-EC76-C156-9AD9-EA224A353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D7886-BE04-E455-1EE8-829F09B2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015050-6D66-A2D5-5648-11D748DDC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1FE3A-A453-A094-29C6-9C1D87AC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15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CDF3-BEB7-1523-4ACD-CA5C3339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CBABA1-25B8-5E2B-66D8-DA436761D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645FB-EC6F-AB72-86F7-4BDDB4BE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0399A1-080B-E811-8BDA-A91E4CA9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104860-A41C-F97A-EA56-09A5ADA2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3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A07FFD-B513-CDF6-4C84-F6F7D4BAA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CEB122-A1AE-3CBB-A6A9-9A0D0C56E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BC8430-4B22-856A-5C32-EB5FDE2A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028C1-A265-9214-1C3D-D9EB4DA7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6A25F5-4E9D-78D6-FDEC-A551F4BF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2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3D989-564E-B117-D50B-2677ECC7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3BF238-6F30-3A47-F370-F8559434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596C8-7471-CC49-C57C-4F768794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FE1A8E-B389-06A8-4632-DAA6FD2F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EE02B8-23C3-1D16-04FE-4C17D653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33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8B240-840D-6F25-5FEC-E0A0BDE0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28A5E6-6542-E092-785F-76A66D531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237E98-B43B-F0C8-6184-367D5BBB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6F19A0-86DA-5136-40B4-F53B1A9C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B971DF-1739-6580-B88C-AB1644EB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50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1ED55-2A6D-DEAF-1FEA-1DA5B3B6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9B853-586F-0139-D24B-5162E69A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DA5932-8DEE-E800-5DE4-FA6A844C8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40568E-680A-3522-72E8-5D4DF213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3C44E-08FE-9670-DC96-B72C83F6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E42408-666A-3D9B-72C1-28E172FA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57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A9A96-EFFE-44A8-22F8-7B984302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981D8-AB7F-BF47-B733-10F8FABF5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2DFE1E-CA10-A458-C1BB-EB1DCA556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DDA559-A2AC-D915-445A-F69C88B5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06B13A-8C1D-F2AE-4726-EBD1BDB50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4F7549-C951-BF79-6DA3-DC37381E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FC00EE-BEDF-A67F-E72D-DA65A392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9A0DA5C-2855-F46A-D4C6-DFEBB2A1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02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92A96-2C45-E39F-022B-F7EC4199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07E225-325A-A29C-BD2C-35410965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75C1F65-1F90-A1D9-D19E-D1349C60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948312-4E08-167D-C1A2-290187B8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48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556DE4-00A8-A48A-25F3-2EE6E2BB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B66DBC-05A9-0CD8-B081-252D7217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E362C2-9BE1-F5FF-616C-7D712DE9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0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D3533-C2CF-50B5-D0F5-F8DC8498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0CB9E-727C-6CBE-3AF7-727C1258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D8F32D-3F16-5ABC-B88B-C88B9259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7E1778-3FDA-12FB-740D-9C34E928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AC2E8F-4F43-8FD8-F1C8-F604AB27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C3919-2B9D-5C41-5D50-FF00444A0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94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B5828-FC28-F771-C002-3DA8D915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1D0AAA-9EE6-CDC3-FBF3-D115D539B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7EDC99-B393-F6EE-A5EB-6FB46202B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7A3275-2B74-D827-E58A-D28A42AB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7A44D8-8E41-29C6-681E-EBF81544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B6306F-F16E-BA46-1BE6-CEDBB358D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3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001AA9-BE75-284E-782E-C024EB57F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CE3E55-0DD0-A0C2-D2DF-59DD2693B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A717D-3DC4-DC25-C5C9-BBB45F292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37CCE-415B-4F9F-8552-F926870D1B1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395EEE-4815-D48F-85FA-374D898F9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9633C8-4AE6-ED5D-0724-80EC41F5F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29990-FD3A-4C96-9962-A12626B22C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55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6.xml"/><Relationship Id="rId3" Type="http://schemas.openxmlformats.org/officeDocument/2006/relationships/image" Target="../media/image1.png"/><Relationship Id="rId7" Type="http://schemas.microsoft.com/office/2011/relationships/webextension" Target="../webextensions/webextension5.xml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Relationship Id="rId6" Type="http://schemas.microsoft.com/office/2011/relationships/webextension" Target="../webextensions/webextension4.xml"/><Relationship Id="rId5" Type="http://schemas.microsoft.com/office/2011/relationships/webextension" Target="../webextensions/webextension3.xml"/><Relationship Id="rId4" Type="http://schemas.microsoft.com/office/2011/relationships/webextension" Target="../webextensions/webextension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A610D-BE18-31F4-47F2-255B85FA6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Analise financeira, segmento, países, vendas, lucro, etc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F79936-18B7-F6A3-6D35-D2A494C90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F8707831-BAFC-432B-85DD-C6456D66EBB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F8707831-BAFC-432B-85DD-C6456D66EB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CAF0151A-6312-2C0A-9417-57FCFDD0D4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CAF0151A-6312-2C0A-9417-57FCFDD0D4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>
                <a:extLst>
                  <a:ext uri="{FF2B5EF4-FFF2-40B4-BE49-F238E27FC236}">
                    <a16:creationId xmlns:a16="http://schemas.microsoft.com/office/drawing/2014/main" id="{8C990A04-3B78-5836-3EBB-264DB794C22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Suplemento 5">
                <a:extLst>
                  <a:ext uri="{FF2B5EF4-FFF2-40B4-BE49-F238E27FC236}">
                    <a16:creationId xmlns:a16="http://schemas.microsoft.com/office/drawing/2014/main" id="{8C990A04-3B78-5836-3EBB-264DB794C2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598FB245-01F7-30E5-9E82-58193AFC880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598FB245-01F7-30E5-9E82-58193AFC88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Suplemento 7">
                <a:extLst>
                  <a:ext uri="{FF2B5EF4-FFF2-40B4-BE49-F238E27FC236}">
                    <a16:creationId xmlns:a16="http://schemas.microsoft.com/office/drawing/2014/main" id="{81B8FE4D-2004-2975-7F76-9110F6A14F2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8" name="Suplemento 7">
                <a:extLst>
                  <a:ext uri="{FF2B5EF4-FFF2-40B4-BE49-F238E27FC236}">
                    <a16:creationId xmlns:a16="http://schemas.microsoft.com/office/drawing/2014/main" id="{81B8FE4D-2004-2975-7F76-9110F6A14F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9" name="Suplemento 8">
                <a:extLst>
                  <a:ext uri="{FF2B5EF4-FFF2-40B4-BE49-F238E27FC236}">
                    <a16:creationId xmlns:a16="http://schemas.microsoft.com/office/drawing/2014/main" id="{DC18481A-037B-0AAF-8B44-E4AADECC9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732965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9" name="Suplemento 8">
                <a:extLst>
                  <a:ext uri="{FF2B5EF4-FFF2-40B4-BE49-F238E27FC236}">
                    <a16:creationId xmlns:a16="http://schemas.microsoft.com/office/drawing/2014/main" id="{DC18481A-037B-0AAF-8B44-E4AADECC94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027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88A2934B-2508-B2C5-4C4C-406763D7B3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69697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88A2934B-2508-B2C5-4C4C-406763D7B3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79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85F855FA-8B8C-18B3-9548-7C6BD5A27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55835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85F855FA-8B8C-18B3-9548-7C6BD5A27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0429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F8156FF0-652C-46C2-B21D-E4E1223FB48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  <we:property name="isCloseBannerClick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B6BCD8B-6980-4D46-9E88-9FAE25435ECD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  <we:property name="reportUrl" value="&quot;/groups/me/reports/66695b18-a2a0-4493-8f48-e20d552bd710/a610be6c77298aff9298?experience=power-bi&quot;"/>
    <we:property name="reportName" value="&quot;Analise financeira, segmento, países, vendas, lucro, etc&quot;"/>
    <we:property name="reportState" value="&quot;CONNECTED&quot;"/>
    <we:property name="embedUrl" value="&quot;/reportEmbed?reportId=66695b18-a2a0-4493-8f48-e20d552bd710&amp;config=eyJjbHVzdGVyVXJsIjoiaHR0cHM6Ly9XQUJJLU5PUlRILUVVUk9QRS1FLVBSSU1BUlktcmVkaXJlY3QuYW5hbHlzaXMud2luZG93cy5uZXQiLCJlbWJlZEZlYXR1cmVzIjp7InVzYWdlTWV0cmljc1ZOZXh0Ijp0cnVlfX0%3D&amp;disableSensitivityBanner=true&amp;storytellingChangeViewModeShortcutKeys=true&quot;"/>
    <we:property name="pageName" value="&quot;a610be6c77298aff9298&quot;"/>
    <we:property name="pageDisplayName" value="&quot;Página 1&quot;"/>
    <we:property name="datasetId" value="&quot;e228d76f-4c9f-412e-b01c-b2b4aee1bea4&quot;"/>
    <we:property name="backgroundColor" value="&quot;#FFFFFF&quot;"/>
    <we:property name="bookmark" value="&quot;H4sIAAAAAAAAA+1ZUU/jOBD+Kygv+1JQ0iYp5Y1lWR1aOKEFcTqd0GliT1Kv3DjrOBw91D90f+P+2I3tpLTQAstyu7c9HiocezL+Zuab8TjcBFzUlYTpzzDBYC84KrlgwJXeioJeUPrJcDTgozQNR+kw6WcszvhwQKuqMkKVdbB3ExjQBZoLUTcgrSaa/O2yF4CUp1DYpxxkjb2gQl2rEqT4E70wLRnd4KwX4HUllQar8syAQav2isTpmSBEOwntCMyIKzxDZvwspFGYYcqGw/5oF/J8RH9IrPYCDtlKEavabX+gSgOipG3sXD+NkiSKs3i3PwhZmicsHNn5XEjTimTTw+tKk3Vk87SyzjkgrIXS5DUZOCs01h70TXCgZDNxo8Ol+TPVaIYfMXdLpRFmSppyUULJhHXKjBxyqhW5y63QkDfMuOmx+uNAI23Kg71w1pvj2OdX9DbN3gWxXxQaCzDt4+G/gvAMJPrJ903Zhie8D/eSZmpRFrIN/20kzr0VlcCDMWhj6ZV9ojhar9NLSnPUb6fO8e+E7hjQ793B/T2NnV12DCXZTwscbCni0b88Jy5ndonHCQzYYJBELMZhyrIU8JW8T47n1il5Ae8ENXoGg4FkfwwKrzP5+/KY6nUKw2SUsEESIiZxxNmjPF7Ln5dC+SuC/o8z+Anlt/dNE/8MiwmWz0z8nwRq0Gw8PcYrlPfBzNfvL3UQLkAL30844M80qG2M5sqCJRvf2U7Fii3gacefGwFbHLc4GPCqWlOC/VI96JSHgrPJfjn5+696hWMeLblMNjXVBuSeuSur77craF2p2OxYtRzebCNbQvqDKcoH/WEeDngaZYwj/aLd5x9Mm+y21/r2svWtltSn6aWKFkyQbtx2UCBdX+1LRLrKAxRY3xJzeXTR3aip7Xyv1cS91ppqgzH3xrGi6FgrzyGT+HsWIktHnG1ngHw7Thjb3h0OYTuBKMUQIGYj+8HAAw5tB/nLmCpyW1hLLrr+5+hOha2fXnu7cBLQOyV3Xoy+Uk+X7z0Ku2zcVwwCdyyM9/CNnybBfhjFx37LFatvJiDUG6vIVg77syotH1ZEaaK4iyO6yrFa31uoBbMKvbo1p9kc82Zn0f/r5Om1yXsL6wQNeC7dLNTO17hvhJG3FYgBGyN3OX1kcOLjKzhaLKJN85rRbkfcX9omFeGouytc9/RBlPaQsTvk5stvd885BlYX5+CjKMZmTYXr6unMBfiHMGt+mD9k1/wk8EfAlZ0+gcqKhK3ZRJqIhlawTXhKaijr7ju4j7RW0o26Ik/KpKWMX/3coJ6SjU7ilqQ71sKdOT13VpBvx0aHlImaHCihqm1LYr/I9zquTT/g9AsO6ZdnjkN3Ksqyg2Yp8hUWu8CtMXl5HxLSSrnYds7oztiykZJydCwk11gu5uZ04Rh+gOkOwLkqqOtbMOvJOgZrdFy2DUKEgEnO+3wY00Ul3o0wjKyKB/tMg9cmU9fLV2eflCtbT9WYugKGp1Diis7G8Zgjf6S7cf8amvc2s9k/8I7YBZMaAAA=&quot;"/>
    <we:property name="initialStateBookmark" value="&quot;H4sIAAAAAAAAA+1ZUU/jOBD+Kygv+1JQ0jYt5Q1YVoeAXQSI0+mEVlN7knrl2lnH4eih/qH7G/fHbmwnpYUWWJbbve3tQ4Uznoy/mfk8HofbiIuykDB5D2OMdqJDxQUDrs1GErUiFYR7Hz4cneyeHX18v3tyQGJdWKFVGe3cRhZMjvZSlBVIZ4KEv1+1IpDyFHL3lIEssRUVaEqtQIo/MSjTlDUVTlsR3hRSG3Amzy1YdGavSZ2eae1kK6UVgVlxjefIbJBCL4mH2GP9fnuwDVk2oD+kVgYFj2ypijPtl9/XyoJQtIyTtXtJmibdYXe73YlZL0tZPHDyTEhbqwwnBzeFIe/I50nhorJPWHNtKFwy8l4YLAPo22hfy2rsRwcL8nNdGYZnmPkpZYWdkKVMKFBMuKBMKSCnRlO4/AwNecWsF4/0H/sGaVEe7cTT1gzHLr+mt0l6H8RunhvMwdaPB/8KwnOQGITvKlWnJ34I94okpVC5rNN/l4mL4EUhcH8Exjp6DT9RHl3U6SVtOJq9iQ/8W2EaBrRb93B/T2enVw1DSffTHAdrigT0r8+Jq6mb4t0UOqzTSRPWxX6PDXuAP8n77HxunFIU8F5SkxcwGEj3x6DwKpe/L4+pXvegnw5S1kljxLSbcPYkj1fy57VQ/oZg/uMMfkb5bX3TjX+O+RjVCzf+LwINGDaaHOM1yodgZvMPpxoIl2BE6Cc88Bc6VHdEM2PRgo9vXafi1Obw1OPPlYANjhscLARTtSvRrtKPBuWx5KxzXE7+/qtcEpgnSy6TVUm1AXlg7tLq++0KWlMq1jtXNYfX28makOFgSrJOu5/FHd5Lhowj/ZLtlx9M6xy2n/XtdetbKalPMwsVLRoj3bjdIEe6vrqXiHRFACiwvCPm4uiyuVFT2/nO6LF/rXbVJWMWjWNN2XFeXsBQ4sdhjKw34GxzCMg3uyljm9v9PmymkPQwBuiygftSEADHroP8dUQVuS6sioum/zm8V2HL59feJp0E9F7JnRWjr7TT7PcWpV1W/isGgTsWNkT4NohJsR0n3eOw5JLZN2MQ+o0z5CqH+zmTjg9LsjTW3OcRfeVYbm8PSsGcwWBuxWk2w7zeu+j/dfK06s17B+sELQQu3c7Vzp95Xwsn7yoQAzZC7vf0ocVxyK/g6LCIepuXjFY75OHSNi4IR9lc4ZqnI6HcIeNWyOyX3+5ecgwsL87RmchHdkWFa+rp1Cf4h3Brdpg/5tfsJAhHwLUTn0DhVOLabSJNQkOnWG942tSgyuY7eMi00dKPmiJPxqSjTJj9XKGZkI9e446kW87DrRk9t5aQb8tlh4yJkgIooShdS+K+yLcark2OcPIFh/TrM8ejOxVKNdAcRb7CY5+4FS4vrkNKRmuf2yYYzRmrKilpj46E5AbV/N6czB3DjzDdA7jQOXV9c24920ZnhY2rukFIEDDNeJv3u3RR6W4nGCfOxKN9psUbO9Q3i1fnsCmXtp66smUBDE9B4ZLOxvOYI3+iu/H/Gor8IoRGEFmeeME5OuuFptN/AGx57AW8GgAA&quot;"/>
    <we:property name="isFiltersActionButtonVisible" value="true"/>
    <we:property name="isVisualContainerHeaderHidden" value="false"/>
    <we:property name="reportEmbeddedTime" value="&quot;2025-05-28T13:40:53.857Z&quot;"/>
    <we:property name="creatorTenantId" value="&quot;3048dc87-43f0-4100-9acb-ae1971c79395&quot;"/>
    <we:property name="creatorUserId" value="&quot;1003200475C452C8&quot;"/>
    <we:property name="creatorSessionId" value="&quot;6665996b-6080-4914-b6e7-d527e771031c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AE676B4-5D67-44EB-9679-0929BFE941DE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28BBB443-BAD8-4814-A072-F0A1E0A7EDD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5DDDF74F-4F18-413E-A109-2860C0903DC3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  <we:property name="reportUrl" value="&quot;/groups/me/reports/66695b18-a2a0-4493-8f48-e20d552bd710/a610be6c77298aff9298?bookmarkGuid=56ee1de4-f46d-4caf-8c3d-548babbf9c70&amp;bookmarkUsage=1&amp;ctid=3048dc87-43f0-4100-9acb-ae1971c79395&amp;fromEntryPoint=export&quot;"/>
    <we:property name="reportName" value="&quot;Analise financeira, segmento, países, vendas, lucro, etc&quot;"/>
    <we:property name="reportState" value="&quot;CONNECTED&quot;"/>
    <we:property name="embedUrl" value="&quot;/reportEmbed?reportId=66695b18-a2a0-4493-8f48-e20d552bd710&amp;config=eyJjbHVzdGVyVXJsIjoiaHR0cHM6Ly9XQUJJLU5PUlRILUVVUk9QRS1FLVBSSU1BUlktcmVkaXJlY3QuYW5hbHlzaXMud2luZG93cy5uZXQiLCJlbWJlZEZlYXR1cmVzIjp7InVzYWdlTWV0cmljc1ZOZXh0Ijp0cnVlfX0%3D&amp;disableSensitivityBanner=true&amp;storytellingChangeViewModeShortcutKeys=true&quot;"/>
    <we:property name="pageName" value="&quot;a610be6c77298aff9298&quot;"/>
    <we:property name="pageDisplayName" value="&quot;Página 1&quot;"/>
    <we:property name="datasetId" value="&quot;e228d76f-4c9f-412e-b01c-b2b4aee1bea4&quot;"/>
    <we:property name="backgroundColor" value="&quot;#FFFFFF&quot;"/>
    <we:property name="bookmark" value="&quot;H4sIAAAAAAAAA+1ZUU/jOBD+Kygv+1JQ0jZpyxvLsjq0cEJbxOl0QqeJPUm9cuOs43D0UP/Q/Y37Yze2k9JCCyzL7d72eKhw7Mn4m5lvxuNwE3BRlRJmP8MUg/3guOCCAVd6Jwo6QeEnWcrTtJekGccR7w+7yTCKaVWVRqiiCvZvAgM6R3Mhqhqk1USTv112ApDyDHL7lIGssBOUqCtVgBR/ohemJaNrnHcCvC6l0mBVjg0YtGqvSJyeCUK0Z3cEZsQVjpEZPwtJFKaYsMGgOxpClo3oD4lVXsAhWytiVbvtD1VhQBS0jZ3rJlEcR/2UTOyFLMliFo7sfCakaUTS2dF1qck6snlWWuccEtZcafKaDJwVGisP+iY4VLKeutHRyvxY1ZrhR8zcUmGEmZGmTBRQMGGdMieHnGlF7nIrNOQ1M256ov441Eib8mA/nHcWOA74Fb1Ns3dBHOS5xhxM83j0ryAcg0Q/+b4umvCE9+Fe0kwlilw24b+NxLm3ohR4OAFtLL3STxRH63V6SWmO+u3MOf6d0C0Dup07uL+nsfPLlqEk+2mJgw1FPPqX58Tl3C7xfgw91uvFEevjIGFpAvhK3ifHc+eMvIB3gho9g8FAsj8GhTeZ/H15TPU6gUE8ilkvDhHjfsTZozzeyJ+XQvkrgv6PM/gJ5bfzTRN/jPkUi2cm/k8CNWg2mZ3gFcr7YBbr95daCBeghe8nHPBnGtQ0RgtlwYqN72ynYsWW8DTjz7WAHY47HAx4VY0pwUGhHnTKQ8HZZr+c/v1XtcYxj5ZcJuuKagNyz9y11ffbFbS2VGx3rBoOb7eRDSH9wRRlve4gC3s8iVLGkX7R8PkH0za77bW+vWx9qyT1aXqlogVTpBu3HeRI11f7EpGu9AAFVrfEXB1dtDdqajvfazV1rzWm2mAsvHGiKDrWynNIJf6ehsiSEWe7KSDf7ceM7Q4HA9iNIUowBOizkf1g4AGHtoP8ZUIVuSmsBRdt/3N8p8JWT6+9bTgJ6J2SuyhGX6mnzfcOhV3W7isGgTsRxnv4xk+TYDeM+id+yzWrb6Yg1BuryFYO+7MqLR/WRGmquIsjusqxXt9bqASzCr26DafZAvN2Z9H/6+TpNMl7C+sUDXgu3SzVzte4b4WRtxWIAZsgdzl9bHDq4ys4WiyiSfOK0W7H3F/apiXhqNorXPv0QRT2kLE7ZObLb3fPOQbWF+fgo8gnZkOFa+vp3AX4hzBrcZg/ZNfiJPBHwJWdPoXSioSN2USaiIZWsEl4SmooqvY7uI+0VtKN2iJPyqSljF/9XKOekY1O4pake9bCvQU999aQb89Gh5SJihwooaxsS2K/yHdars0+4OwLDumXZ45DdyaKooVmKfIVFrvAbTB5dR8S0kq52LbOaM/YopaScnQiJNdYLOfmbOkYfoDpDsC5yqnrWzLryTp6G3RcNg1ChIBxxrt80KeLSn8YYRhZFQ/2mQavTaquV6/OPinXtp6qNlUJDM+gwDWdjeMxR/5Id+P+NbTobebzfwB5A4NKkxoAAA==&quot;"/>
    <we:property name="initialStateBookmark" value="&quot;H4sIAAAAAAAAA+1ZUU/jOBD+Kygv+1JQ0jYt5Q1YVoeAXQSI0+mEVlN7knrl2lnH4eih/qH7G/fHbmwnpYUWWJbbve3tQ4Uznoy/mfk8HofbiIuykDB5D2OMdqJDxQUDrs1GErUiFYR7Hz4cneyeHX18v3tyQGJdWKFVGe3cRhZMjvZSlBVIZ4KEv1+1IpDyFHL3lIEssRUVaEqtQIo/MSjTlDUVTlsR3hRSG3Amzy1YdGavSZ2eae1kK6UVgVlxjefIbJBCL4mH2GP9fnuwDVk2oD+kVgYFj2ypijPtl9/XyoJQtIyTtXtJmibdYXe73YlZL0tZPHDyTEhbqwwnBzeFIe/I50nhorJPWHNtKFwy8l4YLAPo22hfy2rsRwcL8nNdGYZnmPkpZYWdkKVMKFBMuKBMKSCnRlO4/AwNecWsF4/0H/sGaVEe7cTT1gzHLr+mt0l6H8RunhvMwdaPB/8KwnOQGITvKlWnJ34I94okpVC5rNN/l4mL4EUhcH8Exjp6DT9RHl3U6SVtOJq9iQ/8W2EaBrRb93B/T2enVw1DSffTHAdrigT0r8+Jq6mb4t0UOqzTSRPWxX6PDXuAP8n77HxunFIU8F5SkxcwGEj3x6DwKpe/L4+pXvegnw5S1kljxLSbcPYkj1fy57VQ/oZg/uMMfkb5bX3TjX+O+RjVCzf+LwINGDaaHOM1yodgZvMPpxoIl2BE6Cc88Bc6VHdEM2PRgo9vXafi1Obw1OPPlYANjhscLARTtSvRrtKPBuWx5KxzXE7+/qtcEpgnSy6TVUm1AXlg7tLq++0KWlMq1jtXNYfX28makOFgSrJOu5/FHd5Lhowj/ZLtlx9M6xy2n/XtdetbKalPMwsVLRoj3bjdIEe6vrqXiHRFACiwvCPm4uiyuVFT2/nO6LF/rXbVJWMWjWNN2XFeXsBQ4sdhjKw34GxzCMg3uyljm9v9PmymkPQwBuiygftSEADHroP8dUQVuS6sioum/zm8V2HL59feJp0E9F7JnRWjr7TT7PcWpV1W/isGgTsWNkT4NohJsR0n3eOw5JLZN2MQ+o0z5CqH+zmTjg9LsjTW3OcRfeVYbm8PSsGcwWBuxWk2w7zeu+j/dfK06s17B+sELQQu3c7Vzp95Xwsn7yoQAzZC7vf0ocVxyK/g6LCIepuXjFY75OHSNi4IR9lc4ZqnI6HcIeNWyOyX3+5ecgwsL87RmchHdkWFa+rp1Cf4h3Brdpg/5tfsJAhHwLUTn0DhVOLabSJNQkOnWG942tSgyuY7eMi00dKPmiJPxqSjTJj9XKGZkI9e446kW87DrRk9t5aQb8tlh4yJkgIooShdS+K+yLcark2OcPIFh/TrM8ejOxVKNdAcRb7CY5+4FS4vrkNKRmuf2yYYzRmrKilpj46E5AbV/N6czB3DjzDdA7jQOXV9c24920ZnhY2rukFIEDDNeJv3u3RR6W4nGCfOxKN9psUbO9Q3i1fnsCmXtp66smUBDE9B4ZLOxvOYI3+iu/H/Gor8IoRGEFmeeME5OuuFptN/AGx57AW8GgAA&quot;"/>
    <we:property name="isFiltersActionButtonVisible" value="true"/>
    <we:property name="isVisualContainerHeaderHidden" value="false"/>
    <we:property name="reportEmbeddedTime" value="&quot;2025-05-28T13:42:24.138Z&quot;"/>
    <we:property name="creatorTenantId" value="&quot;3048dc87-43f0-4100-9acb-ae1971c79395&quot;"/>
    <we:property name="creatorUserId" value="&quot;1003200475C452C8&quot;"/>
    <we:property name="creatorSessionId" value="&quot;835111d0-45ba-497a-98b8-32f3bb40b30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2E91695C-A22D-4B02-9027-AE593B185FC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  <we:property name="reportUrl" value="&quot;/groups/me/reports/66695b18-a2a0-4493-8f48-e20d552bd710/a610be6c77298aff9298?bookmarkGuid=56ee1de4-f46d-4caf-8c3d-548babbf9c70&amp;bookmarkUsage=1&amp;ctid=3048dc87-43f0-4100-9acb-ae1971c79395&amp;fromEntryPoint=export&quot;"/>
    <we:property name="reportName" value="&quot;Analise financeira, segmento, países, vendas, lucro, etc&quot;"/>
    <we:property name="reportState" value="&quot;CONNECTED&quot;"/>
    <we:property name="embedUrl" value="&quot;/reportEmbed?reportId=66695b18-a2a0-4493-8f48-e20d552bd710&amp;config=eyJjbHVzdGVyVXJsIjoiaHR0cHM6Ly9XQUJJLU5PUlRILUVVUk9QRS1FLVBSSU1BUlktcmVkaXJlY3QuYW5hbHlzaXMud2luZG93cy5uZXQiLCJlbWJlZEZlYXR1cmVzIjp7InVzYWdlTWV0cmljc1ZOZXh0Ijp0cnVlfX0%3D&amp;disableSensitivityBanner=true&amp;storytellingChangeViewModeShortcutKeys=true&quot;"/>
    <we:property name="pageName" value="&quot;a610be6c77298aff9298&quot;"/>
    <we:property name="pageDisplayName" value="&quot;Página 1&quot;"/>
    <we:property name="datasetId" value="&quot;e228d76f-4c9f-412e-b01c-b2b4aee1bea4&quot;"/>
    <we:property name="backgroundColor" value="&quot;#FFFFFF&quot;"/>
    <we:property name="bookmark" value="&quot;H4sIAAAAAAAAA+1ZX0/jOBD/Kigv+1JQ0ib9wxvLsjq0cEJbxOl0QqeJPUm9cuOs43D0UL/QfY37Yje2k9JCCyzL7d72eKhw7Mn4NzO/GY/DTcBFVUqY/QxTDPaD44ILBlzpnSjoBIWfTDPs8WGShvGo1xsNBll3xGlVlUaoogr2bwIDOkdzIaoapNVEk79ddgKQ8gxy+5SBrLATlKgrVYAUf6IXpiWja5x3ArwupdJgVY4NGLRqr0icnglCtJfQjsCMuMIxMuNnoR+FKfbZYNAdDSHLRvSHxCov4JCtFbGq3faHqjAgCtrGznX7UZJEcRoPu72Q9bOEhSM7nwlpGpF0dnRdarKObJ6V1jmHhDVXmrwmA2eFxsqDvgkOlaynbnS0Mj9WtWb4ETO3VBhhZqQpEwUUTFinzMkhZ1qRu9wKDXnNjJueqD8ONdKmPNgP550FjgN+RW8jvwfiIM815mCax6N/BeEYJPrJ93XRhCe8D/eSZipR5LIJ/20kzr0VpcDDCWhj6ZV+ojhar9NLSnPUb2fO8e+EbhnQ7dzB/T2NnV+2DCXZT0scbCji0b88Jy7ndonHCfRYr5dELMZBn6V9wFfyPjmeO2fkBbwT1OgZDAaS/TEovMnk78tjqtd9GCSjhPWSEDGJI84e5fFG/rwUyl8R9H+cwU8ov51vmvhjzKdYPDPxfxKoQbPJ7ASvUN4Hs1i/v9RCuAAtfD/hgD/ToKYxWigLVmx8ZzsVK7aEpxl/rgXscNzhYMCrakwJDgr1oFMeCs42++X077+qNY55tOQyWVdUG5B75q6tvt+uoLWlYrtj1XB4u41sCOkPpijrdQdZ2OP9KGUc6RcNn38wbbPbXuvby9a3SlKfplcqWjBFunHbQY50fbUvEelKD1BgdUvM1dFFe6OmtvO9VlP3WmOqDcbCGyeKomOtPIdU4u9piKw/4mw3BeS7ccLY7nAwgN0Eoj6GADEb2Q8GHnBoO8hfJlSRm8JacNH2P8d3Kmz19NrbhpOA3im5i2L0lXrafO9Q2GXtvmIQuBNhvIdv/DQJdsMoPvFbrll9MwWh3lhFtnLYn1Vp+bAmSlPFXRzRVY71+t5CJZhV6NVtOM0WmLc7i/5fJ0+nSd5bWKdowHPpZql2vsZ9K4y8rUAM2AS5y+ljg1MfX8HRYhFNmleMdjvm/tI2LQlH1V7h2qcPorCHjN0hM19+u3vOMbC+OAcfRT4xGypcW0/nLsA/hFmLw/whuxYngT8Cruz0KZRWJGzMJtJENLSCTcJTUkNRtd/BfaS1km7UFnlSJi1l/OrnGvWMbHQStyTdsxbuLei5t4Z8ezY6pExU5EAJZWVbEvtFvtNybfYBZ19wSL88cxy6M1EULTRLka+w2AVug8mr+5CQVsrFtnVGe8YWtZSUoxMhucZiOTdnS8fwA0x3AM5VTl3fkllP1tHboOOyaRAiBEwy3uWDmC4q8TDCMLIqHuwzDV6bVF2vXp19Uq5tPVVtqhIYnkGBazobx2OO/JHuxv1raNHbzOf/AAlVb1mTGgAA&quot;"/>
    <we:property name="initialStateBookmark" value="&quot;H4sIAAAAAAAAA+1ZUU/jOBD+Kygv+1JQ0jYt5Q1YVoeAXQSI0+mEVlN7knrl2lnH4eih/qH7G/fHbmwnpYUWWJbbve3tQ4Uznoy/mfk8HofbiIuykDB5D2OMdqJDxQUDrs1GErUiFYR7Hz4cneyeHX18v3tyQGJdWKFVGe3cRhZMjvZSlBVIZ4KEv1+1IpDyFHL3lIEssRUVaEqtQIo/MSjTlDUVTlsR3hRSG3Amzy1YdGavSZ2eae1kK6UVgVlxjefIbJBCL4mH2GP9fnuwDVk2oD+kVgYFj2ypijPtl9/XyoJQtIyTtXtJmibdYXe73YlZL0tZPHDyTEhbqwwnBzeFIe/I50nhorJPWHNtKFwy8l4YLAPo22hfy2rsRwcL8nNdGYZnmPkpZYWdkKVMKFBMuKBMKSCnRlO4/AwNecWsF4/0H/sGaVEe7cTT1gzHLr+mt0l6H8RunhvMwdaPB/8KwnOQGITvKlWnJ34I94okpVC5rNN/l4mL4EUhcH8Exjp6DT9RHl3U6SVtOJq9iQ/8W2EaBrRb93B/T2enVw1DSffTHAdrigT0r8+Jq6mb4t0UOqzTSRPWxX6PDXuAP8n77HxunFIU8F5SkxcwGEj3x6DwKpe/L4+pXvegnw5S1kljxLSbcPYkj1fy57VQ/oZg/uMMfkb5bX3TjX+O+RjVCzf+LwINGDaaHOM1yodgZvMPpxoIl2BE6Cc88Bc6VHdEM2PRgo9vXafi1Obw1OPPlYANjhscLARTtSvRrtKPBuWx5KxzXE7+/qtcEpgnSy6TVUm1AXlg7tLq++0KWlMq1jtXNYfX28makOFgSrJOu5/FHd5Lhowj/ZLtlx9M6xy2n/XtdetbKalPMwsVLRoj3bjdIEe6vrqXiHRFACiwvCPm4uiyuVFT2/nO6LF/rXbVJWMWjWNN2XFeXsBQ4sdhjKw34GxzCMg3uyljm9v9PmymkPQwBuiygftSEADHroP8dUQVuS6sioum/zm8V2HL59feJp0E9F7JnRWjr7TT7PcWpV1W/isGgTsWNkT4NohJsR0n3eOw5JLZN2MQ+o0z5CqH+zmTjg9LsjTW3OcRfeVYbm8PSsGcwWBuxWk2w7zeu+j/dfK06s17B+sELQQu3c7Vzp95Xwsn7yoQAzZC7vf0ocVxyK/g6LCIepuXjFY75OHSNi4IR9lc4ZqnI6HcIeNWyOyX3+5ecgwsL87RmchHdkWFa+rp1Cf4h3Brdpg/5tfsJAhHwLUTn0DhVOLabSJNQkOnWG942tSgyuY7eMi00dKPmiJPxqSjTJj9XKGZkI9e446kW87DrRk9t5aQb8tlh4yJkgIooShdS+K+yLcark2OcPIFh/TrM8ejOxVKNdAcRb7CY5+4FS4vrkNKRmuf2yYYzRmrKilpj46E5AbV/N6czB3DjzDdA7jQOXV9c24920ZnhY2rukFIEDDNeJv3u3RR6W4nGCfOxKN9psUbO9Q3i1fnsCmXtp66smUBDE9B4ZLOxvOYI3+iu/H/Gor8IoRGEFmeeME5OuuFptN/AGx57AW8GgAA&quot;"/>
    <we:property name="isFiltersActionButtonVisible" value="true"/>
    <we:property name="isVisualContainerHeaderHidden" value="false"/>
    <we:property name="reportEmbeddedTime" value="&quot;2025-05-28T13:42:59.147Z&quot;"/>
    <we:property name="creatorTenantId" value="&quot;3048dc87-43f0-4100-9acb-ae1971c79395&quot;"/>
    <we:property name="creatorUserId" value="&quot;1003200475C452C8&quot;"/>
    <we:property name="creatorSessionId" value="&quot;c2dd8820-ac9f-4e29-b209-1ba147706396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5F22A497-B506-47EA-8B65-83F2AA3D8CA4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  <we:property name="reportUrl" value="&quot;/groups/me/reports/66695b18-a2a0-4493-8f48-e20d552bd710/f91c424e89898e0ecad4?bookmarkGuid=33da2d98-fa1a-4c42-81b6-ccb6da12278a&amp;bookmarkUsage=1&amp;ctid=3048dc87-43f0-4100-9acb-ae1971c79395&amp;fromEntryPoint=export&quot;"/>
    <we:property name="reportName" value="&quot;Analise financeira, segmento, países, vendas, lucro, etc&quot;"/>
    <we:property name="reportState" value="&quot;CONNECTED&quot;"/>
    <we:property name="embedUrl" value="&quot;/reportEmbed?reportId=66695b18-a2a0-4493-8f48-e20d552bd710&amp;config=eyJjbHVzdGVyVXJsIjoiaHR0cHM6Ly9XQUJJLU5PUlRILUVVUk9QRS1FLVBSSU1BUlktcmVkaXJlY3QuYW5hbHlzaXMud2luZG93cy5uZXQiLCJlbWJlZEZlYXR1cmVzIjp7InVzYWdlTWV0cmljc1ZOZXh0Ijp0cnVlfX0%3D&amp;disableSensitivityBanner=true&amp;storytellingChangeViewModeShortcutKeys=true&quot;"/>
    <we:property name="pageName" value="&quot;f91c424e89898e0ecad4&quot;"/>
    <we:property name="pageDisplayName" value="&quot;Página 2&quot;"/>
    <we:property name="datasetId" value="&quot;e228d76f-4c9f-412e-b01c-b2b4aee1bea4&quot;"/>
    <we:property name="backgroundColor" value="&quot;#FFFFFF&quot;"/>
    <we:property name="bookmark" value="&quot;H4sIAAAAAAAAA+1X224TMRD9lcjPEdpr1stbSYtAKqgi0BeUh9n1bOrKtRevNyRU+SF+gx/DXm9vJE0qFKlRQZESe2YylzPHt2vCeFMLWH6EKySvyXvJeAlM6UFIhkR6YUFHRVhQSIIqxwDKKCsjq1W14Uo25PU1MaBnaM5504Jwnqzw63RIQIgzmLlZBaLBIalRN0qC4D/QG1uV0S2uhgQXtVAanMuJAYPO7dya27lNIXwV24hQGj7HCZbGS6s8LJMoQZrbDwZoM0+sWeMNusw2mjjXXfixkga4tGGcjCYVhSzAMGUZ0iAOR3nh5A2XM9EnfPffz8vagWNwYQq1cHgUlzaw87Ra2YKytEqLjNIso1kYx1mKWRe54sL0AYvlyaLWFiuLoPd2xOYgS2SkA0Rj4+u/JkezmcYZmH568kA5VqK92iCfqFaX+AmrTiUNN0uHGpc2BnfguzzPtLJt6TQTEOiFb1vZgxy46YX6PtZou8KcYGolWzEpQbOHgNiJZqjfLLtij7m+6WE0/CPn5yzUVmZFozwMIoYRVggUY1olJTvwxn2R3DSDiRLsX+jetmp9CwOaYzmicZrllf2OMEjjnS0cW4RmStv9T6x1cV+pj1UrjV6S9bYMD4RKdlhxswca1RzHF6DNQVPpsWpX05vTxlpc3jtPepL49PfPiml3dLAoS1NaRPkoBRYkmKdxeOA70FNp8wSav+OoQZcXy1Oco1hP7Va/rrpJ6Bw091eJroy/LK+/E906Iw8qPnaXFGd2L59+/K3lMGA4YGDAu+pLIUdSbV372/agl4zLh18/mw3A7D6rRNvYJYHM83jjhrN7Hb9kZHvGvewie/r43TNIwiQfhRVSCnERlIBs98X7/+G/1wfAE5blQd0DHn0QPN81oOPyHWLkCu0b2w1Ua5oaSjwDiV382rvg2NlZ2oBkyPqxdr+n3HbD9+kcROta1L3ISRemi/Yba1GpPgoQAAA=&quot;"/>
    <we:property name="initialStateBookmark" value="&quot;H4sIAAAAAAAAA+1X627aMBR+FeTfaEpIQpL+o7TTpl5Vtv6Z0OTEJ9SVa2eOw2AVL7TX2Ivt2Elvg0I1IRV1ExLYx4dz+b5j+/iWMF6Vgs5P6Q2QPfJRMp5TpnTHJ10iG+H+2dnRyeDi6Ovp4OQQxao0XMmK7N0SQ/UEzCWvaiqsCRR+GXcJFeKcTuysoKKCLilBV0pSwX9Ao4xLRtew6BKYlUJpak2ODDVgzU5RHefo238XoEeaGz6FEeSmkRapn4e9EJIUP+ABhhyiWtUouMhWqljTzv1QSUO5RDdWloRFQmMP/IjFkHiB308zK6+4nIg24If/fpqXFhUDM5OpmcUju0bH1tJigQnFURFlcZLEcRL7QRBHEDvPBRemdZjND2elRqwQwcbagE2pzIERB4iGqsn/lgwmEw0Tatrp4ZPFoRL1zQr5SNU6hwso3JI03MwtalyiD27Bt3Gea4W0uJURFdAI39eyBdmz0yv1fagBWWFWMEbJWkxyqtlTQHCiGej9uUv2gOs7DnvdP2J+zUQxMxT1U9/rMehBATSBICnCnO04cZ8lN1VnpAT7F9hbl21DoZekkPeTIIrTAr974EXBRgqHiNBEaTz4xBKL2wp9qGpp9Jws09LdkVLCYcHNFsqo5DC8otrsdCk9l+1ifHfboMb1o/ukLZIm/O1XxdhdHawXR1GS9dJ+RJkXQhoF/o6fQC8tmxeU+QcOmur8an4MUxDLod2vLy/dBXRJNW9aCZfGX6bXNkP3xsiTjA9sk2LVHsXTjr/VnHYYdBg1tDHVpkIGUq3d++vOoLeMy8mvn9UKYDbfVaKucEsAa+p45YGzeR+/ZWTbinvbSbbl05yeXuiHad8vIElokHk5Bba58f5/+W/1AfCCbblTfcCzD4LXawNcLT8gRm4A39h2oGpTlTSHcyrB+S8bExycHpYNlQxYO9b295gjGw1Pl1TUliL3IifOCVLHMwEb/mDf6cSF5aL7DQKSimczEAAA&quot;"/>
    <we:property name="isFiltersActionButtonVisible" value="true"/>
    <we:property name="isVisualContainerHeaderHidden" value="false"/>
    <we:property name="reportEmbeddedTime" value="&quot;2025-05-28T13:43:33.759Z&quot;"/>
    <we:property name="creatorTenantId" value="&quot;3048dc87-43f0-4100-9acb-ae1971c79395&quot;"/>
    <we:property name="creatorUserId" value="&quot;1003200475C452C8&quot;"/>
    <we:property name="creatorSessionId" value="&quot;79c9508d-8a4b-4cc2-8e60-b0e696076124&quot;"/>
    <we:property name="artifactViewState" value="&quot;liv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0D0B28CB-37A5-4AB1-B0C6-D15E57D7C74B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53780E15-A42E-4CEA-842E-FDCD43365888&quot;"/>
    <we:property name="reportUrl" value="&quot;/groups/me/reports/66695b18-a2a0-4493-8f48-e20d552bd710/807ff47ecb224095e6ed?bookmarkGuid=2740150c-cc2d-4048-8443-b61dc81d0c5c&amp;bookmarkUsage=1&amp;ctid=3048dc87-43f0-4100-9acb-ae1971c79395&amp;fromEntryPoint=export&quot;"/>
    <we:property name="reportName" value="&quot;Analise financeira, segmento, países, vendas, lucro, etc&quot;"/>
    <we:property name="reportState" value="&quot;CONNECTED&quot;"/>
    <we:property name="embedUrl" value="&quot;/reportEmbed?reportId=66695b18-a2a0-4493-8f48-e20d552bd710&amp;config=eyJjbHVzdGVyVXJsIjoiaHR0cHM6Ly9XQUJJLU5PUlRILUVVUk9QRS1FLVBSSU1BUlktcmVkaXJlY3QuYW5hbHlzaXMud2luZG93cy5uZXQiLCJlbWJlZEZlYXR1cmVzIjp7InVzYWdlTWV0cmljc1ZOZXh0Ijp0cnVlfX0%3D&amp;disableSensitivityBanner=true&amp;storytellingChangeViewModeShortcutKeys=true&quot;"/>
    <we:property name="pageName" value="&quot;807ff47ecb224095e6ed&quot;"/>
    <we:property name="pageDisplayName" value="&quot;Página 3&quot;"/>
    <we:property name="datasetId" value="&quot;e228d76f-4c9f-412e-b01c-b2b4aee1bea4&quot;"/>
    <we:property name="backgroundColor" value="&quot;#FFFFFF&quot;"/>
    <we:property name="bookmark" value="&quot;H4sIAAAAAAAAA+2WTY/TMBCG/8rK5wo1H22avS2hSEgIVRT2gnqY2JOsV64dOU5pqfLfGdtddrtCwIGPFZCTPTOZeWfyWPGRCdl3Cg5vYIvskr3SQnIQxl4kbMJ0NPIsbdKsTLDGtCyyooGCk9d0Thrds8sjc2BbdNeyH0D5TGT8sJkwUGoFrd81oHqcsA5tbzQo+QljMLmcHXCcMNx3yljwKdcOHPq0OwqnPUlInmVUEbiTO1wjd9G6mBZNkxfI6zTNp+UM5ygorI8BQdlXQ3zqUL4y2oHUVMbbcgAOKfBaIIdcLIqkSb29kcqdQurDct9Z6o56PnR+OBVpbY2lqSkWurDYR9FHVhk1bMNqeWZfm8FyfItNcGkn3YEyNVKD5tIPZaSBrKyhcQVPZQbt7CGYb8zHyiIVpTam4+SLjiuxo7dD/+cirtrWYgvutF3+EoVrUBiNLwd9+jzTpyv3vZauv1gbJb6veUOWXupWnZC9p+ddbGULnT8N9S1h5yEZ70ClgrcPUDyRcgj0/Hw0NqN3laKeJZBmWHBM8jLJBf/P8I8ppGUj3d8GRJovRIYp1jOe53OomwUmTwKINbZb1O5fAKKTWN2AdY+pMFagfR6//wtp7/5r6eSR8D/a7bj5nfjeUxHxXeQJ4IzgzRbTPCunkKdzn+qb83a4d7XZn487PA8tbIt0a/ELM7i+A44r0Bi66aIgiSGO0AMt4r0Bw0k5steSTk8sfQ1q8FXDHYeFMl77+BkJAxYKXAkAAA==&quot;"/>
    <we:property name="initialStateBookmark" value="&quot;H4sIAAAAAAAAA+2WTW/bMAyG/0qhczDYjpM4vaVZBgxdP1CvvQzBQEu0q0KRDFnOkgX+76PkdG2KYd1hH8W2nORXNPmSfoRox4RsagXbc1ghO2ZvtZAchLFHMRsw3YsnFxenZ7Or04/ns7MFyaZ20uiGHe+YA1uhu5FNC8qnIPHDcsBAqUuo/FMJqsEBq9E2RoOSn7EPpi1nW+wGDDe1MhZ8ytyBQ592TeH0TLXjV0OqCNzJNebIXa9m0aQs0wnyIknSaDrCMQoKa/qA4OybIT51KD832oHUVMZrKQCHBHghkEMqsklcJl4vpXL7kGK72NSWuqOet7Wfypy8VsbSuBQLXVhsetM7NjeqXYXV4kDPTWs5XmEZtrSTbkuZSqlBc+mH0tFALq2hcYWduWm1s9sg35pPc4tUlNqIusFXHzOxprdD/4cmZlVlsQK3f1z8Eoc5KOzFN63ef57o5dq91tI1R7lR4nnPS1IaqSu1R/aBnvd9Kyuo/Wko7gg7D0l3DyoVvHuE4p6UbaDn56Ox7PzWVBSjGJIhTjjG6TROBf/P8I85pGUp3d8GRJJmYogJFiOepmMoygzjFwFEjtUKtfsXgKglzm/BuqdUGCvQnvTf/7W09/9ryeCJ8T/abbf8nfg+UNHjm6Ux4IjgHWZROpxGkCZjn+q783a4cYXZHI47/B4rbIV0a/EL07qmBo6XoDF0U/eGJIY4Qg+06O8NGE7Kjr2TdHr60jegWl813HFYKEJuZKHwmRf8zYcFW77X7gv5D4CUhQkAAA==&quot;"/>
    <we:property name="isFiltersActionButtonVisible" value="true"/>
    <we:property name="isVisualContainerHeaderHidden" value="false"/>
    <we:property name="reportEmbeddedTime" value="&quot;2025-05-28T13:43:54.857Z&quot;"/>
    <we:property name="creatorTenantId" value="&quot;3048dc87-43f0-4100-9acb-ae1971c79395&quot;"/>
    <we:property name="creatorUserId" value="&quot;1003200475C452C8&quot;"/>
    <we:property name="creatorSessionId" value="&quot;f9695471-f74a-46b2-8190-fd483e41db3b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Analise financeira, segmento, países, vendas, lucro, etc</vt:lpstr>
      <vt:lpstr>Apresentação do PowerPoint</vt:lpstr>
      <vt:lpstr>Apresentação do PowerPoint</vt:lpstr>
    </vt:vector>
  </TitlesOfParts>
  <Company>NTT Data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Marcassa (De) Vasconcelos</dc:creator>
  <cp:lastModifiedBy>Gabriel Marcassa (De) Vasconcelos</cp:lastModifiedBy>
  <cp:revision>1</cp:revision>
  <dcterms:created xsi:type="dcterms:W3CDTF">2025-05-28T13:32:45Z</dcterms:created>
  <dcterms:modified xsi:type="dcterms:W3CDTF">2025-05-28T13:48:56Z</dcterms:modified>
</cp:coreProperties>
</file>