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 id="257" r:id="rId3"/>
    <p:sldId id="258" r:id="rId4"/>
    <p:sldId id="259" r:id="rId5"/>
    <p:sldId id="260" r:id="rId6"/>
    <p:sldId id="261" r:id="rId7"/>
  </p:sldIdLst>
  <p:sldSz cx="12192000" cy="6858000"/>
  <p:notesSz cx="12192000" cy="6858000"/>
  <p:embeddedFontLst>
    <p:embeddedFont>
      <p:font typeface="Montserrat" panose="00000500000000000000" pitchFamily="2" charset="-52"/>
      <p:regular r:id="rId8"/>
      <p:bold r:id="rId9"/>
      <p:italic r:id="rId10"/>
      <p:boldItalic r:id="rId11"/>
    </p:embeddedFont>
    <p:embeddedFont>
      <p:font typeface="Montserrat SemiBold" panose="00000700000000000000" pitchFamily="2" charset="-52"/>
      <p:bold r:id="rId12"/>
      <p:boldItalic r:id="rId13"/>
    </p:embeddedFont>
  </p:embeddedFontLst>
  <p:defaultText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88">
          <p15:clr>
            <a:srgbClr val="A4A3A4"/>
          </p15:clr>
        </p15:guide>
        <p15:guide id="2" pos="3863">
          <p15:clr>
            <a:srgbClr val="A4A3A4"/>
          </p15:clr>
        </p15:guide>
        <p15:guide id="3" orient="horz" pos="125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3FDE45-AF77-4B5C-9715-49D594BDF05E}">
  <a:tblStyle styleId="{0E3FDE45-AF77-4B5C-9715-49D594BDF05E}" styleName="Светлый стиль 1 — акцент 2">
    <a:wholeTbl>
      <a:tcTxStyle>
        <a:fontRef idx="minor">
          <a:srgbClr val="000000"/>
        </a:fontRef>
        <a:schemeClr val="tx1"/>
      </a:tcTxStyle>
      <a:tcStyle>
        <a:tcBdr>
          <a:left>
            <a:ln w="12700">
              <a:noFill/>
            </a:ln>
          </a:left>
          <a:right>
            <a:ln w="12700">
              <a:noFill/>
            </a:ln>
          </a:right>
          <a:top>
            <a:ln w="12700">
              <a:solidFill>
                <a:schemeClr val="accent2"/>
              </a:solidFill>
            </a:ln>
          </a:top>
          <a:bottom>
            <a:ln w="12700">
              <a:solidFill>
                <a:schemeClr val="accent2"/>
              </a:solidFill>
            </a:ln>
          </a:bottom>
          <a:insideH>
            <a:ln w="12700">
              <a:noFill/>
            </a:ln>
          </a:insideH>
          <a:insideV>
            <a:ln w="12700">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fill>
          <a:solidFill>
            <a:schemeClr val="accent2">
              <a:alpha val="20000"/>
            </a:schemeClr>
          </a:solidFill>
        </a:fill>
      </a:tcStyle>
    </a:band2V>
    <a:lastCol>
      <a:tcStyle>
        <a:tcBdr/>
      </a:tcStyle>
    </a:lastCol>
    <a:firstCol>
      <a:tcStyle>
        <a:tcBdr/>
      </a:tcStyle>
    </a:firstCol>
    <a:lastRow>
      <a:tcStyle>
        <a:tcBdr>
          <a:top>
            <a:ln w="12700">
              <a:solidFill>
                <a:schemeClr val="accent2"/>
              </a:solidFill>
            </a:ln>
          </a:top>
        </a:tcBdr>
        <a:fill>
          <a:noFill/>
        </a:fill>
      </a:tcStyle>
    </a:lastRow>
    <a:seCell>
      <a:tcStyle>
        <a:tcBdr/>
      </a:tcStyle>
    </a:seCell>
    <a:swCell>
      <a:tcStyle>
        <a:tcBdr/>
      </a:tcStyle>
    </a:swCell>
    <a:firstRow>
      <a:tcStyle>
        <a:tcBdr>
          <a:bottom>
            <a:ln w="12700">
              <a:solidFill>
                <a:schemeClr val="accent2"/>
              </a:solidFill>
            </a:ln>
          </a:bottom>
        </a:tcBdr>
        <a:fill>
          <a:noFill/>
        </a:fill>
      </a:tcStyle>
    </a:firstRow>
    <a:neCell>
      <a:tcStyle>
        <a:tcBdr/>
      </a:tcStyle>
    </a:neCell>
    <a:nwCell>
      <a:tcStyle>
        <a:tcBdr/>
      </a:tcStyle>
    </a:nwCell>
  </a:tblStyle>
  <a:tblStyle styleId="{7E9639D4-E3E2-4D34-9284-5A2195B3D0D7}" styleName="Светлый стиль 2">
    <a:wholeTbl>
      <a:tcTxStyle>
        <a:fontRef idx="minor">
          <a:srgbClr val="000000"/>
        </a:fontRef>
        <a:schemeClr val="tx1"/>
      </a:tcTxStyle>
      <a:tcStyle>
        <a:tcBdr>
          <a:left>
            <a:lnRef idx="1">
              <a:schemeClr val="tx1"/>
            </a:lnRef>
          </a:left>
          <a:right>
            <a:lnRef idx="1">
              <a:schemeClr val="tx1"/>
            </a:lnRef>
          </a:right>
          <a:top>
            <a:lnRef idx="1">
              <a:schemeClr val="tx1"/>
            </a:lnRef>
          </a:top>
          <a:bottom>
            <a:lnRef idx="1">
              <a:schemeClr val="tx1"/>
            </a:lnRef>
          </a:bottom>
          <a:insideH>
            <a:ln w="12700">
              <a:noFill/>
            </a:ln>
          </a:insideH>
          <a:insideV>
            <a:ln w="12700">
              <a:noFill/>
            </a:ln>
          </a:insideV>
        </a:tcBdr>
        <a:fill>
          <a:noFill/>
        </a:fill>
      </a:tcStyle>
    </a:wholeTbl>
    <a:band1H>
      <a:tcStyle>
        <a:tcBdr>
          <a:top>
            <a:lnRef idx="1">
              <a:schemeClr val="tx1"/>
            </a:lnRef>
          </a:top>
          <a:bottom>
            <a:lnRef idx="1">
              <a:schemeClr val="tx1"/>
            </a:lnRef>
          </a:bottom>
        </a:tcBdr>
      </a:tcStyle>
    </a:band1H>
    <a:band2H>
      <a:tcStyle>
        <a:tcBdr/>
      </a:tcStyle>
    </a:band2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Style>
        <a:tcBdr/>
      </a:tcStyle>
    </a:lastCol>
    <a:firstCol>
      <a:tcStyle>
        <a:tcBdr/>
      </a:tcStyle>
    </a:firstCol>
    <a:lastRow>
      <a:tcStyle>
        <a:tcBdr>
          <a:top>
            <a:ln w="50800">
              <a:solidFill>
                <a:schemeClr val="tx1"/>
              </a:solidFill>
            </a:ln>
          </a:top>
        </a:tcBdr>
      </a:tcStyle>
    </a:lastRow>
    <a:seCell>
      <a:tcStyle>
        <a:tcBdr/>
      </a:tcStyle>
    </a:seCell>
    <a:swCell>
      <a:tcStyle>
        <a:tcBdr/>
      </a:tcStyle>
    </a:swCell>
    <a:firstRow>
      <a:tcTxStyle b="on">
        <a:fontRef idx="minor">
          <a:srgbClr val="000000"/>
        </a:fontRef>
        <a:schemeClr val="bg1"/>
      </a:tcTxStyle>
      <a:tcStyle>
        <a:tcBdr/>
        <a:fillRef idx="1">
          <a:schemeClr val="tx1"/>
        </a:fillRef>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1" d="100"/>
          <a:sy n="81" d="100"/>
        </p:scale>
        <p:origin x="725" y="62"/>
      </p:cViewPr>
      <p:guideLst>
        <p:guide orient="horz" pos="4088"/>
        <p:guide pos="3863"/>
        <p:guide orient="horz" pos="12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preserve="1" userDrawn="1">
  <p:cSld name="Титульный слайд">
    <p:spTree>
      <p:nvGrpSpPr>
        <p:cNvPr id="1" name=""/>
        <p:cNvGrpSpPr/>
        <p:nvPr/>
      </p:nvGrpSpPr>
      <p:grpSpPr bwMode="auto">
        <a:xfrm>
          <a:off x="0" y="0"/>
          <a:ext cx="0" cy="0"/>
          <a:chOff x="0" y="0"/>
          <a:chExt cx="0" cy="0"/>
        </a:xfrm>
      </p:grpSpPr>
      <p:pic>
        <p:nvPicPr>
          <p:cNvPr id="12" name="Рисунок 11"/>
          <p:cNvPicPr>
            <a:picLocks noChangeAspect="1"/>
          </p:cNvPicPr>
          <p:nvPr userDrawn="1"/>
        </p:nvPicPr>
        <p:blipFill>
          <a:blip r:embed="rId2"/>
          <a:srcRect t="2573" b="2572"/>
          <a:stretch/>
        </p:blipFill>
        <p:spPr bwMode="auto">
          <a:xfrm>
            <a:off x="-35560" y="-31900"/>
            <a:ext cx="3650615" cy="6925460"/>
          </a:xfrm>
          <a:prstGeom prst="rect">
            <a:avLst/>
          </a:prstGeom>
        </p:spPr>
      </p:pic>
      <p:sp>
        <p:nvSpPr>
          <p:cNvPr id="13" name="Прямоугольник 12"/>
          <p:cNvSpPr/>
          <p:nvPr userDrawn="1"/>
        </p:nvSpPr>
        <p:spPr bwMode="auto">
          <a:xfrm>
            <a:off x="3615054" y="-31900"/>
            <a:ext cx="8576945" cy="6889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ru-RU"/>
          </a:p>
        </p:txBody>
      </p:sp>
      <p:sp>
        <p:nvSpPr>
          <p:cNvPr id="35" name="Текст 34"/>
          <p:cNvSpPr>
            <a:spLocks noGrp="1"/>
          </p:cNvSpPr>
          <p:nvPr>
            <p:ph type="body" sz="quarter" idx="12" hasCustomPrompt="1"/>
          </p:nvPr>
        </p:nvSpPr>
        <p:spPr bwMode="auto">
          <a:xfrm>
            <a:off x="3800791" y="6024880"/>
            <a:ext cx="8056247" cy="746760"/>
          </a:xfrm>
        </p:spPr>
        <p:txBody>
          <a:bodyPr>
            <a:noAutofit/>
          </a:bodyPr>
          <a:lstStyle>
            <a:lvl1pPr marL="0" indent="0" algn="l">
              <a:lnSpc>
                <a:spcPct val="100000"/>
              </a:lnSpc>
              <a:spcBef>
                <a:spcPts val="0"/>
              </a:spcBef>
              <a:buNone/>
              <a:defRPr sz="1600">
                <a:solidFill>
                  <a:schemeClr val="accent6"/>
                </a:solidFill>
              </a:defRPr>
            </a:lvl1pPr>
          </a:lstStyle>
          <a:p>
            <a:pPr algn="l">
              <a:defRPr/>
            </a:pPr>
            <a:r>
              <a:rPr lang="ru-RU"/>
              <a:t>Поле для дополнительной информации (16</a:t>
            </a:r>
            <a:r>
              <a:rPr lang="en-US"/>
              <a:t>pt</a:t>
            </a:r>
            <a:r>
              <a:rPr lang="ru-RU"/>
              <a:t>)</a:t>
            </a:r>
            <a:br>
              <a:rPr lang="ru-RU"/>
            </a:br>
            <a:r>
              <a:rPr lang="ru-RU"/>
              <a:t>(пример: Фамилия Имя Отчество; Должность; Место проведения)</a:t>
            </a:r>
            <a:endParaRPr/>
          </a:p>
        </p:txBody>
      </p:sp>
      <p:sp>
        <p:nvSpPr>
          <p:cNvPr id="40" name="Текст 39"/>
          <p:cNvSpPr>
            <a:spLocks noGrp="1"/>
          </p:cNvSpPr>
          <p:nvPr>
            <p:ph type="body" sz="quarter" idx="13" hasCustomPrompt="1"/>
          </p:nvPr>
        </p:nvSpPr>
        <p:spPr bwMode="auto">
          <a:xfrm>
            <a:off x="3800791" y="4003199"/>
            <a:ext cx="8050849" cy="1655762"/>
          </a:xfrm>
        </p:spPr>
        <p:txBody>
          <a:bodyPr/>
          <a:lstStyle>
            <a:lvl1pPr marL="0" indent="0">
              <a:buNone/>
              <a:defRPr sz="2400"/>
            </a:lvl1pPr>
          </a:lstStyle>
          <a:p>
            <a:pPr marL="0" marR="0" lvl="0" indent="0" algn="l" defTabSz="914400">
              <a:lnSpc>
                <a:spcPct val="90000"/>
              </a:lnSpc>
              <a:spcBef>
                <a:spcPts val="1000"/>
              </a:spcBef>
              <a:spcAft>
                <a:spcPts val="0"/>
              </a:spcAft>
              <a:buClrTx/>
              <a:buSzTx/>
              <a:buFont typeface="Arial"/>
              <a:buNone/>
              <a:defRPr/>
            </a:pPr>
            <a:r>
              <a:rPr lang="ru-RU">
                <a:latin typeface="Montserrat"/>
              </a:rPr>
              <a:t>Если информации много, то</a:t>
            </a:r>
            <a:r>
              <a:rPr lang="en-US">
                <a:latin typeface="Montserrat"/>
              </a:rPr>
              <a:t> </a:t>
            </a:r>
            <a:r>
              <a:rPr lang="ru-RU">
                <a:latin typeface="Montserrat"/>
              </a:rPr>
              <a:t>рекомендуется </a:t>
            </a:r>
            <a:r>
              <a:rPr lang="en-US">
                <a:latin typeface="Montserrat"/>
              </a:rPr>
              <a:t> </a:t>
            </a:r>
            <a:r>
              <a:rPr lang="ru-RU">
                <a:latin typeface="Montserrat"/>
              </a:rPr>
              <a:t> использовать подзаголовок (24</a:t>
            </a:r>
            <a:r>
              <a:rPr lang="en-US">
                <a:latin typeface="Montserrat"/>
              </a:rPr>
              <a:t>pt</a:t>
            </a:r>
            <a:r>
              <a:rPr lang="ru-RU">
                <a:latin typeface="Montserrat"/>
              </a:rPr>
              <a:t>)</a:t>
            </a:r>
            <a:endParaRPr/>
          </a:p>
          <a:p>
            <a:pPr lvl="0">
              <a:defRPr/>
            </a:pPr>
            <a:endParaRPr lang="ru-RU"/>
          </a:p>
        </p:txBody>
      </p:sp>
      <p:sp>
        <p:nvSpPr>
          <p:cNvPr id="42" name="Текст 41"/>
          <p:cNvSpPr>
            <a:spLocks noGrp="1"/>
          </p:cNvSpPr>
          <p:nvPr>
            <p:ph type="body" sz="quarter" idx="14" hasCustomPrompt="1"/>
          </p:nvPr>
        </p:nvSpPr>
        <p:spPr bwMode="auto">
          <a:xfrm>
            <a:off x="488435" y="6024880"/>
            <a:ext cx="2638182" cy="335280"/>
          </a:xfrm>
        </p:spPr>
        <p:txBody>
          <a:bodyPr anchor="t">
            <a:noAutofit/>
          </a:bodyPr>
          <a:lstStyle>
            <a:lvl1pPr marL="0" indent="0" algn="ctr">
              <a:buNone/>
              <a:defRPr sz="1600" b="0">
                <a:solidFill>
                  <a:schemeClr val="bg1"/>
                </a:solidFill>
                <a:latin typeface="+mj-lt"/>
              </a:defRPr>
            </a:lvl1pPr>
            <a:lvl2pPr algn="ctr">
              <a:defRPr sz="1600" b="1">
                <a:solidFill>
                  <a:schemeClr val="bg1"/>
                </a:solidFill>
                <a:latin typeface="+mn-lt"/>
              </a:defRPr>
            </a:lvl2pPr>
          </a:lstStyle>
          <a:p>
            <a:pPr marL="0" marR="0" lvl="0" indent="0" algn="l" defTabSz="914400">
              <a:lnSpc>
                <a:spcPct val="90000"/>
              </a:lnSpc>
              <a:spcBef>
                <a:spcPts val="1000"/>
              </a:spcBef>
              <a:spcAft>
                <a:spcPts val="0"/>
              </a:spcAft>
              <a:buClrTx/>
              <a:buSzTx/>
              <a:buFont typeface="Arial"/>
              <a:buNone/>
              <a:defRPr/>
            </a:pPr>
            <a:r>
              <a:rPr lang="ru-RU"/>
              <a:t>Дата (хх.хх.хххх г.)</a:t>
            </a:r>
            <a:endParaRPr/>
          </a:p>
        </p:txBody>
      </p:sp>
      <p:sp>
        <p:nvSpPr>
          <p:cNvPr id="47" name="Заголовок 46"/>
          <p:cNvSpPr>
            <a:spLocks noGrp="1"/>
          </p:cNvSpPr>
          <p:nvPr>
            <p:ph type="title" hasCustomPrompt="1"/>
          </p:nvPr>
        </p:nvSpPr>
        <p:spPr bwMode="auto">
          <a:xfrm>
            <a:off x="3806188" y="1396366"/>
            <a:ext cx="8045451" cy="2032634"/>
          </a:xfrm>
        </p:spPr>
        <p:txBody>
          <a:bodyPr/>
          <a:lstStyle>
            <a:lvl1pPr>
              <a:defRPr sz="4000" b="0">
                <a:latin typeface="Montserrat SemiBold"/>
              </a:defRPr>
            </a:lvl1pPr>
          </a:lstStyle>
          <a:p>
            <a:pPr>
              <a:defRPr/>
            </a:pPr>
            <a:r>
              <a:rPr lang="ru-RU" sz="4000">
                <a:latin typeface="Montserrat"/>
              </a:rPr>
              <a:t>Название презентации может быть набрано </a:t>
            </a:r>
            <a:br>
              <a:rPr lang="ru-RU" sz="4000">
                <a:latin typeface="Montserrat"/>
              </a:rPr>
            </a:br>
            <a:r>
              <a:rPr lang="ru-RU" sz="4000">
                <a:latin typeface="Montserrat"/>
              </a:rPr>
              <a:t>в две или три строки</a:t>
            </a:r>
            <a:r>
              <a:rPr lang="en-US" sz="4000">
                <a:latin typeface="Montserrat"/>
              </a:rPr>
              <a:t> (</a:t>
            </a:r>
            <a:r>
              <a:rPr lang="ru-RU" sz="4000">
                <a:latin typeface="Montserrat"/>
              </a:rPr>
              <a:t>40</a:t>
            </a:r>
            <a:r>
              <a:rPr lang="en-US" sz="4000">
                <a:latin typeface="Montserrat"/>
              </a:rPr>
              <a:t>pt)</a:t>
            </a:r>
            <a:endParaRPr lang="ru-RU"/>
          </a:p>
        </p:txBody>
      </p:sp>
      <p:pic>
        <p:nvPicPr>
          <p:cNvPr id="9" name="Рисунок 8"/>
          <p:cNvPicPr>
            <a:picLocks noChangeAspect="1"/>
          </p:cNvPicPr>
          <p:nvPr userDrawn="1"/>
        </p:nvPicPr>
        <p:blipFill>
          <a:blip r:embed="rId3"/>
          <a:stretch/>
        </p:blipFill>
        <p:spPr bwMode="auto">
          <a:xfrm>
            <a:off x="697047" y="404842"/>
            <a:ext cx="2185400" cy="67339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к_вид1">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6375" cy="365125"/>
          </a:xfrm>
        </p:spPr>
        <p:txBody>
          <a:bodyPr/>
          <a:lstStyle/>
          <a:p>
            <a:pPr>
              <a:defRPr/>
            </a:pPr>
            <a:fld id="{56DCE2C9-06B9-4058-BEBD-6FDE8D61F8A0}" type="slidenum">
              <a:rPr lang="ru-RU"/>
              <a:t>‹#›</a:t>
            </a:fld>
            <a:endParaRPr lang="ru-RU"/>
          </a:p>
        </p:txBody>
      </p:sp>
      <p:sp>
        <p:nvSpPr>
          <p:cNvPr id="15" name="Текст 14"/>
          <p:cNvSpPr>
            <a:spLocks noGrp="1"/>
          </p:cNvSpPr>
          <p:nvPr>
            <p:ph type="body" sz="quarter" idx="14" hasCustomPrompt="1"/>
          </p:nvPr>
        </p:nvSpPr>
        <p:spPr bwMode="auto">
          <a:xfrm>
            <a:off x="479424" y="1922465"/>
            <a:ext cx="5616576" cy="729294"/>
          </a:xfrm>
        </p:spPr>
        <p:txBody>
          <a:bodyPr>
            <a:noAutofit/>
          </a:bodyPr>
          <a:lstStyle>
            <a:lvl1pPr>
              <a:lnSpc>
                <a:spcPct val="100000"/>
              </a:lnSpc>
              <a:spcBef>
                <a:spcPts val="0"/>
              </a:spcBef>
              <a:defRPr lang="ru-RU" sz="1600">
                <a:solidFill>
                  <a:schemeClr val="tx1"/>
                </a:solidFill>
                <a:latin typeface="+mj-lt"/>
                <a:ea typeface="+mn-ea"/>
                <a:cs typeface="+mn-cs"/>
              </a:defRPr>
            </a:lvl1pPr>
          </a:lstStyle>
          <a:p>
            <a:pPr marL="0" marR="0" lvl="0" indent="0" algn="just" defTabSz="914400">
              <a:lnSpc>
                <a:spcPct val="90000"/>
              </a:lnSpc>
              <a:spcBef>
                <a:spcPts val="1000"/>
              </a:spcBef>
              <a:spcAft>
                <a:spcPts val="0"/>
              </a:spcAft>
              <a:buClrTx/>
              <a:buSzTx/>
              <a:buFontTx/>
              <a:buNone/>
              <a:defRPr/>
            </a:pPr>
            <a:r>
              <a:rPr lang="ru-RU"/>
              <a:t>Название графика может быть набрано в две или три строки</a:t>
            </a:r>
            <a:r>
              <a:rPr lang="ru-RU" sz="1600">
                <a:latin typeface="Montserrat"/>
              </a:rPr>
              <a:t> </a:t>
            </a:r>
            <a:r>
              <a:rPr lang="ru-RU"/>
              <a:t>(16</a:t>
            </a:r>
            <a:r>
              <a:rPr lang="en-US"/>
              <a:t>pt</a:t>
            </a:r>
            <a:r>
              <a:rPr lang="ru-RU"/>
              <a:t>)</a:t>
            </a:r>
            <a:endParaRPr/>
          </a:p>
        </p:txBody>
      </p:sp>
      <p:sp>
        <p:nvSpPr>
          <p:cNvPr id="22" name="Текст 21"/>
          <p:cNvSpPr>
            <a:spLocks noGrp="1"/>
          </p:cNvSpPr>
          <p:nvPr>
            <p:ph type="body" sz="quarter" idx="17" hasCustomPrompt="1"/>
          </p:nvPr>
        </p:nvSpPr>
        <p:spPr bwMode="auto">
          <a:xfrm>
            <a:off x="479425" y="2763520"/>
            <a:ext cx="5616575" cy="272795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 (14pt) на одну колонку, но не располагать ее на всю ширину экрана, так как длинные строки текста затрудняют его восприятие. Чтобы улучшить читаемость, желательно ограничивать количество слов в строке в среднем семью-девятью. Не забывайте о тех, кому будет предназначена ваша презентация. Если есть возможность и желание добавить дополнительные элементы, например, изображение, оно должно поддерживать текст или быть с ним связано. </a:t>
            </a:r>
            <a:endParaRPr/>
          </a:p>
          <a:p>
            <a:pPr lvl="0">
              <a:defRPr/>
            </a:pPr>
            <a:endParaRPr lang="ru-RU"/>
          </a:p>
        </p:txBody>
      </p:sp>
      <p:sp>
        <p:nvSpPr>
          <p:cNvPr id="24" name="Текст 23"/>
          <p:cNvSpPr>
            <a:spLocks noGrp="1"/>
          </p:cNvSpPr>
          <p:nvPr>
            <p:ph type="body" sz="quarter" idx="18" hasCustomPrompt="1"/>
          </p:nvPr>
        </p:nvSpPr>
        <p:spPr bwMode="auto">
          <a:xfrm>
            <a:off x="479425" y="5603240"/>
            <a:ext cx="5616575" cy="568325"/>
          </a:xfrm>
        </p:spPr>
        <p:txBody>
          <a:bodyPr>
            <a:normAutofit/>
          </a:bodyPr>
          <a:lstStyle>
            <a:lvl1pPr>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a:t>
            </a:r>
            <a:endParaRPr/>
          </a:p>
          <a:p>
            <a:pPr lvl="0">
              <a:defRPr/>
            </a:pPr>
            <a:endParaRPr lang="ru-RU"/>
          </a:p>
        </p:txBody>
      </p:sp>
      <p:sp>
        <p:nvSpPr>
          <p:cNvPr id="33" name="Диаграмма 32"/>
          <p:cNvSpPr>
            <a:spLocks noGrp="1"/>
          </p:cNvSpPr>
          <p:nvPr>
            <p:ph type="chart" sz="quarter" idx="19" hasCustomPrompt="1"/>
          </p:nvPr>
        </p:nvSpPr>
        <p:spPr bwMode="auto">
          <a:xfrm>
            <a:off x="6356350" y="1923100"/>
            <a:ext cx="5353050" cy="4249100"/>
          </a:xfrm>
        </p:spPr>
        <p:txBody>
          <a:bodyPr anchor="ctr"/>
          <a:lstStyle>
            <a:lvl1pPr algn="ctr">
              <a:defRPr sz="2400">
                <a:solidFill>
                  <a:schemeClr val="tx1"/>
                </a:solidFill>
              </a:defRPr>
            </a:lvl1pPr>
          </a:lstStyle>
          <a:p>
            <a:pPr>
              <a:defRPr/>
            </a:pPr>
            <a:r>
              <a:rPr lang="ru-RU"/>
              <a:t>График / диаграмма</a:t>
            </a:r>
            <a:endParaRPr/>
          </a:p>
        </p:txBody>
      </p:sp>
      <p:sp>
        <p:nvSpPr>
          <p:cNvPr id="13" name="Текст 3"/>
          <p:cNvSpPr>
            <a:spLocks noGrp="1"/>
          </p:cNvSpPr>
          <p:nvPr>
            <p:ph type="body" sz="quarter" idx="20"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к_вид2">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22" name="Текст 21"/>
          <p:cNvSpPr>
            <a:spLocks noGrp="1"/>
          </p:cNvSpPr>
          <p:nvPr>
            <p:ph type="body" sz="quarter" idx="17" hasCustomPrompt="1"/>
          </p:nvPr>
        </p:nvSpPr>
        <p:spPr bwMode="auto">
          <a:xfrm>
            <a:off x="479425" y="4152900"/>
            <a:ext cx="5433695" cy="208533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4</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4" name="Текст 21"/>
          <p:cNvSpPr>
            <a:spLocks noGrp="1"/>
          </p:cNvSpPr>
          <p:nvPr>
            <p:ph type="body" sz="quarter" idx="19" hasCustomPrompt="1"/>
          </p:nvPr>
        </p:nvSpPr>
        <p:spPr bwMode="auto">
          <a:xfrm>
            <a:off x="6280470" y="4152900"/>
            <a:ext cx="5433695" cy="208533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4</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9" name="Диаграмма 32"/>
          <p:cNvSpPr>
            <a:spLocks noGrp="1"/>
          </p:cNvSpPr>
          <p:nvPr>
            <p:ph type="chart" sz="quarter" idx="22" hasCustomPrompt="1"/>
          </p:nvPr>
        </p:nvSpPr>
        <p:spPr bwMode="auto">
          <a:xfrm>
            <a:off x="482600" y="1746941"/>
            <a:ext cx="5430519" cy="2290760"/>
          </a:xfrm>
        </p:spPr>
        <p:txBody>
          <a:bodyPr anchor="ctr"/>
          <a:lstStyle>
            <a:lvl1pPr algn="ctr">
              <a:defRPr sz="2400">
                <a:solidFill>
                  <a:schemeClr val="tx1"/>
                </a:solidFill>
              </a:defRPr>
            </a:lvl1pPr>
          </a:lstStyle>
          <a:p>
            <a:pPr>
              <a:defRPr/>
            </a:pPr>
            <a:r>
              <a:rPr lang="ru-RU"/>
              <a:t>График / диаграмма</a:t>
            </a:r>
            <a:endParaRPr/>
          </a:p>
        </p:txBody>
      </p:sp>
      <p:sp>
        <p:nvSpPr>
          <p:cNvPr id="12" name="Диаграмма 32"/>
          <p:cNvSpPr>
            <a:spLocks noGrp="1"/>
          </p:cNvSpPr>
          <p:nvPr>
            <p:ph type="chart" sz="quarter" idx="23" hasCustomPrompt="1"/>
          </p:nvPr>
        </p:nvSpPr>
        <p:spPr bwMode="auto">
          <a:xfrm>
            <a:off x="6275704" y="1746941"/>
            <a:ext cx="5433695" cy="2290760"/>
          </a:xfrm>
        </p:spPr>
        <p:txBody>
          <a:bodyPr anchor="ctr"/>
          <a:lstStyle>
            <a:lvl1pPr algn="ctr">
              <a:defRPr sz="2400">
                <a:solidFill>
                  <a:schemeClr val="tx1"/>
                </a:solidFill>
              </a:defRPr>
            </a:lvl1pPr>
          </a:lstStyle>
          <a:p>
            <a:pPr>
              <a:defRPr/>
            </a:pPr>
            <a:r>
              <a:rPr lang="ru-RU"/>
              <a:t>График / диаграмма</a:t>
            </a:r>
            <a:endParaRPr/>
          </a:p>
        </p:txBody>
      </p:sp>
      <p:sp>
        <p:nvSpPr>
          <p:cNvPr id="14" name="Текст 3"/>
          <p:cNvSpPr>
            <a:spLocks noGrp="1"/>
          </p:cNvSpPr>
          <p:nvPr>
            <p:ph type="body" sz="quarter" idx="24"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к_вид3">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088701"/>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6" name="Текст 21"/>
          <p:cNvSpPr>
            <a:spLocks noGrp="1"/>
          </p:cNvSpPr>
          <p:nvPr>
            <p:ph type="body" sz="quarter" idx="21" hasCustomPrompt="1"/>
          </p:nvPr>
        </p:nvSpPr>
        <p:spPr bwMode="auto">
          <a:xfrm>
            <a:off x="8153399" y="1705608"/>
            <a:ext cx="3544246" cy="4532632"/>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Если диаграмма содержит цветовое кодирование или условные обозначения, убедитесь, что вы объяснили их значение. Дайте краткий вывод о том, что показывает диаграмма и что можно сделать на основе ее данных.</a:t>
            </a:r>
            <a:endParaRPr/>
          </a:p>
        </p:txBody>
      </p:sp>
      <p:sp>
        <p:nvSpPr>
          <p:cNvPr id="12" name="Диаграмма 32"/>
          <p:cNvSpPr>
            <a:spLocks noGrp="1"/>
          </p:cNvSpPr>
          <p:nvPr>
            <p:ph type="chart" sz="quarter" idx="22" hasCustomPrompt="1"/>
          </p:nvPr>
        </p:nvSpPr>
        <p:spPr bwMode="auto">
          <a:xfrm>
            <a:off x="479425" y="1705607"/>
            <a:ext cx="3544247" cy="3475993"/>
          </a:xfrm>
        </p:spPr>
        <p:txBody>
          <a:bodyPr anchor="ctr"/>
          <a:lstStyle>
            <a:lvl1pPr algn="ctr">
              <a:defRPr sz="2400">
                <a:solidFill>
                  <a:schemeClr val="tx1"/>
                </a:solidFill>
              </a:defRPr>
            </a:lvl1pPr>
          </a:lstStyle>
          <a:p>
            <a:pPr>
              <a:defRPr/>
            </a:pPr>
            <a:r>
              <a:rPr lang="ru-RU"/>
              <a:t>График / диаграмма</a:t>
            </a:r>
            <a:endParaRPr/>
          </a:p>
        </p:txBody>
      </p:sp>
      <p:sp>
        <p:nvSpPr>
          <p:cNvPr id="14" name="Диаграмма 32"/>
          <p:cNvSpPr>
            <a:spLocks noGrp="1"/>
          </p:cNvSpPr>
          <p:nvPr>
            <p:ph type="chart" sz="quarter" idx="23" hasCustomPrompt="1"/>
          </p:nvPr>
        </p:nvSpPr>
        <p:spPr bwMode="auto">
          <a:xfrm>
            <a:off x="4316412" y="1705607"/>
            <a:ext cx="3544247" cy="3475993"/>
          </a:xfrm>
        </p:spPr>
        <p:txBody>
          <a:bodyPr anchor="ctr"/>
          <a:lstStyle>
            <a:lvl1pPr algn="ctr">
              <a:defRPr sz="2400">
                <a:solidFill>
                  <a:schemeClr val="tx1"/>
                </a:solidFill>
              </a:defRPr>
            </a:lvl1pPr>
          </a:lstStyle>
          <a:p>
            <a:pPr>
              <a:defRPr/>
            </a:pPr>
            <a:r>
              <a:rPr lang="ru-RU"/>
              <a:t>График / диаграмма</a:t>
            </a:r>
            <a:endParaRPr/>
          </a:p>
        </p:txBody>
      </p:sp>
      <p:sp>
        <p:nvSpPr>
          <p:cNvPr id="13" name="Текст 21"/>
          <p:cNvSpPr>
            <a:spLocks noGrp="1"/>
          </p:cNvSpPr>
          <p:nvPr>
            <p:ph type="body" sz="quarter" idx="24" hasCustomPrompt="1"/>
          </p:nvPr>
        </p:nvSpPr>
        <p:spPr bwMode="auto">
          <a:xfrm>
            <a:off x="479425" y="5296534"/>
            <a:ext cx="3544245" cy="951232"/>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Изучите диаграмму, чтобы дать ее точное описание.</a:t>
            </a:r>
            <a:endParaRPr/>
          </a:p>
        </p:txBody>
      </p:sp>
      <p:sp>
        <p:nvSpPr>
          <p:cNvPr id="16" name="Текст 21"/>
          <p:cNvSpPr>
            <a:spLocks noGrp="1"/>
          </p:cNvSpPr>
          <p:nvPr>
            <p:ph type="body" sz="quarter" idx="25" hasCustomPrompt="1"/>
          </p:nvPr>
        </p:nvSpPr>
        <p:spPr bwMode="auto">
          <a:xfrm>
            <a:off x="4316412" y="5290183"/>
            <a:ext cx="3544247" cy="951232"/>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Изучите диаграмму, чтобы дать ее точное описание.</a:t>
            </a:r>
            <a:endParaRPr/>
          </a:p>
        </p:txBody>
      </p:sp>
      <p:sp>
        <p:nvSpPr>
          <p:cNvPr id="17"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к_вид4">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088701"/>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22" name="Текст 21"/>
          <p:cNvSpPr>
            <a:spLocks noGrp="1"/>
          </p:cNvSpPr>
          <p:nvPr>
            <p:ph type="body" sz="quarter" idx="17" hasCustomPrompt="1"/>
          </p:nvPr>
        </p:nvSpPr>
        <p:spPr bwMode="auto">
          <a:xfrm>
            <a:off x="479425" y="4495798"/>
            <a:ext cx="3544247" cy="174244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a:p>
        </p:txBody>
      </p:sp>
      <p:sp>
        <p:nvSpPr>
          <p:cNvPr id="4" name="Текст 21"/>
          <p:cNvSpPr>
            <a:spLocks noGrp="1"/>
          </p:cNvSpPr>
          <p:nvPr>
            <p:ph type="body" sz="quarter" idx="19" hasCustomPrompt="1"/>
          </p:nvPr>
        </p:nvSpPr>
        <p:spPr bwMode="auto">
          <a:xfrm>
            <a:off x="4316412" y="4495798"/>
            <a:ext cx="3544249" cy="174244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a:p>
        </p:txBody>
      </p:sp>
      <p:sp>
        <p:nvSpPr>
          <p:cNvPr id="6" name="Текст 21"/>
          <p:cNvSpPr>
            <a:spLocks noGrp="1"/>
          </p:cNvSpPr>
          <p:nvPr>
            <p:ph type="body" sz="quarter" idx="21" hasCustomPrompt="1"/>
          </p:nvPr>
        </p:nvSpPr>
        <p:spPr bwMode="auto">
          <a:xfrm>
            <a:off x="8153399" y="4495798"/>
            <a:ext cx="3556000" cy="174244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a:p>
          <a:p>
            <a:pPr lvl="0">
              <a:defRPr/>
            </a:pPr>
            <a:endParaRPr lang="ru-RU"/>
          </a:p>
        </p:txBody>
      </p:sp>
      <p:sp>
        <p:nvSpPr>
          <p:cNvPr id="12" name="Диаграмма 32"/>
          <p:cNvSpPr>
            <a:spLocks noGrp="1"/>
          </p:cNvSpPr>
          <p:nvPr>
            <p:ph type="chart" sz="quarter" idx="22" hasCustomPrompt="1"/>
          </p:nvPr>
        </p:nvSpPr>
        <p:spPr bwMode="auto">
          <a:xfrm>
            <a:off x="479425" y="1705607"/>
            <a:ext cx="3544247" cy="2718757"/>
          </a:xfrm>
        </p:spPr>
        <p:txBody>
          <a:bodyPr anchor="ctr"/>
          <a:lstStyle>
            <a:lvl1pPr algn="ctr">
              <a:defRPr sz="2400">
                <a:solidFill>
                  <a:schemeClr val="tx1"/>
                </a:solidFill>
              </a:defRPr>
            </a:lvl1pPr>
          </a:lstStyle>
          <a:p>
            <a:pPr>
              <a:defRPr/>
            </a:pPr>
            <a:r>
              <a:rPr lang="ru-RU"/>
              <a:t>График / диаграмма</a:t>
            </a:r>
            <a:endParaRPr/>
          </a:p>
        </p:txBody>
      </p:sp>
      <p:sp>
        <p:nvSpPr>
          <p:cNvPr id="14" name="Диаграмма 32"/>
          <p:cNvSpPr>
            <a:spLocks noGrp="1"/>
          </p:cNvSpPr>
          <p:nvPr>
            <p:ph type="chart" sz="quarter" idx="23" hasCustomPrompt="1"/>
          </p:nvPr>
        </p:nvSpPr>
        <p:spPr bwMode="auto">
          <a:xfrm>
            <a:off x="4316412" y="1705607"/>
            <a:ext cx="3544247" cy="2718757"/>
          </a:xfrm>
        </p:spPr>
        <p:txBody>
          <a:bodyPr anchor="ctr"/>
          <a:lstStyle>
            <a:lvl1pPr algn="ctr">
              <a:defRPr sz="2400">
                <a:solidFill>
                  <a:schemeClr val="tx1"/>
                </a:solidFill>
              </a:defRPr>
            </a:lvl1pPr>
          </a:lstStyle>
          <a:p>
            <a:pPr>
              <a:defRPr/>
            </a:pPr>
            <a:r>
              <a:rPr lang="ru-RU"/>
              <a:t>График / диаграмма</a:t>
            </a:r>
            <a:endParaRPr/>
          </a:p>
        </p:txBody>
      </p:sp>
      <p:sp>
        <p:nvSpPr>
          <p:cNvPr id="15" name="Диаграмма 32"/>
          <p:cNvSpPr>
            <a:spLocks noGrp="1"/>
          </p:cNvSpPr>
          <p:nvPr>
            <p:ph type="chart" sz="quarter" idx="24" hasCustomPrompt="1"/>
          </p:nvPr>
        </p:nvSpPr>
        <p:spPr bwMode="auto">
          <a:xfrm>
            <a:off x="8153399" y="1705607"/>
            <a:ext cx="3544247" cy="2718757"/>
          </a:xfrm>
        </p:spPr>
        <p:txBody>
          <a:bodyPr anchor="ctr"/>
          <a:lstStyle>
            <a:lvl1pPr algn="ctr">
              <a:defRPr sz="2400">
                <a:solidFill>
                  <a:schemeClr val="tx1"/>
                </a:solidFill>
              </a:defRPr>
            </a:lvl1pPr>
          </a:lstStyle>
          <a:p>
            <a:pPr>
              <a:defRPr/>
            </a:pPr>
            <a:r>
              <a:rPr lang="ru-RU"/>
              <a:t>График / диаграмма</a:t>
            </a:r>
            <a:endParaRPr/>
          </a:p>
        </p:txBody>
      </p:sp>
      <p:sp>
        <p:nvSpPr>
          <p:cNvPr id="16" name="Текст 3"/>
          <p:cNvSpPr>
            <a:spLocks noGrp="1"/>
          </p:cNvSpPr>
          <p:nvPr>
            <p:ph type="body" sz="quarter" idx="25"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PhAnim="0" preserve="1" userDrawn="1">
  <p:cSld name="МТУСИ_Цифры для определения_вид1">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22" name="Текст 21"/>
          <p:cNvSpPr>
            <a:spLocks noGrp="1"/>
          </p:cNvSpPr>
          <p:nvPr>
            <p:ph type="body" sz="quarter" idx="17" hasCustomPrompt="1"/>
          </p:nvPr>
        </p:nvSpPr>
        <p:spPr bwMode="auto">
          <a:xfrm>
            <a:off x="484506" y="2691130"/>
            <a:ext cx="3544247" cy="114046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8" name="Текст 21"/>
          <p:cNvSpPr>
            <a:spLocks noGrp="1"/>
          </p:cNvSpPr>
          <p:nvPr>
            <p:ph type="body" sz="quarter" idx="22" hasCustomPrompt="1"/>
          </p:nvPr>
        </p:nvSpPr>
        <p:spPr bwMode="auto">
          <a:xfrm>
            <a:off x="484505" y="2076449"/>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1000</a:t>
            </a:r>
            <a:endParaRPr/>
          </a:p>
        </p:txBody>
      </p:sp>
      <p:sp>
        <p:nvSpPr>
          <p:cNvPr id="9" name="Текст 21"/>
          <p:cNvSpPr>
            <a:spLocks noGrp="1"/>
          </p:cNvSpPr>
          <p:nvPr>
            <p:ph type="body" sz="quarter" idx="23" hasCustomPrompt="1"/>
          </p:nvPr>
        </p:nvSpPr>
        <p:spPr bwMode="auto">
          <a:xfrm>
            <a:off x="4328957" y="2691130"/>
            <a:ext cx="3544247" cy="114046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12" name="Текст 21"/>
          <p:cNvSpPr>
            <a:spLocks noGrp="1"/>
          </p:cNvSpPr>
          <p:nvPr>
            <p:ph type="body" sz="quarter" idx="24" hasCustomPrompt="1"/>
          </p:nvPr>
        </p:nvSpPr>
        <p:spPr bwMode="auto">
          <a:xfrm>
            <a:off x="4328956" y="2076449"/>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&gt;1800</a:t>
            </a:r>
            <a:endParaRPr/>
          </a:p>
        </p:txBody>
      </p:sp>
      <p:sp>
        <p:nvSpPr>
          <p:cNvPr id="14" name="Текст 21"/>
          <p:cNvSpPr>
            <a:spLocks noGrp="1"/>
          </p:cNvSpPr>
          <p:nvPr>
            <p:ph type="body" sz="quarter" idx="25" hasCustomPrompt="1"/>
          </p:nvPr>
        </p:nvSpPr>
        <p:spPr bwMode="auto">
          <a:xfrm>
            <a:off x="8170233" y="2691130"/>
            <a:ext cx="3544247" cy="114046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15" name="Текст 21"/>
          <p:cNvSpPr>
            <a:spLocks noGrp="1"/>
          </p:cNvSpPr>
          <p:nvPr>
            <p:ph type="body" sz="quarter" idx="26" hasCustomPrompt="1"/>
          </p:nvPr>
        </p:nvSpPr>
        <p:spPr bwMode="auto">
          <a:xfrm>
            <a:off x="8170232" y="2076449"/>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19000</a:t>
            </a:r>
            <a:endParaRPr/>
          </a:p>
        </p:txBody>
      </p:sp>
      <p:sp>
        <p:nvSpPr>
          <p:cNvPr id="16" name="Текст 21"/>
          <p:cNvSpPr>
            <a:spLocks noGrp="1"/>
          </p:cNvSpPr>
          <p:nvPr>
            <p:ph type="body" sz="quarter" idx="27" hasCustomPrompt="1"/>
          </p:nvPr>
        </p:nvSpPr>
        <p:spPr bwMode="auto">
          <a:xfrm>
            <a:off x="482600" y="4765041"/>
            <a:ext cx="3544247" cy="114046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17" name="Текст 21"/>
          <p:cNvSpPr>
            <a:spLocks noGrp="1"/>
          </p:cNvSpPr>
          <p:nvPr>
            <p:ph type="body" sz="quarter" idx="28" hasCustomPrompt="1"/>
          </p:nvPr>
        </p:nvSpPr>
        <p:spPr bwMode="auto">
          <a:xfrm>
            <a:off x="482600" y="4150360"/>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1000</a:t>
            </a:r>
            <a:endParaRPr/>
          </a:p>
        </p:txBody>
      </p:sp>
      <p:sp>
        <p:nvSpPr>
          <p:cNvPr id="18" name="Текст 21"/>
          <p:cNvSpPr>
            <a:spLocks noGrp="1"/>
          </p:cNvSpPr>
          <p:nvPr>
            <p:ph type="body" sz="quarter" idx="29" hasCustomPrompt="1"/>
          </p:nvPr>
        </p:nvSpPr>
        <p:spPr bwMode="auto">
          <a:xfrm>
            <a:off x="4327052" y="4765041"/>
            <a:ext cx="3544247" cy="114046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19" name="Текст 21"/>
          <p:cNvSpPr>
            <a:spLocks noGrp="1"/>
          </p:cNvSpPr>
          <p:nvPr>
            <p:ph type="body" sz="quarter" idx="30" hasCustomPrompt="1"/>
          </p:nvPr>
        </p:nvSpPr>
        <p:spPr bwMode="auto">
          <a:xfrm>
            <a:off x="4327051" y="4150360"/>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&gt;1800</a:t>
            </a:r>
            <a:endParaRPr/>
          </a:p>
        </p:txBody>
      </p:sp>
      <p:sp>
        <p:nvSpPr>
          <p:cNvPr id="20" name="Текст 21"/>
          <p:cNvSpPr>
            <a:spLocks noGrp="1"/>
          </p:cNvSpPr>
          <p:nvPr>
            <p:ph type="body" sz="quarter" idx="31" hasCustomPrompt="1"/>
          </p:nvPr>
        </p:nvSpPr>
        <p:spPr bwMode="auto">
          <a:xfrm>
            <a:off x="8168328" y="4765041"/>
            <a:ext cx="3544247" cy="114046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21" name="Текст 21"/>
          <p:cNvSpPr>
            <a:spLocks noGrp="1"/>
          </p:cNvSpPr>
          <p:nvPr>
            <p:ph type="body" sz="quarter" idx="32" hasCustomPrompt="1"/>
          </p:nvPr>
        </p:nvSpPr>
        <p:spPr bwMode="auto">
          <a:xfrm>
            <a:off x="8168327" y="4150360"/>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19000</a:t>
            </a:r>
            <a:endParaRPr/>
          </a:p>
        </p:txBody>
      </p:sp>
      <p:sp>
        <p:nvSpPr>
          <p:cNvPr id="23"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PhAnim="0" preserve="1" userDrawn="1">
  <p:cSld name="МТУСИ_Цифры для определения_вид2">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22" name="Текст 21"/>
          <p:cNvSpPr>
            <a:spLocks noGrp="1"/>
          </p:cNvSpPr>
          <p:nvPr>
            <p:ph type="body" sz="quarter" idx="17" hasCustomPrompt="1"/>
          </p:nvPr>
        </p:nvSpPr>
        <p:spPr bwMode="auto">
          <a:xfrm>
            <a:off x="484506" y="2691130"/>
            <a:ext cx="3544247" cy="340487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8" name="Текст 21"/>
          <p:cNvSpPr>
            <a:spLocks noGrp="1"/>
          </p:cNvSpPr>
          <p:nvPr>
            <p:ph type="body" sz="quarter" idx="22" hasCustomPrompt="1"/>
          </p:nvPr>
        </p:nvSpPr>
        <p:spPr bwMode="auto">
          <a:xfrm>
            <a:off x="484505" y="2076449"/>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1000</a:t>
            </a:r>
            <a:endParaRPr/>
          </a:p>
        </p:txBody>
      </p:sp>
      <p:sp>
        <p:nvSpPr>
          <p:cNvPr id="9" name="Текст 21"/>
          <p:cNvSpPr>
            <a:spLocks noGrp="1"/>
          </p:cNvSpPr>
          <p:nvPr>
            <p:ph type="body" sz="quarter" idx="23" hasCustomPrompt="1"/>
          </p:nvPr>
        </p:nvSpPr>
        <p:spPr bwMode="auto">
          <a:xfrm>
            <a:off x="4328957" y="2691130"/>
            <a:ext cx="3544247" cy="340487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12" name="Текст 21"/>
          <p:cNvSpPr>
            <a:spLocks noGrp="1"/>
          </p:cNvSpPr>
          <p:nvPr>
            <p:ph type="body" sz="quarter" idx="24" hasCustomPrompt="1"/>
          </p:nvPr>
        </p:nvSpPr>
        <p:spPr bwMode="auto">
          <a:xfrm>
            <a:off x="4328956" y="2076449"/>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&gt;1800</a:t>
            </a:r>
            <a:endParaRPr/>
          </a:p>
        </p:txBody>
      </p:sp>
      <p:sp>
        <p:nvSpPr>
          <p:cNvPr id="14" name="Текст 21"/>
          <p:cNvSpPr>
            <a:spLocks noGrp="1"/>
          </p:cNvSpPr>
          <p:nvPr>
            <p:ph type="body" sz="quarter" idx="25" hasCustomPrompt="1"/>
          </p:nvPr>
        </p:nvSpPr>
        <p:spPr bwMode="auto">
          <a:xfrm>
            <a:off x="8170233" y="2691130"/>
            <a:ext cx="3544247" cy="3404870"/>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Не беспокойтесь</a:t>
            </a:r>
            <a:r>
              <a:rPr lang="en-US"/>
              <a:t> </a:t>
            </a:r>
            <a:r>
              <a:rPr lang="ru-RU"/>
              <a:t>(1</a:t>
            </a:r>
            <a:r>
              <a:rPr lang="en-US"/>
              <a:t>2</a:t>
            </a:r>
            <a:r>
              <a:rPr lang="ru-RU"/>
              <a:t>pt),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a:p>
        </p:txBody>
      </p:sp>
      <p:sp>
        <p:nvSpPr>
          <p:cNvPr id="15" name="Текст 21"/>
          <p:cNvSpPr>
            <a:spLocks noGrp="1"/>
          </p:cNvSpPr>
          <p:nvPr>
            <p:ph type="body" sz="quarter" idx="26" hasCustomPrompt="1"/>
          </p:nvPr>
        </p:nvSpPr>
        <p:spPr bwMode="auto">
          <a:xfrm>
            <a:off x="8170232" y="2076449"/>
            <a:ext cx="3544247" cy="533400"/>
          </a:xfrm>
        </p:spPr>
        <p:txBody>
          <a:bodyPr>
            <a:normAutofit/>
          </a:bodyPr>
          <a:lstStyle>
            <a:lvl1pPr algn="l">
              <a:defRPr sz="4000">
                <a:latin typeface="+mj-lt"/>
              </a:defRPr>
            </a:lvl1pPr>
          </a:lstStyle>
          <a:p>
            <a:pPr marL="0" marR="0" lvl="0" indent="0" algn="just" defTabSz="914400">
              <a:lnSpc>
                <a:spcPct val="90000"/>
              </a:lnSpc>
              <a:spcBef>
                <a:spcPts val="1000"/>
              </a:spcBef>
              <a:spcAft>
                <a:spcPts val="0"/>
              </a:spcAft>
              <a:buClrTx/>
              <a:buSzTx/>
              <a:buFontTx/>
              <a:buNone/>
              <a:defRPr/>
            </a:pPr>
            <a:r>
              <a:rPr lang="en-US"/>
              <a:t>19000</a:t>
            </a:r>
            <a:endParaRPr/>
          </a:p>
        </p:txBody>
      </p:sp>
      <p:sp>
        <p:nvSpPr>
          <p:cNvPr id="16"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PhAnim="0" preserve="1" userDrawn="1">
  <p:cSld name="МТУСИ_Текст_вид1">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22" name="Текст 21"/>
          <p:cNvSpPr>
            <a:spLocks noGrp="1"/>
          </p:cNvSpPr>
          <p:nvPr>
            <p:ph type="body" sz="quarter" idx="17" hasCustomPrompt="1"/>
          </p:nvPr>
        </p:nvSpPr>
        <p:spPr bwMode="auto">
          <a:xfrm>
            <a:off x="479425" y="1828799"/>
            <a:ext cx="3544247" cy="4409439"/>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marL="0" marR="0" lvl="0" indent="0" algn="just" defTabSz="914400">
              <a:lnSpc>
                <a:spcPct val="90000"/>
              </a:lnSpc>
              <a:spcBef>
                <a:spcPts val="1000"/>
              </a:spcBef>
              <a:spcAft>
                <a:spcPts val="0"/>
              </a:spcAft>
              <a:buClrTx/>
              <a:buSzTx/>
              <a:buFontTx/>
              <a:buNone/>
              <a:defRPr/>
            </a:pPr>
            <a:endParaRPr lang="ru-RU"/>
          </a:p>
        </p:txBody>
      </p:sp>
      <p:sp>
        <p:nvSpPr>
          <p:cNvPr id="4" name="Текст 21"/>
          <p:cNvSpPr>
            <a:spLocks noGrp="1"/>
          </p:cNvSpPr>
          <p:nvPr>
            <p:ph type="body" sz="quarter" idx="19" hasCustomPrompt="1"/>
          </p:nvPr>
        </p:nvSpPr>
        <p:spPr bwMode="auto">
          <a:xfrm>
            <a:off x="4316412" y="1828637"/>
            <a:ext cx="3544249" cy="440452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6" name="Текст 21"/>
          <p:cNvSpPr>
            <a:spLocks noGrp="1"/>
          </p:cNvSpPr>
          <p:nvPr>
            <p:ph type="body" sz="quarter" idx="21" hasCustomPrompt="1"/>
          </p:nvPr>
        </p:nvSpPr>
        <p:spPr bwMode="auto">
          <a:xfrm>
            <a:off x="8153399" y="1828799"/>
            <a:ext cx="3556000" cy="4409439"/>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9" name="Текст 3"/>
          <p:cNvSpPr>
            <a:spLocks noGrp="1"/>
          </p:cNvSpPr>
          <p:nvPr>
            <p:ph type="body" sz="quarter" idx="22"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PhAnim="0" preserve="1" userDrawn="1">
  <p:cSld name="МТУСИ_Текст_вид2">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22" name="Текст 21"/>
          <p:cNvSpPr>
            <a:spLocks noGrp="1"/>
          </p:cNvSpPr>
          <p:nvPr>
            <p:ph type="body" sz="quarter" idx="17" hasCustomPrompt="1"/>
          </p:nvPr>
        </p:nvSpPr>
        <p:spPr bwMode="auto">
          <a:xfrm>
            <a:off x="479425" y="1738315"/>
            <a:ext cx="11233150" cy="4499924"/>
          </a:xfrm>
        </p:spPr>
        <p:txBody>
          <a:bodyPr numCol="3" spcCol="360000"/>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t>
            </a:r>
            <a:br>
              <a:rPr lang="ru-RU"/>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ru-RU"/>
            </a:br>
            <a:br>
              <a:rPr lang="ru-RU"/>
            </a:br>
            <a:br>
              <a:rPr lang="ru-RU"/>
            </a:b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t>
            </a:r>
            <a:br>
              <a:rPr lang="ru-RU"/>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marL="0" marR="0" lvl="0" indent="0" algn="just" defTabSz="914400">
              <a:lnSpc>
                <a:spcPct val="90000"/>
              </a:lnSpc>
              <a:spcBef>
                <a:spcPts val="1000"/>
              </a:spcBef>
              <a:spcAft>
                <a:spcPts val="0"/>
              </a:spcAft>
              <a:buClrTx/>
              <a:buSzTx/>
              <a:buFontTx/>
              <a:buNone/>
              <a:defRPr/>
            </a:pPr>
            <a:br>
              <a:rPr lang="ru-RU"/>
            </a:br>
            <a:br>
              <a:rPr lang="ru-RU"/>
            </a:b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a:t> </a:t>
            </a:r>
            <a:br>
              <a:rPr lang="ru-RU"/>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en-US"/>
            </a:b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marL="0" marR="0" lvl="0" indent="0" algn="just" defTabSz="914400">
              <a:lnSpc>
                <a:spcPct val="90000"/>
              </a:lnSpc>
              <a:spcBef>
                <a:spcPts val="1000"/>
              </a:spcBef>
              <a:spcAft>
                <a:spcPts val="0"/>
              </a:spcAft>
              <a:buClrTx/>
              <a:buSzTx/>
              <a:buFontTx/>
              <a:buNone/>
              <a:defRPr/>
            </a:pPr>
            <a:endParaRPr lang="ru-RU"/>
          </a:p>
        </p:txBody>
      </p:sp>
      <p:sp>
        <p:nvSpPr>
          <p:cNvPr id="8"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PhAnim="0" preserve="1" userDrawn="1">
  <p:cSld name="МТУСИ_Таблица_вид1">
    <p:spTree>
      <p:nvGrpSpPr>
        <p:cNvPr id="1" name=""/>
        <p:cNvGrpSpPr/>
        <p:nvPr/>
      </p:nvGrpSpPr>
      <p:grpSpPr bwMode="auto">
        <a:xfrm>
          <a:off x="0" y="0"/>
          <a:ext cx="0" cy="0"/>
          <a:chOff x="0" y="0"/>
          <a:chExt cx="0" cy="0"/>
        </a:xfrm>
      </p:grpSpPr>
      <p:sp>
        <p:nvSpPr>
          <p:cNvPr id="4" name="Нижний колонтитул 3"/>
          <p:cNvSpPr>
            <a:spLocks noGrp="1"/>
          </p:cNvSpPr>
          <p:nvPr>
            <p:ph type="ftr" sz="quarter" idx="11"/>
          </p:nvPr>
        </p:nvSpPr>
        <p:spPr bwMode="auto"/>
        <p:txBody>
          <a:bodyPr/>
          <a:lstStyle/>
          <a:p>
            <a:pPr>
              <a:defRPr/>
            </a:pPr>
            <a:endParaRPr lang="ru-RU"/>
          </a:p>
        </p:txBody>
      </p:sp>
      <p:sp>
        <p:nvSpPr>
          <p:cNvPr id="5" name="Номер слайда 4"/>
          <p:cNvSpPr>
            <a:spLocks noGrp="1"/>
          </p:cNvSpPr>
          <p:nvPr>
            <p:ph type="sldNum" sz="quarter" idx="12"/>
          </p:nvPr>
        </p:nvSpPr>
        <p:spPr bwMode="auto"/>
        <p:txBody>
          <a:bodyPr/>
          <a:lstStyle/>
          <a:p>
            <a:pPr>
              <a:defRPr/>
            </a:pPr>
            <a:fld id="{56DCE2C9-06B9-4058-BEBD-6FDE8D61F8A0}" type="slidenum">
              <a:rPr lang="ru-RU"/>
              <a:t>‹#›</a:t>
            </a:fld>
            <a:endParaRPr lang="ru-RU"/>
          </a:p>
        </p:txBody>
      </p:sp>
      <p:sp>
        <p:nvSpPr>
          <p:cNvPr id="10"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1" name="Текст 14"/>
          <p:cNvSpPr>
            <a:spLocks noGrp="1"/>
          </p:cNvSpPr>
          <p:nvPr>
            <p:ph type="body" sz="quarter" idx="14" hasCustomPrompt="1"/>
          </p:nvPr>
        </p:nvSpPr>
        <p:spPr bwMode="auto">
          <a:xfrm>
            <a:off x="477835" y="1819118"/>
            <a:ext cx="11229975" cy="532548"/>
          </a:xfrm>
        </p:spPr>
        <p:txBody>
          <a:bodyPr>
            <a:noAutofit/>
          </a:bodyPr>
          <a:lstStyle>
            <a:lvl1pPr>
              <a:lnSpc>
                <a:spcPct val="100000"/>
              </a:lnSpc>
              <a:spcBef>
                <a:spcPts val="0"/>
              </a:spcBef>
              <a:defRPr lang="ru-RU" sz="1600">
                <a:solidFill>
                  <a:schemeClr val="tx1"/>
                </a:solidFill>
                <a:latin typeface="+mj-lt"/>
                <a:ea typeface="+mn-ea"/>
                <a:cs typeface="+mn-cs"/>
              </a:defRPr>
            </a:lvl1pPr>
          </a:lstStyle>
          <a:p>
            <a:pPr marL="0" marR="0" lvl="0" indent="0" algn="just" defTabSz="914400">
              <a:lnSpc>
                <a:spcPct val="90000"/>
              </a:lnSpc>
              <a:spcBef>
                <a:spcPts val="1000"/>
              </a:spcBef>
              <a:spcAft>
                <a:spcPts val="0"/>
              </a:spcAft>
              <a:buClrTx/>
              <a:buSzTx/>
              <a:buFontTx/>
              <a:buNone/>
              <a:defRPr/>
            </a:pPr>
            <a:r>
              <a:rPr lang="ru-RU"/>
              <a:t>Название таблицы может быть набрано в одну или две строки</a:t>
            </a:r>
            <a:r>
              <a:rPr lang="ru-RU" sz="1600">
                <a:latin typeface="Montserrat"/>
              </a:rPr>
              <a:t> </a:t>
            </a:r>
            <a:r>
              <a:rPr lang="ru-RU"/>
              <a:t>(16</a:t>
            </a:r>
            <a:r>
              <a:rPr lang="en-US"/>
              <a:t>pt</a:t>
            </a:r>
            <a:r>
              <a:rPr lang="ru-RU"/>
              <a:t>)</a:t>
            </a:r>
            <a:endParaRPr/>
          </a:p>
        </p:txBody>
      </p:sp>
      <p:sp>
        <p:nvSpPr>
          <p:cNvPr id="12" name="Текст 21"/>
          <p:cNvSpPr>
            <a:spLocks noGrp="1"/>
          </p:cNvSpPr>
          <p:nvPr>
            <p:ph type="body" sz="quarter" idx="21" hasCustomPrompt="1"/>
          </p:nvPr>
        </p:nvSpPr>
        <p:spPr bwMode="auto">
          <a:xfrm>
            <a:off x="8255479" y="2440089"/>
            <a:ext cx="3457096" cy="3123949"/>
          </a:xfrm>
        </p:spPr>
        <p:txBody>
          <a:bodyPr/>
          <a:lstStyle>
            <a:lvl1pPr algn="l">
              <a:defRPr sz="1200" b="0">
                <a:latin typeface="+mn-lt"/>
              </a:defRPr>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 (12pt). Несколько рекомендаций для описания таблицы:</a:t>
            </a:r>
            <a:br>
              <a:rPr lang="ru-RU"/>
            </a:br>
            <a:r>
              <a:rPr lang="ru-RU"/>
              <a:t> 1. Перед тем, как описывать таблицу, убедитесь, что в ней содержится достаточно информации, и она действительно необходима для вашей аудитории. </a:t>
            </a:r>
            <a:br>
              <a:rPr lang="ru-RU"/>
            </a:br>
            <a:r>
              <a:rPr lang="ru-RU"/>
              <a:t>2. Хорошее описание таблицы должно включать в себя не только факты и данные, но и основные выводы, которые можно сделать на основе этих данных. </a:t>
            </a:r>
            <a:br>
              <a:rPr lang="ru-RU"/>
            </a:br>
            <a:r>
              <a:rPr lang="ru-RU"/>
              <a:t>3. Используйте ясный и простой язык, чтобы ваше описание было понятно всем пользователям.</a:t>
            </a:r>
            <a:endParaRPr/>
          </a:p>
          <a:p>
            <a:pPr marL="0" marR="0" lvl="0" indent="0" algn="just" defTabSz="914400">
              <a:lnSpc>
                <a:spcPct val="90000"/>
              </a:lnSpc>
              <a:spcBef>
                <a:spcPts val="1000"/>
              </a:spcBef>
              <a:spcAft>
                <a:spcPts val="0"/>
              </a:spcAft>
              <a:buClrTx/>
              <a:buSzTx/>
              <a:buFontTx/>
              <a:buNone/>
              <a:defRPr/>
            </a:pPr>
            <a:endParaRPr lang="ru-RU"/>
          </a:p>
        </p:txBody>
      </p:sp>
      <p:sp>
        <p:nvSpPr>
          <p:cNvPr id="14" name="Текст 23"/>
          <p:cNvSpPr>
            <a:spLocks noGrp="1"/>
          </p:cNvSpPr>
          <p:nvPr>
            <p:ph type="body" sz="quarter" idx="23" hasCustomPrompt="1"/>
          </p:nvPr>
        </p:nvSpPr>
        <p:spPr bwMode="auto">
          <a:xfrm>
            <a:off x="479425" y="5670369"/>
            <a:ext cx="11233150" cy="568325"/>
          </a:xfrm>
        </p:spPr>
        <p:txBody>
          <a:bodyPr>
            <a:normAutofit/>
          </a:bodyPr>
          <a:lstStyle>
            <a:lvl1pPr marL="0" marR="0" indent="0" algn="just" defTabSz="914400">
              <a:lnSpc>
                <a:spcPct val="90000"/>
              </a:lnSpc>
              <a:spcBef>
                <a:spcPts val="1000"/>
              </a:spcBef>
              <a:spcAft>
                <a:spcPts val="0"/>
              </a:spcAft>
              <a:buClrTx/>
              <a:buSzTx/>
              <a:buFontTx/>
              <a:buNone/>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 Жирное начертание следует применять осторожно, выделяя только самое значимое. Не рекомендуется использовать жирное начертание с заливкой ячеек, так как это может создать избыточность, достаточно одного визуального акцента для более аккуратного представления информации.</a:t>
            </a:r>
            <a:endParaRPr/>
          </a:p>
          <a:p>
            <a:pPr lvl="0">
              <a:defRPr/>
            </a:pPr>
            <a:endParaRPr lang="ru-RU"/>
          </a:p>
        </p:txBody>
      </p:sp>
      <p:sp>
        <p:nvSpPr>
          <p:cNvPr id="18" name="Таблица 17"/>
          <p:cNvSpPr>
            <a:spLocks noGrp="1"/>
          </p:cNvSpPr>
          <p:nvPr>
            <p:ph type="tbl" sz="quarter" idx="24" hasCustomPrompt="1"/>
          </p:nvPr>
        </p:nvSpPr>
        <p:spPr bwMode="auto">
          <a:xfrm>
            <a:off x="479425" y="2429126"/>
            <a:ext cx="7673975" cy="3123949"/>
          </a:xfrm>
        </p:spPr>
        <p:txBody>
          <a:bodyPr anchor="ctr"/>
          <a:lstStyle>
            <a:lvl1pPr algn="ctr">
              <a:defRPr/>
            </a:lvl1pPr>
          </a:lstStyle>
          <a:p>
            <a:pPr>
              <a:defRPr/>
            </a:pPr>
            <a:r>
              <a:rPr lang="ru-RU"/>
              <a:t>Таблица</a:t>
            </a:r>
            <a:endParaRPr/>
          </a:p>
        </p:txBody>
      </p:sp>
      <p:sp>
        <p:nvSpPr>
          <p:cNvPr id="15"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PhAnim="0" preserve="1" userDrawn="1">
  <p:cSld name="МТУСИ_Таблица_вид2">
    <p:spTree>
      <p:nvGrpSpPr>
        <p:cNvPr id="1" name=""/>
        <p:cNvGrpSpPr/>
        <p:nvPr/>
      </p:nvGrpSpPr>
      <p:grpSpPr bwMode="auto">
        <a:xfrm>
          <a:off x="0" y="0"/>
          <a:ext cx="0" cy="0"/>
          <a:chOff x="0" y="0"/>
          <a:chExt cx="0" cy="0"/>
        </a:xfrm>
      </p:grpSpPr>
      <p:sp>
        <p:nvSpPr>
          <p:cNvPr id="4" name="Нижний колонтитул 3"/>
          <p:cNvSpPr>
            <a:spLocks noGrp="1"/>
          </p:cNvSpPr>
          <p:nvPr>
            <p:ph type="ftr" sz="quarter" idx="11"/>
          </p:nvPr>
        </p:nvSpPr>
        <p:spPr bwMode="auto"/>
        <p:txBody>
          <a:bodyPr/>
          <a:lstStyle/>
          <a:p>
            <a:pPr>
              <a:defRPr/>
            </a:pPr>
            <a:endParaRPr lang="ru-RU"/>
          </a:p>
        </p:txBody>
      </p:sp>
      <p:sp>
        <p:nvSpPr>
          <p:cNvPr id="5" name="Номер слайда 4"/>
          <p:cNvSpPr>
            <a:spLocks noGrp="1"/>
          </p:cNvSpPr>
          <p:nvPr>
            <p:ph type="sldNum" sz="quarter" idx="12"/>
          </p:nvPr>
        </p:nvSpPr>
        <p:spPr bwMode="auto"/>
        <p:txBody>
          <a:bodyPr/>
          <a:lstStyle/>
          <a:p>
            <a:pPr>
              <a:defRPr/>
            </a:pPr>
            <a:fld id="{56DCE2C9-06B9-4058-BEBD-6FDE8D61F8A0}" type="slidenum">
              <a:rPr lang="ru-RU"/>
              <a:t>‹#›</a:t>
            </a:fld>
            <a:endParaRPr lang="ru-RU"/>
          </a:p>
        </p:txBody>
      </p:sp>
      <p:sp>
        <p:nvSpPr>
          <p:cNvPr id="10"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1" name="Текст 14"/>
          <p:cNvSpPr>
            <a:spLocks noGrp="1"/>
          </p:cNvSpPr>
          <p:nvPr>
            <p:ph type="body" sz="quarter" idx="14" hasCustomPrompt="1"/>
          </p:nvPr>
        </p:nvSpPr>
        <p:spPr bwMode="auto">
          <a:xfrm>
            <a:off x="477835" y="1819118"/>
            <a:ext cx="11229975" cy="532548"/>
          </a:xfrm>
        </p:spPr>
        <p:txBody>
          <a:bodyPr>
            <a:noAutofit/>
          </a:bodyPr>
          <a:lstStyle>
            <a:lvl1pPr>
              <a:lnSpc>
                <a:spcPct val="100000"/>
              </a:lnSpc>
              <a:spcBef>
                <a:spcPts val="0"/>
              </a:spcBef>
              <a:defRPr lang="ru-RU" sz="1600">
                <a:solidFill>
                  <a:schemeClr val="tx1"/>
                </a:solidFill>
                <a:latin typeface="+mj-lt"/>
                <a:ea typeface="+mn-ea"/>
                <a:cs typeface="+mn-cs"/>
              </a:defRPr>
            </a:lvl1pPr>
          </a:lstStyle>
          <a:p>
            <a:pPr marL="0" marR="0" lvl="0" indent="0" algn="just" defTabSz="914400">
              <a:lnSpc>
                <a:spcPct val="90000"/>
              </a:lnSpc>
              <a:spcBef>
                <a:spcPts val="1000"/>
              </a:spcBef>
              <a:spcAft>
                <a:spcPts val="0"/>
              </a:spcAft>
              <a:buClrTx/>
              <a:buSzTx/>
              <a:buFontTx/>
              <a:buNone/>
              <a:defRPr/>
            </a:pPr>
            <a:r>
              <a:rPr lang="ru-RU"/>
              <a:t>Название таблицы может быть набрано в одну или две строки</a:t>
            </a:r>
            <a:r>
              <a:rPr lang="ru-RU" sz="1600">
                <a:latin typeface="Montserrat"/>
              </a:rPr>
              <a:t> </a:t>
            </a:r>
            <a:r>
              <a:rPr lang="ru-RU"/>
              <a:t>(16</a:t>
            </a:r>
            <a:r>
              <a:rPr lang="en-US"/>
              <a:t>pt</a:t>
            </a:r>
            <a:r>
              <a:rPr lang="ru-RU"/>
              <a:t>)</a:t>
            </a:r>
            <a:endParaRPr/>
          </a:p>
        </p:txBody>
      </p:sp>
      <p:sp>
        <p:nvSpPr>
          <p:cNvPr id="14" name="Текст 23"/>
          <p:cNvSpPr>
            <a:spLocks noGrp="1"/>
          </p:cNvSpPr>
          <p:nvPr>
            <p:ph type="body" sz="quarter" idx="23" hasCustomPrompt="1"/>
          </p:nvPr>
        </p:nvSpPr>
        <p:spPr bwMode="auto">
          <a:xfrm>
            <a:off x="479425" y="5670369"/>
            <a:ext cx="11233150" cy="568325"/>
          </a:xfrm>
        </p:spPr>
        <p:txBody>
          <a:bodyPr>
            <a:normAutofit/>
          </a:bodyPr>
          <a:lstStyle>
            <a:lvl1pPr marL="0" marR="0" indent="0" algn="just" defTabSz="914400">
              <a:lnSpc>
                <a:spcPct val="90000"/>
              </a:lnSpc>
              <a:spcBef>
                <a:spcPts val="1000"/>
              </a:spcBef>
              <a:spcAft>
                <a:spcPts val="0"/>
              </a:spcAft>
              <a:buClrTx/>
              <a:buSzTx/>
              <a:buFontTx/>
              <a:buNone/>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 Жирное начертание следует применять осторожно, выделяя только самое значимое. Не рекомендуется использовать жирное начертание с заливкой ячеек, так как это может создать избыточность, достаточно одного визуального акцента для более аккуратного представления информации.</a:t>
            </a:r>
            <a:endParaRPr/>
          </a:p>
          <a:p>
            <a:pPr lvl="0">
              <a:defRPr/>
            </a:pPr>
            <a:endParaRPr lang="ru-RU"/>
          </a:p>
        </p:txBody>
      </p:sp>
      <p:sp>
        <p:nvSpPr>
          <p:cNvPr id="18" name="Таблица 17"/>
          <p:cNvSpPr>
            <a:spLocks noGrp="1"/>
          </p:cNvSpPr>
          <p:nvPr>
            <p:ph type="tbl" sz="quarter" idx="24" hasCustomPrompt="1"/>
          </p:nvPr>
        </p:nvSpPr>
        <p:spPr bwMode="auto">
          <a:xfrm>
            <a:off x="479425" y="2429126"/>
            <a:ext cx="11228385" cy="3123949"/>
          </a:xfrm>
        </p:spPr>
        <p:txBody>
          <a:bodyPr anchor="ctr"/>
          <a:lstStyle>
            <a:lvl1pPr algn="ctr">
              <a:defRPr/>
            </a:lvl1pPr>
          </a:lstStyle>
          <a:p>
            <a:pPr>
              <a:defRPr/>
            </a:pPr>
            <a:r>
              <a:rPr lang="ru-RU"/>
              <a:t>Таблица</a:t>
            </a:r>
            <a:endParaRPr/>
          </a:p>
        </p:txBody>
      </p:sp>
      <p:sp>
        <p:nvSpPr>
          <p:cNvPr id="12"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ческое изображение_вид1">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a:xfrm>
            <a:off x="479424" y="6356350"/>
            <a:ext cx="7673976" cy="365125"/>
          </a:xfrm>
        </p:spPr>
        <p:txBody>
          <a:bodyPr/>
          <a:lstStyle>
            <a:lvl1pPr algn="l">
              <a:defRPr/>
            </a:lvl1p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4524375" y="1798320"/>
            <a:ext cx="7185025" cy="4373245"/>
          </a:xfrm>
          <a:prstGeom prst="rect">
            <a:avLst/>
          </a:prstGeom>
          <a:solidFill>
            <a:schemeClr val="accent5">
              <a:lumMod val="20000"/>
              <a:lumOff val="80000"/>
            </a:schemeClr>
          </a:solidFill>
        </p:spPr>
        <p:txBody>
          <a:bodyPr anchor="ctr">
            <a:normAutofit/>
          </a:bodyPr>
          <a:lstStyle>
            <a:lvl1pPr algn="ctr">
              <a:lnSpc>
                <a:spcPct val="100000"/>
              </a:lnSpc>
              <a:spcBef>
                <a:spcPts val="0"/>
              </a:spcBef>
              <a:defRPr sz="14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5" name="Текст 14"/>
          <p:cNvSpPr>
            <a:spLocks noGrp="1"/>
          </p:cNvSpPr>
          <p:nvPr>
            <p:ph type="body" sz="quarter" idx="14" hasCustomPrompt="1"/>
          </p:nvPr>
        </p:nvSpPr>
        <p:spPr bwMode="auto">
          <a:xfrm>
            <a:off x="479424" y="1798320"/>
            <a:ext cx="3892551" cy="853440"/>
          </a:xfrm>
        </p:spPr>
        <p:txBody>
          <a:bodyPr>
            <a:noAutofit/>
          </a:bodyPr>
          <a:lstStyle>
            <a:lvl1pPr>
              <a:defRPr sz="2400">
                <a:latin typeface="+mj-lt"/>
              </a:defRPr>
            </a:lvl1pPr>
          </a:lstStyle>
          <a:p>
            <a:pPr marL="0" marR="0" lvl="0" indent="0" algn="just" defTabSz="914400">
              <a:lnSpc>
                <a:spcPct val="90000"/>
              </a:lnSpc>
              <a:spcBef>
                <a:spcPts val="1000"/>
              </a:spcBef>
              <a:spcAft>
                <a:spcPts val="0"/>
              </a:spcAft>
              <a:buClrTx/>
              <a:buSzTx/>
              <a:buFontTx/>
              <a:buNone/>
              <a:defRPr/>
            </a:pPr>
            <a:r>
              <a:rPr lang="ru-RU"/>
              <a:t>Важная информация (24</a:t>
            </a:r>
            <a:r>
              <a:rPr lang="en-US"/>
              <a:t>pt</a:t>
            </a:r>
            <a:r>
              <a:rPr lang="ru-RU"/>
              <a:t>)</a:t>
            </a:r>
            <a:endParaRPr/>
          </a:p>
        </p:txBody>
      </p:sp>
      <p:sp>
        <p:nvSpPr>
          <p:cNvPr id="22" name="Текст 21"/>
          <p:cNvSpPr>
            <a:spLocks noGrp="1"/>
          </p:cNvSpPr>
          <p:nvPr>
            <p:ph type="body" sz="quarter" idx="17" hasCustomPrompt="1"/>
          </p:nvPr>
        </p:nvSpPr>
        <p:spPr bwMode="auto">
          <a:xfrm>
            <a:off x="479426" y="2763520"/>
            <a:ext cx="3892550" cy="2727959"/>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 (14pt) на одну колонку, но не располагать ее на всю ширину экрана, так как длинные строки текста затрудняют его восприятие. Чтобы улучшить читаемость, желательно ограничивать количество слов в строке в среднем семью-девятью. Не забывайте о тех, кому будет предназначена ваша презентация. Если есть возможность и желание добавить дополнительные элементы, например, изображение, оно должно поддерживать текст или быть с ним связано. </a:t>
            </a:r>
            <a:endParaRPr/>
          </a:p>
          <a:p>
            <a:pPr lvl="0">
              <a:defRPr/>
            </a:pPr>
            <a:endParaRPr lang="ru-RU"/>
          </a:p>
        </p:txBody>
      </p:sp>
      <p:sp>
        <p:nvSpPr>
          <p:cNvPr id="24" name="Текст 23"/>
          <p:cNvSpPr>
            <a:spLocks noGrp="1"/>
          </p:cNvSpPr>
          <p:nvPr>
            <p:ph type="body" sz="quarter" idx="18" hasCustomPrompt="1"/>
          </p:nvPr>
        </p:nvSpPr>
        <p:spPr bwMode="auto">
          <a:xfrm>
            <a:off x="479426" y="5603240"/>
            <a:ext cx="3892550" cy="568325"/>
          </a:xfrm>
        </p:spPr>
        <p:txBody>
          <a:bodyPr>
            <a:normAutofit/>
          </a:bodyPr>
          <a:lstStyle>
            <a:lvl1pPr>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a:t>
            </a:r>
            <a:endParaRPr/>
          </a:p>
          <a:p>
            <a:pPr lvl="0">
              <a:defRPr/>
            </a:pPr>
            <a:endParaRPr lang="ru-RU"/>
          </a:p>
        </p:txBody>
      </p:sp>
      <p:sp>
        <p:nvSpPr>
          <p:cNvPr id="4"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PhAnim="0" preserve="1" userDrawn="1">
  <p:cSld name="МТУСИ_вид1">
    <p:spTree>
      <p:nvGrpSpPr>
        <p:cNvPr id="1" name=""/>
        <p:cNvGrpSpPr/>
        <p:nvPr/>
      </p:nvGrpSpPr>
      <p:grpSpPr bwMode="auto">
        <a:xfrm>
          <a:off x="0" y="0"/>
          <a:ext cx="0" cy="0"/>
          <a:chOff x="0" y="0"/>
          <a:chExt cx="0" cy="0"/>
        </a:xfrm>
      </p:grpSpPr>
      <p:sp>
        <p:nvSpPr>
          <p:cNvPr id="4" name="Нижний колонтитул 3"/>
          <p:cNvSpPr>
            <a:spLocks noGrp="1"/>
          </p:cNvSpPr>
          <p:nvPr>
            <p:ph type="ftr" sz="quarter" idx="11"/>
          </p:nvPr>
        </p:nvSpPr>
        <p:spPr bwMode="auto"/>
        <p:txBody>
          <a:bodyPr/>
          <a:lstStyle/>
          <a:p>
            <a:pPr>
              <a:defRPr/>
            </a:pPr>
            <a:endParaRPr lang="ru-RU"/>
          </a:p>
        </p:txBody>
      </p:sp>
      <p:sp>
        <p:nvSpPr>
          <p:cNvPr id="5" name="Номер слайда 4"/>
          <p:cNvSpPr>
            <a:spLocks noGrp="1"/>
          </p:cNvSpPr>
          <p:nvPr>
            <p:ph type="sldNum" sz="quarter" idx="12"/>
          </p:nvPr>
        </p:nvSpPr>
        <p:spPr bwMode="auto"/>
        <p:txBody>
          <a:bodyPr/>
          <a:lstStyle/>
          <a:p>
            <a:pPr>
              <a:defRPr/>
            </a:pPr>
            <a:fld id="{56DCE2C9-06B9-4058-BEBD-6FDE8D61F8A0}" type="slidenum">
              <a:rPr lang="ru-RU"/>
              <a:t>‹#›</a:t>
            </a:fld>
            <a:endParaRPr lang="ru-RU"/>
          </a:p>
        </p:txBody>
      </p:sp>
      <p:sp>
        <p:nvSpPr>
          <p:cNvPr id="10"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7"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ческое изображение_вид2">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6309042" y="1798320"/>
            <a:ext cx="5400358" cy="4373245"/>
          </a:xfrm>
          <a:prstGeom prst="rect">
            <a:avLst/>
          </a:prstGeom>
          <a:solidFill>
            <a:schemeClr val="accent5">
              <a:lumMod val="20000"/>
              <a:lumOff val="80000"/>
            </a:schemeClr>
          </a:solidFill>
        </p:spPr>
        <p:txBody>
          <a:bodyPr anchor="ctr">
            <a:normAutofit/>
          </a:bodyPr>
          <a:lstStyle>
            <a:lvl1pPr algn="ctr">
              <a:lnSpc>
                <a:spcPct val="100000"/>
              </a:lnSpc>
              <a:spcBef>
                <a:spcPts val="0"/>
              </a:spcBef>
              <a:defRPr sz="14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5" name="Текст 14"/>
          <p:cNvSpPr>
            <a:spLocks noGrp="1"/>
          </p:cNvSpPr>
          <p:nvPr>
            <p:ph type="body" sz="quarter" idx="14" hasCustomPrompt="1"/>
          </p:nvPr>
        </p:nvSpPr>
        <p:spPr bwMode="auto">
          <a:xfrm>
            <a:off x="479424" y="1798320"/>
            <a:ext cx="5616576" cy="853440"/>
          </a:xfrm>
        </p:spPr>
        <p:txBody>
          <a:bodyPr>
            <a:noAutofit/>
          </a:bodyPr>
          <a:lstStyle>
            <a:lvl1pPr algn="l">
              <a:defRPr sz="2400">
                <a:latin typeface="+mj-lt"/>
              </a:defRPr>
            </a:lvl1pPr>
          </a:lstStyle>
          <a:p>
            <a:pPr marL="0" marR="0" lvl="0" indent="0" algn="just" defTabSz="914400">
              <a:lnSpc>
                <a:spcPct val="90000"/>
              </a:lnSpc>
              <a:spcBef>
                <a:spcPts val="1000"/>
              </a:spcBef>
              <a:spcAft>
                <a:spcPts val="0"/>
              </a:spcAft>
              <a:buClrTx/>
              <a:buSzTx/>
              <a:buFontTx/>
              <a:buNone/>
              <a:defRPr/>
            </a:pPr>
            <a:r>
              <a:rPr lang="ru-RU"/>
              <a:t>Важная информация (24</a:t>
            </a:r>
            <a:r>
              <a:rPr lang="en-US"/>
              <a:t>pt</a:t>
            </a:r>
            <a:r>
              <a:rPr lang="ru-RU"/>
              <a:t>)</a:t>
            </a:r>
            <a:endParaRPr/>
          </a:p>
        </p:txBody>
      </p:sp>
      <p:sp>
        <p:nvSpPr>
          <p:cNvPr id="22" name="Текст 21"/>
          <p:cNvSpPr>
            <a:spLocks noGrp="1"/>
          </p:cNvSpPr>
          <p:nvPr>
            <p:ph type="body" sz="quarter" idx="17" hasCustomPrompt="1"/>
          </p:nvPr>
        </p:nvSpPr>
        <p:spPr bwMode="auto">
          <a:xfrm>
            <a:off x="479425" y="2763520"/>
            <a:ext cx="5616575" cy="272795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 (14pt) на одну колонку, но не располагать ее на всю ширину экрана, так как длинные строки текста затрудняют его восприятие. Чтобы улучшить читаемость, желательно ограничивать количество слов в строке в среднем семью-девятью. Не забывайте о тех, кому будет предназначена ваша презентация. Если есть возможность и желание добавить дополнительные элементы, например, изображение, оно должно поддерживать текст или быть с ним связано. </a:t>
            </a:r>
            <a:endParaRPr/>
          </a:p>
          <a:p>
            <a:pPr lvl="0">
              <a:defRPr/>
            </a:pPr>
            <a:endParaRPr lang="ru-RU"/>
          </a:p>
        </p:txBody>
      </p:sp>
      <p:sp>
        <p:nvSpPr>
          <p:cNvPr id="24" name="Текст 23"/>
          <p:cNvSpPr>
            <a:spLocks noGrp="1"/>
          </p:cNvSpPr>
          <p:nvPr>
            <p:ph type="body" sz="quarter" idx="18" hasCustomPrompt="1"/>
          </p:nvPr>
        </p:nvSpPr>
        <p:spPr bwMode="auto">
          <a:xfrm>
            <a:off x="479425" y="5603240"/>
            <a:ext cx="5616575" cy="568325"/>
          </a:xfrm>
        </p:spPr>
        <p:txBody>
          <a:bodyPr>
            <a:normAutofit/>
          </a:bodyPr>
          <a:lstStyle>
            <a:lvl1pPr>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a:t>
            </a:r>
            <a:endParaRPr/>
          </a:p>
          <a:p>
            <a:pPr lvl="0">
              <a:defRPr/>
            </a:pPr>
            <a:endParaRPr lang="ru-RU"/>
          </a:p>
        </p:txBody>
      </p:sp>
      <p:sp>
        <p:nvSpPr>
          <p:cNvPr id="12"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ческое изображение_вид3">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7781926" y="1798320"/>
            <a:ext cx="3927474" cy="2114233"/>
          </a:xfrm>
          <a:prstGeom prst="rect">
            <a:avLst/>
          </a:prstGeom>
          <a:solidFill>
            <a:schemeClr val="accent5">
              <a:lumMod val="20000"/>
              <a:lumOff val="80000"/>
            </a:schemeClr>
          </a:solidFill>
        </p:spPr>
        <p:txBody>
          <a:bodyPr anchor="ctr">
            <a:normAutofit/>
          </a:bodyPr>
          <a:lstStyle>
            <a:lvl1pPr algn="ctr">
              <a:lnSpc>
                <a:spcPct val="100000"/>
              </a:lnSpc>
              <a:spcBef>
                <a:spcPts val="0"/>
              </a:spcBef>
              <a:defRPr sz="14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5" name="Текст 14"/>
          <p:cNvSpPr>
            <a:spLocks noGrp="1"/>
          </p:cNvSpPr>
          <p:nvPr>
            <p:ph type="body" sz="quarter" idx="14" hasCustomPrompt="1"/>
          </p:nvPr>
        </p:nvSpPr>
        <p:spPr bwMode="auto">
          <a:xfrm>
            <a:off x="479423" y="1798320"/>
            <a:ext cx="7054851" cy="853440"/>
          </a:xfrm>
        </p:spPr>
        <p:txBody>
          <a:bodyPr>
            <a:noAutofit/>
          </a:bodyPr>
          <a:lstStyle>
            <a:lvl1pPr>
              <a:defRPr sz="2400">
                <a:latin typeface="+mj-lt"/>
              </a:defRPr>
            </a:lvl1pPr>
          </a:lstStyle>
          <a:p>
            <a:pPr marL="0" marR="0" lvl="0" indent="0" algn="just" defTabSz="914400">
              <a:lnSpc>
                <a:spcPct val="90000"/>
              </a:lnSpc>
              <a:spcBef>
                <a:spcPts val="1000"/>
              </a:spcBef>
              <a:spcAft>
                <a:spcPts val="0"/>
              </a:spcAft>
              <a:buClrTx/>
              <a:buSzTx/>
              <a:buFontTx/>
              <a:buNone/>
              <a:defRPr/>
            </a:pPr>
            <a:r>
              <a:rPr lang="ru-RU"/>
              <a:t>Важная информация (24</a:t>
            </a:r>
            <a:r>
              <a:rPr lang="en-US"/>
              <a:t>pt</a:t>
            </a:r>
            <a:r>
              <a:rPr lang="ru-RU"/>
              <a:t>)</a:t>
            </a:r>
            <a:endParaRPr/>
          </a:p>
        </p:txBody>
      </p:sp>
      <p:sp>
        <p:nvSpPr>
          <p:cNvPr id="22" name="Текст 21"/>
          <p:cNvSpPr>
            <a:spLocks noGrp="1"/>
          </p:cNvSpPr>
          <p:nvPr>
            <p:ph type="body" sz="quarter" idx="17" hasCustomPrompt="1"/>
          </p:nvPr>
        </p:nvSpPr>
        <p:spPr bwMode="auto">
          <a:xfrm>
            <a:off x="479425" y="2763520"/>
            <a:ext cx="7054850" cy="272795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 (14pt) на одну колонку, но не располагать ее на всю ширину экрана, так как длинные строки текста затрудняют его восприятие. Чтобы улучшить читаемость, желательно ограничивать количество слов в строке в среднем семью-девятью. Не забывайте о тех, кому будет предназначена ваша презентация. Если есть возможность и желание добавить дополнительные элементы, например, изображение, оно должно поддерживать текст или быть с ним связано. </a:t>
            </a:r>
            <a:endParaRPr/>
          </a:p>
          <a:p>
            <a:pPr lvl="0">
              <a:defRPr/>
            </a:pPr>
            <a:endParaRPr lang="ru-RU"/>
          </a:p>
        </p:txBody>
      </p:sp>
      <p:sp>
        <p:nvSpPr>
          <p:cNvPr id="24" name="Текст 23"/>
          <p:cNvSpPr>
            <a:spLocks noGrp="1"/>
          </p:cNvSpPr>
          <p:nvPr>
            <p:ph type="body" sz="quarter" idx="18" hasCustomPrompt="1"/>
          </p:nvPr>
        </p:nvSpPr>
        <p:spPr bwMode="auto">
          <a:xfrm>
            <a:off x="479425" y="5603240"/>
            <a:ext cx="7054849" cy="568325"/>
          </a:xfrm>
        </p:spPr>
        <p:txBody>
          <a:bodyPr>
            <a:normAutofit/>
          </a:bodyPr>
          <a:lstStyle>
            <a:lvl1pPr>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a:t>
            </a:r>
            <a:endParaRPr/>
          </a:p>
          <a:p>
            <a:pPr lvl="0">
              <a:defRPr/>
            </a:pPr>
            <a:endParaRPr lang="ru-RU"/>
          </a:p>
        </p:txBody>
      </p:sp>
      <p:sp>
        <p:nvSpPr>
          <p:cNvPr id="9" name="Рисунок 12"/>
          <p:cNvSpPr>
            <a:spLocks noGrp="1"/>
          </p:cNvSpPr>
          <p:nvPr>
            <p:ph type="pic" sz="quarter" idx="19" hasCustomPrompt="1"/>
          </p:nvPr>
        </p:nvSpPr>
        <p:spPr bwMode="auto">
          <a:xfrm>
            <a:off x="7781926" y="4057332"/>
            <a:ext cx="3927474" cy="2114233"/>
          </a:xfrm>
          <a:prstGeom prst="rect">
            <a:avLst/>
          </a:prstGeom>
          <a:solidFill>
            <a:schemeClr val="accent5">
              <a:lumMod val="20000"/>
              <a:lumOff val="80000"/>
            </a:schemeClr>
          </a:solidFill>
        </p:spPr>
        <p:txBody>
          <a:bodyPr anchor="ctr">
            <a:normAutofit/>
          </a:bodyPr>
          <a:lstStyle>
            <a:lvl1pPr algn="ctr">
              <a:lnSpc>
                <a:spcPct val="100000"/>
              </a:lnSpc>
              <a:spcBef>
                <a:spcPts val="0"/>
              </a:spcBef>
              <a:defRPr sz="14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6" name="Текст 3"/>
          <p:cNvSpPr>
            <a:spLocks noGrp="1"/>
          </p:cNvSpPr>
          <p:nvPr>
            <p:ph type="body" sz="quarter" idx="20"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ческое изображение_вид4">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479425" y="1686558"/>
            <a:ext cx="5433695" cy="1742441"/>
          </a:xfrm>
          <a:prstGeom prst="rect">
            <a:avLst/>
          </a:prstGeom>
          <a:solidFill>
            <a:schemeClr val="accent5">
              <a:lumMod val="40000"/>
              <a:lumOff val="6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22" name="Текст 21"/>
          <p:cNvSpPr>
            <a:spLocks noGrp="1"/>
          </p:cNvSpPr>
          <p:nvPr>
            <p:ph type="body" sz="quarter" idx="17" hasCustomPrompt="1"/>
          </p:nvPr>
        </p:nvSpPr>
        <p:spPr bwMode="auto">
          <a:xfrm>
            <a:off x="479425" y="3510280"/>
            <a:ext cx="5433695" cy="272795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4</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lang="en-US"/>
          </a:p>
          <a:p>
            <a:pPr marL="0" marR="0" lvl="0" indent="0" algn="just" defTabSz="914400">
              <a:lnSpc>
                <a:spcPct val="90000"/>
              </a:lnSpc>
              <a:spcBef>
                <a:spcPts val="1000"/>
              </a:spcBef>
              <a:spcAft>
                <a:spcPts val="0"/>
              </a:spcAft>
              <a:buClrTx/>
              <a:buSzTx/>
              <a:buFontTx/>
              <a:buNone/>
              <a:defRPr/>
            </a:pP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3" name="Рисунок 12"/>
          <p:cNvSpPr>
            <a:spLocks noGrp="1"/>
          </p:cNvSpPr>
          <p:nvPr>
            <p:ph type="pic" sz="quarter" idx="18" hasCustomPrompt="1"/>
          </p:nvPr>
        </p:nvSpPr>
        <p:spPr bwMode="auto">
          <a:xfrm>
            <a:off x="6280470" y="1686558"/>
            <a:ext cx="5433695" cy="1742441"/>
          </a:xfrm>
          <a:prstGeom prst="rect">
            <a:avLst/>
          </a:prstGeom>
          <a:solidFill>
            <a:schemeClr val="accent5">
              <a:lumMod val="40000"/>
              <a:lumOff val="6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4" name="Текст 21"/>
          <p:cNvSpPr>
            <a:spLocks noGrp="1"/>
          </p:cNvSpPr>
          <p:nvPr>
            <p:ph type="body" sz="quarter" idx="19" hasCustomPrompt="1"/>
          </p:nvPr>
        </p:nvSpPr>
        <p:spPr bwMode="auto">
          <a:xfrm>
            <a:off x="6280470" y="3510280"/>
            <a:ext cx="5433695" cy="272795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4</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lang="en-US"/>
          </a:p>
          <a:p>
            <a:pPr marL="0" marR="0" lvl="0" indent="0" algn="just" defTabSz="914400">
              <a:lnSpc>
                <a:spcPct val="90000"/>
              </a:lnSpc>
              <a:spcBef>
                <a:spcPts val="1000"/>
              </a:spcBef>
              <a:spcAft>
                <a:spcPts val="0"/>
              </a:spcAft>
              <a:buClrTx/>
              <a:buSzTx/>
              <a:buFontTx/>
              <a:buNone/>
              <a:defRPr/>
            </a:pP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15" name="Текст 3"/>
          <p:cNvSpPr>
            <a:spLocks noGrp="1"/>
          </p:cNvSpPr>
          <p:nvPr>
            <p:ph type="body" sz="quarter" idx="20"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ческое изображение_вид5">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479426" y="1686557"/>
            <a:ext cx="3544250" cy="1742441"/>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22" name="Текст 21"/>
          <p:cNvSpPr>
            <a:spLocks noGrp="1"/>
          </p:cNvSpPr>
          <p:nvPr>
            <p:ph type="body" sz="quarter" idx="17" hasCustomPrompt="1"/>
          </p:nvPr>
        </p:nvSpPr>
        <p:spPr bwMode="auto">
          <a:xfrm>
            <a:off x="479425" y="3510280"/>
            <a:ext cx="3544247" cy="2727959"/>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lang="en-US"/>
          </a:p>
          <a:p>
            <a:pPr marL="0" marR="0" lvl="0" indent="0" algn="just" defTabSz="914400">
              <a:lnSpc>
                <a:spcPct val="90000"/>
              </a:lnSpc>
              <a:spcBef>
                <a:spcPts val="1000"/>
              </a:spcBef>
              <a:spcAft>
                <a:spcPts val="0"/>
              </a:spcAft>
              <a:buClrTx/>
              <a:buSzTx/>
              <a:buFontTx/>
              <a:buNone/>
              <a:defRPr/>
            </a:pP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p:txBody>
      </p:sp>
      <p:sp>
        <p:nvSpPr>
          <p:cNvPr id="3" name="Рисунок 12"/>
          <p:cNvSpPr>
            <a:spLocks noGrp="1"/>
          </p:cNvSpPr>
          <p:nvPr>
            <p:ph type="pic" sz="quarter" idx="18" hasCustomPrompt="1"/>
          </p:nvPr>
        </p:nvSpPr>
        <p:spPr bwMode="auto">
          <a:xfrm>
            <a:off x="4316413" y="1686557"/>
            <a:ext cx="3544250" cy="1742441"/>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4" name="Текст 21"/>
          <p:cNvSpPr>
            <a:spLocks noGrp="1"/>
          </p:cNvSpPr>
          <p:nvPr>
            <p:ph type="body" sz="quarter" idx="19" hasCustomPrompt="1"/>
          </p:nvPr>
        </p:nvSpPr>
        <p:spPr bwMode="auto">
          <a:xfrm>
            <a:off x="4316412" y="3510280"/>
            <a:ext cx="3544249" cy="2727959"/>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lang="en-US"/>
          </a:p>
          <a:p>
            <a:pPr marL="0" marR="0" lvl="0" indent="0" algn="just" defTabSz="914400">
              <a:lnSpc>
                <a:spcPct val="90000"/>
              </a:lnSpc>
              <a:spcBef>
                <a:spcPts val="1000"/>
              </a:spcBef>
              <a:spcAft>
                <a:spcPts val="0"/>
              </a:spcAft>
              <a:buClrTx/>
              <a:buSzTx/>
              <a:buFontTx/>
              <a:buNone/>
              <a:defRPr/>
            </a:pP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5" name="Рисунок 12"/>
          <p:cNvSpPr>
            <a:spLocks noGrp="1"/>
          </p:cNvSpPr>
          <p:nvPr>
            <p:ph type="pic" sz="quarter" idx="20" hasCustomPrompt="1"/>
          </p:nvPr>
        </p:nvSpPr>
        <p:spPr bwMode="auto">
          <a:xfrm>
            <a:off x="8153399" y="1686557"/>
            <a:ext cx="3544250" cy="1742441"/>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6" name="Текст 21"/>
          <p:cNvSpPr>
            <a:spLocks noGrp="1"/>
          </p:cNvSpPr>
          <p:nvPr>
            <p:ph type="body" sz="quarter" idx="21" hasCustomPrompt="1"/>
          </p:nvPr>
        </p:nvSpPr>
        <p:spPr bwMode="auto">
          <a:xfrm>
            <a:off x="8153399" y="3510280"/>
            <a:ext cx="3556000" cy="2727959"/>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lang="en-US"/>
          </a:p>
          <a:p>
            <a:pPr marL="0" marR="0" lvl="0" indent="0" algn="just" defTabSz="914400">
              <a:lnSpc>
                <a:spcPct val="90000"/>
              </a:lnSpc>
              <a:spcBef>
                <a:spcPts val="1000"/>
              </a:spcBef>
              <a:spcAft>
                <a:spcPts val="0"/>
              </a:spcAft>
              <a:buClrTx/>
              <a:buSzTx/>
              <a:buFontTx/>
              <a:buNone/>
              <a:defRPr/>
            </a:pPr>
            <a:r>
              <a:rPr lang="ru-RU"/>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endParaRPr/>
          </a:p>
          <a:p>
            <a:pPr lvl="0">
              <a:defRPr/>
            </a:pPr>
            <a:endParaRPr lang="ru-RU"/>
          </a:p>
          <a:p>
            <a:pPr lvl="0">
              <a:defRPr/>
            </a:pPr>
            <a:endParaRPr lang="ru-RU"/>
          </a:p>
        </p:txBody>
      </p:sp>
      <p:sp>
        <p:nvSpPr>
          <p:cNvPr id="15" name="Текст 3"/>
          <p:cNvSpPr>
            <a:spLocks noGrp="1"/>
          </p:cNvSpPr>
          <p:nvPr>
            <p:ph type="body" sz="quarter" idx="22"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ческое изображение_вид6">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088701"/>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479426" y="1686557"/>
            <a:ext cx="3544250" cy="2727959"/>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22" name="Текст 21"/>
          <p:cNvSpPr>
            <a:spLocks noGrp="1"/>
          </p:cNvSpPr>
          <p:nvPr>
            <p:ph type="body" sz="quarter" idx="17" hasCustomPrompt="1"/>
          </p:nvPr>
        </p:nvSpPr>
        <p:spPr bwMode="auto">
          <a:xfrm>
            <a:off x="479425" y="4495798"/>
            <a:ext cx="3544247" cy="174244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a:p>
        </p:txBody>
      </p:sp>
      <p:sp>
        <p:nvSpPr>
          <p:cNvPr id="3" name="Рисунок 12"/>
          <p:cNvSpPr>
            <a:spLocks noGrp="1"/>
          </p:cNvSpPr>
          <p:nvPr>
            <p:ph type="pic" sz="quarter" idx="18" hasCustomPrompt="1"/>
          </p:nvPr>
        </p:nvSpPr>
        <p:spPr bwMode="auto">
          <a:xfrm>
            <a:off x="4316413" y="1686557"/>
            <a:ext cx="3544250" cy="2727959"/>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4" name="Текст 21"/>
          <p:cNvSpPr>
            <a:spLocks noGrp="1"/>
          </p:cNvSpPr>
          <p:nvPr>
            <p:ph type="body" sz="quarter" idx="19" hasCustomPrompt="1"/>
          </p:nvPr>
        </p:nvSpPr>
        <p:spPr bwMode="auto">
          <a:xfrm>
            <a:off x="4316412" y="4495798"/>
            <a:ext cx="3544249" cy="174244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a:p>
        </p:txBody>
      </p:sp>
      <p:sp>
        <p:nvSpPr>
          <p:cNvPr id="5" name="Рисунок 12"/>
          <p:cNvSpPr>
            <a:spLocks noGrp="1"/>
          </p:cNvSpPr>
          <p:nvPr>
            <p:ph type="pic" sz="quarter" idx="20" hasCustomPrompt="1"/>
          </p:nvPr>
        </p:nvSpPr>
        <p:spPr bwMode="auto">
          <a:xfrm>
            <a:off x="8153399" y="1686558"/>
            <a:ext cx="3544250" cy="271875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6" name="Текст 21"/>
          <p:cNvSpPr>
            <a:spLocks noGrp="1"/>
          </p:cNvSpPr>
          <p:nvPr>
            <p:ph type="body" sz="quarter" idx="21" hasCustomPrompt="1"/>
          </p:nvPr>
        </p:nvSpPr>
        <p:spPr bwMode="auto">
          <a:xfrm>
            <a:off x="8153399" y="4495798"/>
            <a:ext cx="3556000" cy="1742441"/>
          </a:xfrm>
        </p:spPr>
        <p:txBody>
          <a:bodyPr/>
          <a:lstStyle>
            <a:lvl1pPr algn="l">
              <a:defRPr sz="1200"/>
            </a:lvl1pPr>
          </a:lstStyle>
          <a:p>
            <a:pPr marL="0" marR="0" lvl="0" indent="0" algn="just" defTabSz="914400">
              <a:lnSpc>
                <a:spcPct val="90000"/>
              </a:lnSpc>
              <a:spcBef>
                <a:spcPts val="1000"/>
              </a:spcBef>
              <a:spcAft>
                <a:spcPts val="0"/>
              </a:spcAft>
              <a:buClrTx/>
              <a:buSzTx/>
              <a:buFontTx/>
              <a:buNone/>
              <a:defRPr/>
            </a:pPr>
            <a:r>
              <a:rPr lang="ru-RU"/>
              <a:t>Рекомендуется разбивать большой объем текста (1</a:t>
            </a:r>
            <a:r>
              <a:rPr lang="en-US"/>
              <a:t>2</a:t>
            </a:r>
            <a:r>
              <a:rPr lang="ru-RU"/>
              <a:t>pt)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a:p>
          <a:p>
            <a:pPr lvl="0">
              <a:defRPr/>
            </a:pPr>
            <a:endParaRPr lang="ru-RU"/>
          </a:p>
        </p:txBody>
      </p:sp>
      <p:sp>
        <p:nvSpPr>
          <p:cNvPr id="15" name="Текст 3"/>
          <p:cNvSpPr>
            <a:spLocks noGrp="1"/>
          </p:cNvSpPr>
          <p:nvPr>
            <p:ph type="body" sz="quarter" idx="22"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preserve="1" userDrawn="1">
  <p:cSld name="МТУСИ_Графическое изображение_вид7">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088701"/>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479426" y="1686557"/>
            <a:ext cx="3544250" cy="221678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2" name="Рисунок 12"/>
          <p:cNvSpPr>
            <a:spLocks noGrp="1"/>
          </p:cNvSpPr>
          <p:nvPr>
            <p:ph type="pic" sz="quarter" idx="22" hasCustomPrompt="1"/>
          </p:nvPr>
        </p:nvSpPr>
        <p:spPr bwMode="auto">
          <a:xfrm>
            <a:off x="479426" y="4021453"/>
            <a:ext cx="3544250" cy="221678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4" name="Рисунок 12"/>
          <p:cNvSpPr>
            <a:spLocks noGrp="1"/>
          </p:cNvSpPr>
          <p:nvPr>
            <p:ph type="pic" sz="quarter" idx="23" hasCustomPrompt="1"/>
          </p:nvPr>
        </p:nvSpPr>
        <p:spPr bwMode="auto">
          <a:xfrm>
            <a:off x="4323875" y="1686557"/>
            <a:ext cx="3544250" cy="221678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5" name="Рисунок 12"/>
          <p:cNvSpPr>
            <a:spLocks noGrp="1"/>
          </p:cNvSpPr>
          <p:nvPr>
            <p:ph type="pic" sz="quarter" idx="24" hasCustomPrompt="1"/>
          </p:nvPr>
        </p:nvSpPr>
        <p:spPr bwMode="auto">
          <a:xfrm>
            <a:off x="4323875" y="4021453"/>
            <a:ext cx="3544250" cy="221678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6" name="Рисунок 12"/>
          <p:cNvSpPr>
            <a:spLocks noGrp="1"/>
          </p:cNvSpPr>
          <p:nvPr>
            <p:ph type="pic" sz="quarter" idx="25" hasCustomPrompt="1"/>
          </p:nvPr>
        </p:nvSpPr>
        <p:spPr bwMode="auto">
          <a:xfrm>
            <a:off x="8165150" y="1686557"/>
            <a:ext cx="3544250" cy="221678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7" name="Рисунок 12"/>
          <p:cNvSpPr>
            <a:spLocks noGrp="1"/>
          </p:cNvSpPr>
          <p:nvPr>
            <p:ph type="pic" sz="quarter" idx="26" hasCustomPrompt="1"/>
          </p:nvPr>
        </p:nvSpPr>
        <p:spPr bwMode="auto">
          <a:xfrm>
            <a:off x="8165150" y="4021453"/>
            <a:ext cx="3544250" cy="2216786"/>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200"/>
            </a:lvl1pPr>
          </a:lstStyle>
          <a:p>
            <a:pPr>
              <a:defRPr/>
            </a:pPr>
            <a:r>
              <a:rPr lang="ru-RU"/>
              <a:t>Для того, чтобы заполнить слайд </a:t>
            </a:r>
            <a:br>
              <a:rPr lang="ru-RU"/>
            </a:br>
            <a:r>
              <a:rPr lang="ru-RU"/>
              <a:t>и не оставлять его пустым, рекомендуется </a:t>
            </a:r>
            <a:br>
              <a:rPr lang="ru-RU"/>
            </a:br>
            <a:r>
              <a:rPr lang="ru-RU"/>
              <a:t>в это поле добавить иллюстрацию </a:t>
            </a:r>
            <a:br>
              <a:rPr lang="ru-RU"/>
            </a:br>
            <a:r>
              <a:rPr lang="ru-RU"/>
              <a:t>или фотографию.</a:t>
            </a:r>
            <a:endParaRPr/>
          </a:p>
        </p:txBody>
      </p:sp>
      <p:sp>
        <p:nvSpPr>
          <p:cNvPr id="19" name="Текст 3"/>
          <p:cNvSpPr>
            <a:spLocks noGrp="1"/>
          </p:cNvSpPr>
          <p:nvPr>
            <p:ph type="body" sz="quarter" idx="19"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preserve="1" userDrawn="1">
  <p:cSld name="МТУСИ_Иллюстрация процесса">
    <p:spTree>
      <p:nvGrpSpPr>
        <p:cNvPr id="1" name=""/>
        <p:cNvGrpSpPr/>
        <p:nvPr/>
      </p:nvGrpSpPr>
      <p:grpSpPr bwMode="auto">
        <a:xfrm>
          <a:off x="0" y="0"/>
          <a:ext cx="0" cy="0"/>
          <a:chOff x="0" y="0"/>
          <a:chExt cx="0" cy="0"/>
        </a:xfrm>
      </p:grpSpPr>
      <p:sp>
        <p:nvSpPr>
          <p:cNvPr id="2" name="Заголовок 1"/>
          <p:cNvSpPr>
            <a:spLocks noGrp="1"/>
          </p:cNvSpPr>
          <p:nvPr>
            <p:ph type="title" hasCustomPrompt="1"/>
          </p:nvPr>
        </p:nvSpPr>
        <p:spPr bwMode="auto">
          <a:xfrm>
            <a:off x="479425" y="597855"/>
            <a:ext cx="11229975" cy="1140459"/>
          </a:xfrm>
        </p:spPr>
        <p:txBody>
          <a:bodyPr/>
          <a:lstStyle>
            <a:lvl1pPr algn="l">
              <a:defRPr lang="ru-RU" sz="3200" b="0">
                <a:solidFill>
                  <a:schemeClr val="tx1"/>
                </a:solidFill>
                <a:latin typeface="+mj-lt"/>
                <a:ea typeface="+mj-ea"/>
                <a:cs typeface="+mj-cs"/>
              </a:defRPr>
            </a:lvl1pPr>
          </a:lstStyle>
          <a:p>
            <a:pPr marL="0" marR="0" lvl="0" indent="0" algn="l" defTabSz="914400">
              <a:lnSpc>
                <a:spcPct val="100000"/>
              </a:lnSpc>
              <a:spcBef>
                <a:spcPts val="0"/>
              </a:spcBef>
              <a:spcAft>
                <a:spcPts val="0"/>
              </a:spcAft>
              <a:buClrTx/>
              <a:buSzTx/>
              <a:buFontTx/>
              <a:buNone/>
              <a:defRPr/>
            </a:pPr>
            <a:r>
              <a:rPr lang="ru-RU"/>
              <a:t>Заголовок слайда (32 </a:t>
            </a:r>
            <a:r>
              <a:rPr lang="en-US"/>
              <a:t>pt)</a:t>
            </a:r>
            <a:r>
              <a:rPr lang="ru-RU"/>
              <a:t>, старайтесь уместить заголовок в одну-две строки </a:t>
            </a:r>
            <a:endParaRPr/>
          </a:p>
        </p:txBody>
      </p:sp>
      <p:sp>
        <p:nvSpPr>
          <p:cNvPr id="10" name="Нижний колонтитул 9"/>
          <p:cNvSpPr>
            <a:spLocks noGrp="1"/>
          </p:cNvSpPr>
          <p:nvPr>
            <p:ph type="ftr" sz="quarter" idx="11"/>
          </p:nvPr>
        </p:nvSpPr>
        <p:spPr bwMode="auto"/>
        <p:txBody>
          <a:bodyPr/>
          <a:lstStyle/>
          <a:p>
            <a:pPr>
              <a:defRPr/>
            </a:pPr>
            <a:endParaRPr lang="ru-RU"/>
          </a:p>
        </p:txBody>
      </p:sp>
      <p:sp>
        <p:nvSpPr>
          <p:cNvPr id="11" name="Номер слайда 10"/>
          <p:cNvSpPr>
            <a:spLocks noGrp="1"/>
          </p:cNvSpPr>
          <p:nvPr>
            <p:ph type="sldNum" sz="quarter" idx="12"/>
          </p:nvPr>
        </p:nvSpPr>
        <p:spPr bwMode="auto">
          <a:xfrm>
            <a:off x="8966200" y="6352540"/>
            <a:ext cx="2743200" cy="365125"/>
          </a:xfrm>
        </p:spPr>
        <p:txBody>
          <a:bodyPr/>
          <a:lstStyle/>
          <a:p>
            <a:pPr>
              <a:defRPr/>
            </a:pPr>
            <a:fld id="{56DCE2C9-06B9-4058-BEBD-6FDE8D61F8A0}" type="slidenum">
              <a:rPr lang="ru-RU"/>
              <a:t>‹#›</a:t>
            </a:fld>
            <a:endParaRPr lang="ru-RU"/>
          </a:p>
        </p:txBody>
      </p:sp>
      <p:sp>
        <p:nvSpPr>
          <p:cNvPr id="13" name="Рисунок 12"/>
          <p:cNvSpPr>
            <a:spLocks noGrp="1"/>
          </p:cNvSpPr>
          <p:nvPr>
            <p:ph type="pic" sz="quarter" idx="13" hasCustomPrompt="1"/>
          </p:nvPr>
        </p:nvSpPr>
        <p:spPr bwMode="auto">
          <a:xfrm>
            <a:off x="479423" y="2735265"/>
            <a:ext cx="1296038" cy="853440"/>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000"/>
            </a:lvl1pPr>
          </a:lstStyle>
          <a:p>
            <a:pPr>
              <a:defRPr/>
            </a:pPr>
            <a:r>
              <a:rPr lang="ru-RU"/>
              <a:t>Рекомендуется </a:t>
            </a:r>
            <a:br>
              <a:rPr lang="ru-RU"/>
            </a:br>
            <a:r>
              <a:rPr lang="ru-RU"/>
              <a:t>в это поле добавить иконку</a:t>
            </a:r>
            <a:endParaRPr/>
          </a:p>
        </p:txBody>
      </p:sp>
      <p:sp>
        <p:nvSpPr>
          <p:cNvPr id="15" name="Текст 14"/>
          <p:cNvSpPr>
            <a:spLocks noGrp="1"/>
          </p:cNvSpPr>
          <p:nvPr>
            <p:ph type="body" sz="quarter" idx="14" hasCustomPrompt="1"/>
          </p:nvPr>
        </p:nvSpPr>
        <p:spPr bwMode="auto">
          <a:xfrm>
            <a:off x="479423" y="1798320"/>
            <a:ext cx="11233152" cy="853440"/>
          </a:xfrm>
        </p:spPr>
        <p:txBody>
          <a:bodyPr>
            <a:noAutofit/>
          </a:bodyPr>
          <a:lstStyle>
            <a:lvl1pPr>
              <a:defRPr sz="2400">
                <a:latin typeface="+mj-lt"/>
              </a:defRPr>
            </a:lvl1pPr>
          </a:lstStyle>
          <a:p>
            <a:pPr marL="0" marR="0" lvl="0" indent="0" algn="just" defTabSz="914400">
              <a:lnSpc>
                <a:spcPct val="90000"/>
              </a:lnSpc>
              <a:spcBef>
                <a:spcPts val="1000"/>
              </a:spcBef>
              <a:spcAft>
                <a:spcPts val="0"/>
              </a:spcAft>
              <a:buClrTx/>
              <a:buSzTx/>
              <a:buFontTx/>
              <a:buNone/>
              <a:defRPr/>
            </a:pPr>
            <a:r>
              <a:rPr lang="ru-RU"/>
              <a:t>Важная информация (24</a:t>
            </a:r>
            <a:r>
              <a:rPr lang="en-US"/>
              <a:t>pt</a:t>
            </a:r>
            <a:r>
              <a:rPr lang="ru-RU"/>
              <a:t>)</a:t>
            </a:r>
            <a:endParaRPr/>
          </a:p>
        </p:txBody>
      </p:sp>
      <p:sp>
        <p:nvSpPr>
          <p:cNvPr id="22" name="Текст 21"/>
          <p:cNvSpPr>
            <a:spLocks noGrp="1"/>
          </p:cNvSpPr>
          <p:nvPr>
            <p:ph type="body" sz="quarter" idx="17" hasCustomPrompt="1"/>
          </p:nvPr>
        </p:nvSpPr>
        <p:spPr bwMode="auto">
          <a:xfrm>
            <a:off x="1971675" y="2735266"/>
            <a:ext cx="9726838" cy="85343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a:t>
            </a:r>
            <a:endParaRPr/>
          </a:p>
          <a:p>
            <a:pPr lvl="0">
              <a:defRPr/>
            </a:pPr>
            <a:endParaRPr lang="ru-RU"/>
          </a:p>
        </p:txBody>
      </p:sp>
      <p:sp>
        <p:nvSpPr>
          <p:cNvPr id="24" name="Текст 23"/>
          <p:cNvSpPr>
            <a:spLocks noGrp="1"/>
          </p:cNvSpPr>
          <p:nvPr>
            <p:ph type="body" sz="quarter" idx="18" hasCustomPrompt="1"/>
          </p:nvPr>
        </p:nvSpPr>
        <p:spPr bwMode="auto">
          <a:xfrm>
            <a:off x="479425" y="5603240"/>
            <a:ext cx="11229974" cy="568325"/>
          </a:xfrm>
        </p:spPr>
        <p:txBody>
          <a:bodyPr>
            <a:normAutofit/>
          </a:bodyPr>
          <a:lstStyle>
            <a:lvl1pPr>
              <a:defRPr sz="1200">
                <a:solidFill>
                  <a:schemeClr val="accent6"/>
                </a:solidFill>
              </a:defRPr>
            </a:lvl1pPr>
          </a:lstStyle>
          <a:p>
            <a:pPr marL="0" marR="0" lvl="0" indent="0" algn="just" defTabSz="914400">
              <a:lnSpc>
                <a:spcPct val="90000"/>
              </a:lnSpc>
              <a:spcBef>
                <a:spcPts val="1000"/>
              </a:spcBef>
              <a:spcAft>
                <a:spcPts val="0"/>
              </a:spcAft>
              <a:buClrTx/>
              <a:buSzTx/>
              <a:buFontTx/>
              <a:buNone/>
              <a:defRPr/>
            </a:pPr>
            <a:r>
              <a:rPr lang="ru-RU"/>
              <a:t>Пояснительная или дополнительная информация (12 pt)</a:t>
            </a:r>
            <a:endParaRPr/>
          </a:p>
          <a:p>
            <a:pPr lvl="0">
              <a:defRPr/>
            </a:pPr>
            <a:endParaRPr lang="ru-RU"/>
          </a:p>
        </p:txBody>
      </p:sp>
      <p:sp>
        <p:nvSpPr>
          <p:cNvPr id="12" name="Рисунок 12"/>
          <p:cNvSpPr>
            <a:spLocks noGrp="1"/>
          </p:cNvSpPr>
          <p:nvPr>
            <p:ph type="pic" sz="quarter" idx="19" hasCustomPrompt="1"/>
          </p:nvPr>
        </p:nvSpPr>
        <p:spPr bwMode="auto">
          <a:xfrm>
            <a:off x="479423" y="3702060"/>
            <a:ext cx="1296038" cy="853440"/>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000"/>
            </a:lvl1pPr>
          </a:lstStyle>
          <a:p>
            <a:pPr>
              <a:defRPr/>
            </a:pPr>
            <a:r>
              <a:rPr lang="ru-RU"/>
              <a:t>Рекомендуется </a:t>
            </a:r>
            <a:br>
              <a:rPr lang="ru-RU"/>
            </a:br>
            <a:r>
              <a:rPr lang="ru-RU"/>
              <a:t>в это поле добавить иконку</a:t>
            </a:r>
            <a:endParaRPr/>
          </a:p>
        </p:txBody>
      </p:sp>
      <p:sp>
        <p:nvSpPr>
          <p:cNvPr id="14" name="Рисунок 12"/>
          <p:cNvSpPr>
            <a:spLocks noGrp="1"/>
          </p:cNvSpPr>
          <p:nvPr>
            <p:ph type="pic" sz="quarter" idx="20" hasCustomPrompt="1"/>
          </p:nvPr>
        </p:nvSpPr>
        <p:spPr bwMode="auto">
          <a:xfrm>
            <a:off x="479423" y="4638039"/>
            <a:ext cx="1296038" cy="853440"/>
          </a:xfrm>
          <a:prstGeom prst="rect">
            <a:avLst/>
          </a:prstGeom>
          <a:solidFill>
            <a:schemeClr val="accent5">
              <a:lumMod val="20000"/>
              <a:lumOff val="80000"/>
            </a:schemeClr>
          </a:solidFill>
        </p:spPr>
        <p:txBody>
          <a:bodyPr anchor="ctr">
            <a:noAutofit/>
          </a:bodyPr>
          <a:lstStyle>
            <a:lvl1pPr algn="ctr">
              <a:lnSpc>
                <a:spcPct val="100000"/>
              </a:lnSpc>
              <a:spcBef>
                <a:spcPts val="0"/>
              </a:spcBef>
              <a:defRPr sz="1000"/>
            </a:lvl1pPr>
          </a:lstStyle>
          <a:p>
            <a:pPr>
              <a:defRPr/>
            </a:pPr>
            <a:r>
              <a:rPr lang="ru-RU"/>
              <a:t>Рекомендуется </a:t>
            </a:r>
            <a:br>
              <a:rPr lang="ru-RU"/>
            </a:br>
            <a:r>
              <a:rPr lang="ru-RU"/>
              <a:t>в это поле добавить иконку</a:t>
            </a:r>
            <a:endParaRPr/>
          </a:p>
        </p:txBody>
      </p:sp>
      <p:sp>
        <p:nvSpPr>
          <p:cNvPr id="17" name="Текст 21"/>
          <p:cNvSpPr>
            <a:spLocks noGrp="1"/>
          </p:cNvSpPr>
          <p:nvPr>
            <p:ph type="body" sz="quarter" idx="21" hasCustomPrompt="1"/>
          </p:nvPr>
        </p:nvSpPr>
        <p:spPr bwMode="auto">
          <a:xfrm>
            <a:off x="1971674" y="3699500"/>
            <a:ext cx="9726838" cy="85343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a:t>
            </a:r>
            <a:endParaRPr/>
          </a:p>
          <a:p>
            <a:pPr lvl="0">
              <a:defRPr/>
            </a:pPr>
            <a:endParaRPr lang="ru-RU"/>
          </a:p>
        </p:txBody>
      </p:sp>
      <p:sp>
        <p:nvSpPr>
          <p:cNvPr id="18" name="Текст 21"/>
          <p:cNvSpPr>
            <a:spLocks noGrp="1"/>
          </p:cNvSpPr>
          <p:nvPr>
            <p:ph type="body" sz="quarter" idx="22" hasCustomPrompt="1"/>
          </p:nvPr>
        </p:nvSpPr>
        <p:spPr bwMode="auto">
          <a:xfrm>
            <a:off x="1971673" y="4636445"/>
            <a:ext cx="9726838" cy="853439"/>
          </a:xfrm>
        </p:spPr>
        <p:txBody>
          <a:bodyPr/>
          <a:lstStyle>
            <a:lvl1pPr algn="l">
              <a:defRPr sz="1400"/>
            </a:lvl1pPr>
          </a:lstStyle>
          <a:p>
            <a:pPr marL="0" marR="0" lvl="0" indent="0" algn="just" defTabSz="914400">
              <a:lnSpc>
                <a:spcPct val="90000"/>
              </a:lnSpc>
              <a:spcBef>
                <a:spcPts val="1000"/>
              </a:spcBef>
              <a:spcAft>
                <a:spcPts val="0"/>
              </a:spcAft>
              <a:buClrTx/>
              <a:buSzTx/>
              <a:buFontTx/>
              <a:buNone/>
              <a:defRPr/>
            </a:pPr>
            <a:r>
              <a:rPr lang="ru-RU"/>
              <a:t>Рекомендуется располагать небольшие фрагменты текста.</a:t>
            </a:r>
            <a:endParaRPr/>
          </a:p>
          <a:p>
            <a:pPr lvl="0">
              <a:defRPr/>
            </a:pPr>
            <a:endParaRPr lang="ru-RU"/>
          </a:p>
        </p:txBody>
      </p:sp>
      <p:sp>
        <p:nvSpPr>
          <p:cNvPr id="19" name="Текст 3"/>
          <p:cNvSpPr>
            <a:spLocks noGrp="1"/>
          </p:cNvSpPr>
          <p:nvPr>
            <p:ph type="body" sz="quarter" idx="23" hasCustomPrompt="1"/>
          </p:nvPr>
        </p:nvSpPr>
        <p:spPr bwMode="auto">
          <a:xfrm>
            <a:off x="479424" y="149225"/>
            <a:ext cx="9940926" cy="276546"/>
          </a:xfrm>
        </p:spPr>
        <p:txBody>
          <a:bodyPr>
            <a:noAutofit/>
          </a:bodyPr>
          <a:lstStyle>
            <a:lvl1pPr algn="l">
              <a:defRPr sz="1600">
                <a:solidFill>
                  <a:schemeClr val="bg1"/>
                </a:solidFill>
                <a:latin typeface="+mj-lt"/>
              </a:defRPr>
            </a:lvl1pPr>
          </a:lstStyle>
          <a:p>
            <a:pPr marL="0" marR="0" lvl="0" indent="0" algn="l" defTabSz="914400">
              <a:lnSpc>
                <a:spcPct val="90000"/>
              </a:lnSpc>
              <a:spcBef>
                <a:spcPts val="1000"/>
              </a:spcBef>
              <a:spcAft>
                <a:spcPts val="0"/>
              </a:spcAft>
              <a:buClrTx/>
              <a:buSzTx/>
              <a:buFontTx/>
              <a:buNone/>
              <a:defRPr/>
            </a:pPr>
            <a:r>
              <a:rPr lang="ru-RU">
                <a:latin typeface="Montserrat SemiBold"/>
              </a:rPr>
              <a:t>Пояснительная или дополнительная информация (16 pt)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pic>
        <p:nvPicPr>
          <p:cNvPr id="9" name="Рисунок 8"/>
          <p:cNvPicPr>
            <a:picLocks noChangeAspect="1"/>
          </p:cNvPicPr>
          <p:nvPr userDrawn="1"/>
        </p:nvPicPr>
        <p:blipFill>
          <a:blip r:embed="rId22"/>
          <a:stretch/>
        </p:blipFill>
        <p:spPr bwMode="auto">
          <a:xfrm>
            <a:off x="96520" y="0"/>
            <a:ext cx="12038470" cy="6771640"/>
          </a:xfrm>
          <a:prstGeom prst="rect">
            <a:avLst/>
          </a:prstGeom>
        </p:spPr>
      </p:pic>
      <p:pic>
        <p:nvPicPr>
          <p:cNvPr id="12" name="Рисунок 11"/>
          <p:cNvPicPr>
            <a:picLocks noChangeAspect="1"/>
          </p:cNvPicPr>
          <p:nvPr userDrawn="1"/>
        </p:nvPicPr>
        <p:blipFill>
          <a:blip r:embed="rId23"/>
          <a:stretch/>
        </p:blipFill>
        <p:spPr bwMode="auto">
          <a:xfrm>
            <a:off x="0" y="-20571"/>
            <a:ext cx="12192000" cy="606711"/>
          </a:xfrm>
          <a:prstGeom prst="rect">
            <a:avLst/>
          </a:prstGeom>
        </p:spPr>
      </p:pic>
      <p:sp>
        <p:nvSpPr>
          <p:cNvPr id="2" name="Заголовок 1"/>
          <p:cNvSpPr>
            <a:spLocks noGrp="1"/>
          </p:cNvSpPr>
          <p:nvPr>
            <p:ph type="title"/>
          </p:nvPr>
        </p:nvSpPr>
        <p:spPr bwMode="auto">
          <a:xfrm>
            <a:off x="952500" y="2425748"/>
            <a:ext cx="10899140" cy="1003252"/>
          </a:xfrm>
          <a:prstGeom prst="rect">
            <a:avLst/>
          </a:prstGeom>
        </p:spPr>
        <p:txBody>
          <a:bodyPr vert="horz" lIns="91440" tIns="45720" rIns="91440" bIns="45720" rtlCol="0" anchor="t">
            <a:noAutofit/>
          </a:bodyPr>
          <a:lstStyle/>
          <a:p>
            <a:pPr>
              <a:defRPr/>
            </a:pPr>
            <a:r>
              <a:rPr lang="ru-RU" sz="4400">
                <a:latin typeface="Montserrat"/>
              </a:rPr>
              <a:t>Название </a:t>
            </a:r>
            <a:r>
              <a:rPr lang="en-US" sz="4400">
                <a:latin typeface="Montserrat"/>
              </a:rPr>
              <a:t>(</a:t>
            </a:r>
            <a:r>
              <a:rPr lang="ru-RU" sz="4400">
                <a:latin typeface="Montserrat"/>
              </a:rPr>
              <a:t>44</a:t>
            </a:r>
            <a:r>
              <a:rPr lang="en-US" sz="4400">
                <a:latin typeface="Montserrat"/>
              </a:rPr>
              <a:t>pt)</a:t>
            </a:r>
            <a:endParaRPr lang="ru-RU"/>
          </a:p>
        </p:txBody>
      </p:sp>
      <p:sp>
        <p:nvSpPr>
          <p:cNvPr id="3" name="Текст 2"/>
          <p:cNvSpPr>
            <a:spLocks noGrp="1"/>
          </p:cNvSpPr>
          <p:nvPr>
            <p:ph type="body" idx="1"/>
          </p:nvPr>
        </p:nvSpPr>
        <p:spPr bwMode="auto">
          <a:xfrm>
            <a:off x="952500" y="3676650"/>
            <a:ext cx="10401300" cy="2679700"/>
          </a:xfrm>
          <a:prstGeom prst="rect">
            <a:avLst/>
          </a:prstGeom>
        </p:spPr>
        <p:txBody>
          <a:bodyPr vert="horz" lIns="91440" tIns="45720" rIns="91440" bIns="45720" rtlCol="0" anchor="t">
            <a:normAutofit/>
          </a:bodyPr>
          <a:lstStyle/>
          <a:p>
            <a:pPr lvl="0">
              <a:defRPr/>
            </a:pPr>
            <a:r>
              <a:rPr lang="ru-RU"/>
              <a:t>Образец текст40</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 </a:t>
            </a:r>
            <a:endParaRPr/>
          </a:p>
          <a:p>
            <a:pPr lvl="4">
              <a:defRPr/>
            </a:pPr>
            <a:endParaRPr lang="ru-RU"/>
          </a:p>
          <a:p>
            <a:pPr lvl="4">
              <a:defRPr/>
            </a:pPr>
            <a:endParaRPr lang="ru-RU"/>
          </a:p>
        </p:txBody>
      </p:sp>
      <p:sp>
        <p:nvSpPr>
          <p:cNvPr id="4" name="Дата 3"/>
          <p:cNvSpPr>
            <a:spLocks noGrp="1"/>
          </p:cNvSpPr>
          <p:nvPr>
            <p:ph type="dt" sz="half" idx="2"/>
          </p:nvPr>
        </p:nvSpPr>
        <p:spPr bwMode="auto">
          <a:xfrm>
            <a:off x="479425" y="6352540"/>
            <a:ext cx="27432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fld id="{D2412498-5A2D-41B1-86A5-AAA3110F9D9B}" type="datetimeFigureOut">
              <a:rPr lang="ru-RU"/>
              <a:t>18.04.2024</a:t>
            </a:fld>
            <a:endParaRPr lang="ru-RU"/>
          </a:p>
        </p:txBody>
      </p:sp>
      <p:sp>
        <p:nvSpPr>
          <p:cNvPr id="5" name="Нижний колонтитул 4"/>
          <p:cNvSpPr>
            <a:spLocks noGrp="1"/>
          </p:cNvSpPr>
          <p:nvPr>
            <p:ph type="ftr" sz="quarter" idx="3"/>
          </p:nvPr>
        </p:nvSpPr>
        <p:spPr bwMode="auto">
          <a:xfrm>
            <a:off x="479425" y="6356350"/>
            <a:ext cx="7673975"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ru-RU"/>
          </a:p>
        </p:txBody>
      </p:sp>
      <p:sp>
        <p:nvSpPr>
          <p:cNvPr id="6" name="Номер слайда 5"/>
          <p:cNvSpPr>
            <a:spLocks noGrp="1"/>
          </p:cNvSpPr>
          <p:nvPr>
            <p:ph type="sldNum" sz="quarter" idx="4"/>
          </p:nvPr>
        </p:nvSpPr>
        <p:spPr bwMode="auto">
          <a:xfrm>
            <a:off x="8969375" y="6350687"/>
            <a:ext cx="2857500" cy="365125"/>
          </a:xfrm>
          <a:prstGeom prst="rect">
            <a:avLst/>
          </a:prstGeom>
        </p:spPr>
        <p:txBody>
          <a:bodyPr vert="horz" lIns="91440" tIns="45720" rIns="91440" bIns="45720" rtlCol="0" anchor="ctr"/>
          <a:lstStyle>
            <a:lvl1pPr algn="r">
              <a:defRPr sz="1600" b="1">
                <a:solidFill>
                  <a:schemeClr val="tx1">
                    <a:tint val="75000"/>
                  </a:schemeClr>
                </a:solidFill>
              </a:defRPr>
            </a:lvl1pPr>
          </a:lstStyle>
          <a:p>
            <a:pPr>
              <a:defRPr/>
            </a:pPr>
            <a:fld id="{56DCE2C9-06B9-4058-BEBD-6FDE8D61F8A0}" type="slidenum">
              <a:rPr lang="ru-RU"/>
              <a:t>‹#›</a:t>
            </a:fld>
            <a:endParaRPr lang="ru-RU"/>
          </a:p>
        </p:txBody>
      </p:sp>
      <p:pic>
        <p:nvPicPr>
          <p:cNvPr id="16" name="Рисунок 15"/>
          <p:cNvPicPr>
            <a:picLocks noChangeAspect="1"/>
          </p:cNvPicPr>
          <p:nvPr userDrawn="1"/>
        </p:nvPicPr>
        <p:blipFill>
          <a:blip r:embed="rId24"/>
          <a:stretch/>
        </p:blipFill>
        <p:spPr bwMode="auto">
          <a:xfrm>
            <a:off x="10760167" y="142188"/>
            <a:ext cx="952406" cy="29346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xStyles>
    <p:titleStyle>
      <a:lvl1pPr algn="l" defTabSz="914400">
        <a:lnSpc>
          <a:spcPct val="100000"/>
        </a:lnSpc>
        <a:spcBef>
          <a:spcPts val="0"/>
        </a:spcBef>
        <a:buNone/>
        <a:defRPr sz="3600" b="0">
          <a:solidFill>
            <a:schemeClr val="tx1"/>
          </a:solidFill>
          <a:latin typeface="Montserrat SemiBold"/>
          <a:ea typeface="+mj-ea"/>
          <a:cs typeface="+mj-cs"/>
        </a:defRPr>
      </a:lvl1pPr>
    </p:titleStyle>
    <p:bodyStyle>
      <a:lvl1pPr marL="0" indent="0" algn="l" defTabSz="914400">
        <a:lnSpc>
          <a:spcPct val="90000"/>
        </a:lnSpc>
        <a:spcBef>
          <a:spcPts val="1000"/>
        </a:spcBef>
        <a:buFontTx/>
        <a:buNone/>
        <a:defRPr sz="4000">
          <a:solidFill>
            <a:schemeClr val="tx1"/>
          </a:solidFill>
          <a:latin typeface="+mn-lt"/>
          <a:ea typeface="+mn-ea"/>
          <a:cs typeface="+mn-cs"/>
        </a:defRPr>
      </a:lvl1pPr>
      <a:lvl2pPr marL="457200" indent="0" algn="just" defTabSz="914400">
        <a:lnSpc>
          <a:spcPct val="90000"/>
        </a:lnSpc>
        <a:spcBef>
          <a:spcPts val="500"/>
        </a:spcBef>
        <a:buFontTx/>
        <a:buNone/>
        <a:defRPr sz="3200">
          <a:solidFill>
            <a:schemeClr val="tx1"/>
          </a:solidFill>
          <a:latin typeface="+mn-lt"/>
          <a:ea typeface="+mn-ea"/>
          <a:cs typeface="+mn-cs"/>
        </a:defRPr>
      </a:lvl2pPr>
      <a:lvl3pPr marL="914400" indent="0" algn="just" defTabSz="914400">
        <a:lnSpc>
          <a:spcPct val="90000"/>
        </a:lnSpc>
        <a:spcBef>
          <a:spcPts val="500"/>
        </a:spcBef>
        <a:buFontTx/>
        <a:buNone/>
        <a:defRPr sz="2400">
          <a:solidFill>
            <a:schemeClr val="tx1"/>
          </a:solidFill>
          <a:latin typeface="+mn-lt"/>
          <a:ea typeface="+mn-ea"/>
          <a:cs typeface="+mn-cs"/>
        </a:defRPr>
      </a:lvl3pPr>
      <a:lvl4pPr marL="1371600" indent="0" algn="just" defTabSz="914400">
        <a:lnSpc>
          <a:spcPct val="90000"/>
        </a:lnSpc>
        <a:spcBef>
          <a:spcPts val="500"/>
        </a:spcBef>
        <a:buFontTx/>
        <a:buNone/>
        <a:defRPr sz="1600">
          <a:solidFill>
            <a:schemeClr val="tx1"/>
          </a:solidFill>
          <a:latin typeface="+mn-lt"/>
          <a:ea typeface="+mn-ea"/>
          <a:cs typeface="+mn-cs"/>
        </a:defRPr>
      </a:lvl4pPr>
      <a:lvl5pPr marL="1828800" indent="0" algn="just" defTabSz="914400">
        <a:lnSpc>
          <a:spcPct val="90000"/>
        </a:lnSpc>
        <a:spcBef>
          <a:spcPts val="500"/>
        </a:spcBef>
        <a:buFontTx/>
        <a:buNone/>
        <a:defRPr sz="14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7" name="Текст 6"/>
          <p:cNvSpPr>
            <a:spLocks noGrp="1"/>
          </p:cNvSpPr>
          <p:nvPr>
            <p:ph type="body" sz="quarter" idx="12"/>
          </p:nvPr>
        </p:nvSpPr>
        <p:spPr bwMode="auto"/>
        <p:txBody>
          <a:bodyPr/>
          <a:lstStyle/>
          <a:p>
            <a:pPr>
              <a:defRPr/>
            </a:pPr>
            <a:r>
              <a:rPr lang="ru-RU" dirty="0"/>
              <a:t>Работу выполнил студент группы БВТ2003 Майоров Павел Павлович</a:t>
            </a:r>
          </a:p>
        </p:txBody>
      </p:sp>
      <p:sp>
        <p:nvSpPr>
          <p:cNvPr id="6" name="Заголовок 5"/>
          <p:cNvSpPr>
            <a:spLocks noGrp="1"/>
          </p:cNvSpPr>
          <p:nvPr>
            <p:ph type="title"/>
          </p:nvPr>
        </p:nvSpPr>
        <p:spPr bwMode="auto"/>
        <p:txBody>
          <a:bodyPr/>
          <a:lstStyle/>
          <a:p>
            <a:pPr>
              <a:defRPr/>
            </a:pPr>
            <a:r>
              <a:rPr lang="ru-RU" dirty="0"/>
              <a:t>Разработка мобильного приложения для изучения иностранных языков</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DD5964-B39A-B8E9-1551-3560B7C69FD1}"/>
              </a:ext>
            </a:extLst>
          </p:cNvPr>
          <p:cNvSpPr>
            <a:spLocks noGrp="1"/>
          </p:cNvSpPr>
          <p:nvPr>
            <p:ph type="title"/>
          </p:nvPr>
        </p:nvSpPr>
        <p:spPr/>
        <p:txBody>
          <a:bodyPr/>
          <a:lstStyle/>
          <a:p>
            <a:r>
              <a:rPr lang="ru-RU" dirty="0"/>
              <a:t>Постановка задачи</a:t>
            </a:r>
            <a:r>
              <a:rPr lang="en-US" dirty="0"/>
              <a:t> </a:t>
            </a:r>
            <a:r>
              <a:rPr lang="ru-RU" dirty="0"/>
              <a:t>и ее решение</a:t>
            </a:r>
          </a:p>
        </p:txBody>
      </p:sp>
      <p:sp>
        <p:nvSpPr>
          <p:cNvPr id="9" name="TextBox 8">
            <a:extLst>
              <a:ext uri="{FF2B5EF4-FFF2-40B4-BE49-F238E27FC236}">
                <a16:creationId xmlns:a16="http://schemas.microsoft.com/office/drawing/2014/main" id="{3D13E628-4AE3-2151-0BD7-0CB564C1CE5B}"/>
              </a:ext>
            </a:extLst>
          </p:cNvPr>
          <p:cNvSpPr txBox="1"/>
          <p:nvPr/>
        </p:nvSpPr>
        <p:spPr bwMode="auto">
          <a:xfrm>
            <a:off x="561110" y="1376127"/>
            <a:ext cx="11066604" cy="1477328"/>
          </a:xfrm>
          <a:prstGeom prst="rect">
            <a:avLst/>
          </a:prstGeom>
        </p:spPr>
        <p:txBody>
          <a:bodyPr wrap="square" rtlCol="0">
            <a:spAutoFit/>
          </a:bodyPr>
          <a:lstStyle/>
          <a:p>
            <a:pPr algn="just"/>
            <a:r>
              <a:rPr lang="ru-RU" dirty="0"/>
              <a:t>Необходимо разработать мобильное приложение для изучения иностранных языков по готовому макету, созданному в графическом редакторе </a:t>
            </a:r>
            <a:r>
              <a:rPr lang="en-US" dirty="0"/>
              <a:t>Figma. </a:t>
            </a:r>
          </a:p>
          <a:p>
            <a:pPr algn="just"/>
            <a:endParaRPr lang="ru-RU" dirty="0"/>
          </a:p>
          <a:p>
            <a:pPr algn="just"/>
            <a:r>
              <a:rPr lang="ru-RU" dirty="0"/>
              <a:t>Для решения задачи была использована среда разработки </a:t>
            </a:r>
            <a:r>
              <a:rPr lang="en-US" dirty="0"/>
              <a:t>Android Studio </a:t>
            </a:r>
            <a:r>
              <a:rPr lang="ru-RU" dirty="0"/>
              <a:t>и язык программирования </a:t>
            </a:r>
            <a:r>
              <a:rPr lang="en-US" dirty="0"/>
              <a:t>Kotlin.</a:t>
            </a:r>
            <a:endParaRPr lang="ru-RU" dirty="0"/>
          </a:p>
        </p:txBody>
      </p:sp>
    </p:spTree>
    <p:extLst>
      <p:ext uri="{BB962C8B-B14F-4D97-AF65-F5344CB8AC3E}">
        <p14:creationId xmlns:p14="http://schemas.microsoft.com/office/powerpoint/2010/main" val="1931631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D222A7-255F-08F1-F698-8349FFACB6A8}"/>
              </a:ext>
            </a:extLst>
          </p:cNvPr>
          <p:cNvSpPr>
            <a:spLocks noGrp="1"/>
          </p:cNvSpPr>
          <p:nvPr>
            <p:ph type="title"/>
          </p:nvPr>
        </p:nvSpPr>
        <p:spPr/>
        <p:txBody>
          <a:bodyPr/>
          <a:lstStyle/>
          <a:p>
            <a:r>
              <a:rPr lang="ru-RU" dirty="0"/>
              <a:t>Скриншоты приложения</a:t>
            </a:r>
          </a:p>
        </p:txBody>
      </p:sp>
      <p:pic>
        <p:nvPicPr>
          <p:cNvPr id="4" name="Рисунок 3" descr="Изображение выглядит как текст, Человеческое лицо, снимок экрана, Мобильный телефон&#10;&#10;Автоматически созданное описание">
            <a:extLst>
              <a:ext uri="{FF2B5EF4-FFF2-40B4-BE49-F238E27FC236}">
                <a16:creationId xmlns:a16="http://schemas.microsoft.com/office/drawing/2014/main" id="{B099A5BC-1205-9F7D-349E-297C5206E5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25" y="1427747"/>
            <a:ext cx="2548176" cy="4635994"/>
          </a:xfrm>
          <a:prstGeom prst="rect">
            <a:avLst/>
          </a:prstGeom>
        </p:spPr>
      </p:pic>
      <p:pic>
        <p:nvPicPr>
          <p:cNvPr id="6" name="Рисунок 5" descr="Изображение выглядит как текст, Планшет, мультфильм, снимок экрана&#10;&#10;Автоматически созданное описание">
            <a:extLst>
              <a:ext uri="{FF2B5EF4-FFF2-40B4-BE49-F238E27FC236}">
                <a16:creationId xmlns:a16="http://schemas.microsoft.com/office/drawing/2014/main" id="{55D8BEA4-9A6C-755C-0ED5-F89F90D533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8225" y="1427746"/>
            <a:ext cx="2307355" cy="4490165"/>
          </a:xfrm>
          <a:prstGeom prst="rect">
            <a:avLst/>
          </a:prstGeom>
        </p:spPr>
      </p:pic>
      <p:pic>
        <p:nvPicPr>
          <p:cNvPr id="10" name="Рисунок 9" descr="Изображение выглядит как текст, Мобильный телефон, снимок экрана, мультимедиа&#10;&#10;Автоматически созданное описание">
            <a:extLst>
              <a:ext uri="{FF2B5EF4-FFF2-40B4-BE49-F238E27FC236}">
                <a16:creationId xmlns:a16="http://schemas.microsoft.com/office/drawing/2014/main" id="{621D1CC1-30C3-911D-0303-2CA6CCD344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3697" y="1427746"/>
            <a:ext cx="2311506" cy="4490166"/>
          </a:xfrm>
          <a:prstGeom prst="rect">
            <a:avLst/>
          </a:prstGeom>
        </p:spPr>
      </p:pic>
      <p:pic>
        <p:nvPicPr>
          <p:cNvPr id="12" name="Рисунок 11" descr="Изображение выглядит как снимок экрана, текст, мультимедиа, гаджет&#10;&#10;Автоматически созданное описание">
            <a:extLst>
              <a:ext uri="{FF2B5EF4-FFF2-40B4-BE49-F238E27FC236}">
                <a16:creationId xmlns:a16="http://schemas.microsoft.com/office/drawing/2014/main" id="{21DA9145-13A4-AB79-BA05-395908CC05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05176" y="1426647"/>
            <a:ext cx="2311506" cy="4532109"/>
          </a:xfrm>
          <a:prstGeom prst="rect">
            <a:avLst/>
          </a:prstGeom>
        </p:spPr>
      </p:pic>
    </p:spTree>
    <p:extLst>
      <p:ext uri="{BB962C8B-B14F-4D97-AF65-F5344CB8AC3E}">
        <p14:creationId xmlns:p14="http://schemas.microsoft.com/office/powerpoint/2010/main" val="119226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6E616E9-AC83-640B-F8EF-1E7A93584C9A}"/>
              </a:ext>
            </a:extLst>
          </p:cNvPr>
          <p:cNvSpPr>
            <a:spLocks noGrp="1"/>
          </p:cNvSpPr>
          <p:nvPr>
            <p:ph type="title"/>
          </p:nvPr>
        </p:nvSpPr>
        <p:spPr/>
        <p:txBody>
          <a:bodyPr/>
          <a:lstStyle/>
          <a:p>
            <a:r>
              <a:rPr lang="ru-RU" dirty="0"/>
              <a:t>Скриншоты приложения</a:t>
            </a:r>
          </a:p>
        </p:txBody>
      </p:sp>
      <p:pic>
        <p:nvPicPr>
          <p:cNvPr id="4" name="Рисунок 3" descr="Изображение выглядит как текст, снимок экрана, Мобильное устройство, Устройство связи&#10;&#10;Автоматически созданное описание">
            <a:extLst>
              <a:ext uri="{FF2B5EF4-FFF2-40B4-BE49-F238E27FC236}">
                <a16:creationId xmlns:a16="http://schemas.microsoft.com/office/drawing/2014/main" id="{FC6315C4-D4C3-FE94-F55D-07850F0C3B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695" y="1285054"/>
            <a:ext cx="2210845" cy="4287891"/>
          </a:xfrm>
          <a:prstGeom prst="rect">
            <a:avLst/>
          </a:prstGeom>
        </p:spPr>
      </p:pic>
      <p:pic>
        <p:nvPicPr>
          <p:cNvPr id="6" name="Рисунок 5" descr="Изображение выглядит как электроника, текст, Мобильное устройство, снимок экрана&#10;&#10;Автоматически созданное описание">
            <a:extLst>
              <a:ext uri="{FF2B5EF4-FFF2-40B4-BE49-F238E27FC236}">
                <a16:creationId xmlns:a16="http://schemas.microsoft.com/office/drawing/2014/main" id="{51B6BF36-AE1D-7E6D-50E8-FC57FF9A96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4142" y="1285053"/>
            <a:ext cx="2491949" cy="4287892"/>
          </a:xfrm>
          <a:prstGeom prst="rect">
            <a:avLst/>
          </a:prstGeom>
        </p:spPr>
      </p:pic>
      <p:pic>
        <p:nvPicPr>
          <p:cNvPr id="12" name="Рисунок 11" descr="Изображение выглядит как текст, снимок экрана, мультимедиа, гаджет&#10;&#10;Автоматически созданное описание">
            <a:extLst>
              <a:ext uri="{FF2B5EF4-FFF2-40B4-BE49-F238E27FC236}">
                <a16:creationId xmlns:a16="http://schemas.microsoft.com/office/drawing/2014/main" id="{F0E01BC0-13C7-1B90-97A1-3991365BA2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4133" y="1285053"/>
            <a:ext cx="2235829" cy="4287892"/>
          </a:xfrm>
          <a:prstGeom prst="rect">
            <a:avLst/>
          </a:prstGeom>
        </p:spPr>
      </p:pic>
      <p:pic>
        <p:nvPicPr>
          <p:cNvPr id="14" name="Рисунок 13" descr="Изображение выглядит как мультимедиа, снимок экрана, гаджет, текст&#10;&#10;Автоматически созданное описание">
            <a:extLst>
              <a:ext uri="{FF2B5EF4-FFF2-40B4-BE49-F238E27FC236}">
                <a16:creationId xmlns:a16="http://schemas.microsoft.com/office/drawing/2014/main" id="{564CCF42-3709-4221-17FD-C3C7640D1F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50774" y="1210996"/>
            <a:ext cx="2358626" cy="4436006"/>
          </a:xfrm>
          <a:prstGeom prst="rect">
            <a:avLst/>
          </a:prstGeom>
        </p:spPr>
      </p:pic>
    </p:spTree>
    <p:extLst>
      <p:ext uri="{BB962C8B-B14F-4D97-AF65-F5344CB8AC3E}">
        <p14:creationId xmlns:p14="http://schemas.microsoft.com/office/powerpoint/2010/main" val="3211432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E50D15-1DF3-C2C0-66BC-12710BACC6C9}"/>
              </a:ext>
            </a:extLst>
          </p:cNvPr>
          <p:cNvSpPr>
            <a:spLocks noGrp="1"/>
          </p:cNvSpPr>
          <p:nvPr>
            <p:ph type="title"/>
          </p:nvPr>
        </p:nvSpPr>
        <p:spPr/>
        <p:txBody>
          <a:bodyPr/>
          <a:lstStyle/>
          <a:p>
            <a:r>
              <a:rPr lang="ru-RU" dirty="0"/>
              <a:t>Скриншоты приложения</a:t>
            </a:r>
            <a:br>
              <a:rPr lang="ru-RU" dirty="0"/>
            </a:br>
            <a:endParaRPr lang="ru-RU" dirty="0"/>
          </a:p>
        </p:txBody>
      </p:sp>
      <p:pic>
        <p:nvPicPr>
          <p:cNvPr id="6" name="Рисунок 5" descr="Изображение выглядит как текст, кот, снимок экрана, Мобильный телефон&#10;&#10;Автоматически созданное описание">
            <a:extLst>
              <a:ext uri="{FF2B5EF4-FFF2-40B4-BE49-F238E27FC236}">
                <a16:creationId xmlns:a16="http://schemas.microsoft.com/office/drawing/2014/main" id="{8D662A46-A189-2F9A-42BA-BDA9D6ECFE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25" y="1411704"/>
            <a:ext cx="2341309" cy="4397417"/>
          </a:xfrm>
          <a:prstGeom prst="rect">
            <a:avLst/>
          </a:prstGeom>
        </p:spPr>
      </p:pic>
      <p:pic>
        <p:nvPicPr>
          <p:cNvPr id="12" name="Рисунок 11" descr="Изображение выглядит как Мобильный телефон, текст, снимок экрана, Мобильное устройство&#10;&#10;Автоматически созданное описание">
            <a:extLst>
              <a:ext uri="{FF2B5EF4-FFF2-40B4-BE49-F238E27FC236}">
                <a16:creationId xmlns:a16="http://schemas.microsoft.com/office/drawing/2014/main" id="{F1F1E742-FE7B-0F09-ED10-762D147FFF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1347" y="1387991"/>
            <a:ext cx="2534653" cy="4414357"/>
          </a:xfrm>
          <a:prstGeom prst="rect">
            <a:avLst/>
          </a:prstGeom>
        </p:spPr>
      </p:pic>
      <p:pic>
        <p:nvPicPr>
          <p:cNvPr id="14" name="Рисунок 13" descr="Изображение выглядит как текст, снимок экрана, мультимедиа, гаджет&#10;&#10;Автоматически созданное описание">
            <a:extLst>
              <a:ext uri="{FF2B5EF4-FFF2-40B4-BE49-F238E27FC236}">
                <a16:creationId xmlns:a16="http://schemas.microsoft.com/office/drawing/2014/main" id="{69AADE24-A0C0-E23C-FE3B-A46414A34F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1431" y="1424291"/>
            <a:ext cx="2341309" cy="4378057"/>
          </a:xfrm>
          <a:prstGeom prst="rect">
            <a:avLst/>
          </a:prstGeom>
        </p:spPr>
      </p:pic>
      <p:pic>
        <p:nvPicPr>
          <p:cNvPr id="16" name="Рисунок 15" descr="Изображение выглядит как снимок экрана, текст, Мобильное устройство, Мобильный телефон&#10;&#10;Автоматически созданное описание">
            <a:extLst>
              <a:ext uri="{FF2B5EF4-FFF2-40B4-BE49-F238E27FC236}">
                <a16:creationId xmlns:a16="http://schemas.microsoft.com/office/drawing/2014/main" id="{DB6EDA1A-4F5C-BF59-E26B-F090A2CC96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85167" y="1407926"/>
            <a:ext cx="2598286" cy="4438188"/>
          </a:xfrm>
          <a:prstGeom prst="rect">
            <a:avLst/>
          </a:prstGeom>
        </p:spPr>
      </p:pic>
    </p:spTree>
    <p:extLst>
      <p:ext uri="{BB962C8B-B14F-4D97-AF65-F5344CB8AC3E}">
        <p14:creationId xmlns:p14="http://schemas.microsoft.com/office/powerpoint/2010/main" val="2211753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C36737-12DA-309B-0BC0-ACBBA7D1A389}"/>
              </a:ext>
            </a:extLst>
          </p:cNvPr>
          <p:cNvSpPr>
            <a:spLocks noGrp="1"/>
          </p:cNvSpPr>
          <p:nvPr>
            <p:ph type="title"/>
          </p:nvPr>
        </p:nvSpPr>
        <p:spPr/>
        <p:txBody>
          <a:bodyPr/>
          <a:lstStyle/>
          <a:p>
            <a:r>
              <a:rPr lang="ru-RU" dirty="0"/>
              <a:t>Скриншоты приложения</a:t>
            </a:r>
          </a:p>
        </p:txBody>
      </p:sp>
      <p:pic>
        <p:nvPicPr>
          <p:cNvPr id="4" name="Рисунок 3" descr="Изображение выглядит как текст, снимок экрана, Мобильное устройство, гаджет&#10;&#10;Автоматически созданное описание">
            <a:extLst>
              <a:ext uri="{FF2B5EF4-FFF2-40B4-BE49-F238E27FC236}">
                <a16:creationId xmlns:a16="http://schemas.microsoft.com/office/drawing/2014/main" id="{6210222A-F5ED-855C-F4D1-CB4D32631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421" y="1331495"/>
            <a:ext cx="2281790" cy="4654571"/>
          </a:xfrm>
          <a:prstGeom prst="rect">
            <a:avLst/>
          </a:prstGeom>
        </p:spPr>
      </p:pic>
      <p:pic>
        <p:nvPicPr>
          <p:cNvPr id="6" name="Рисунок 5">
            <a:extLst>
              <a:ext uri="{FF2B5EF4-FFF2-40B4-BE49-F238E27FC236}">
                <a16:creationId xmlns:a16="http://schemas.microsoft.com/office/drawing/2014/main" id="{D1D079FE-304B-A1C5-B026-C7424B6FF178}"/>
              </a:ext>
            </a:extLst>
          </p:cNvPr>
          <p:cNvPicPr>
            <a:picLocks noChangeAspect="1"/>
          </p:cNvPicPr>
          <p:nvPr/>
        </p:nvPicPr>
        <p:blipFill>
          <a:blip r:embed="rId3"/>
          <a:stretch>
            <a:fillRect/>
          </a:stretch>
        </p:blipFill>
        <p:spPr>
          <a:xfrm>
            <a:off x="3684283" y="1282341"/>
            <a:ext cx="2531691" cy="4703725"/>
          </a:xfrm>
          <a:prstGeom prst="rect">
            <a:avLst/>
          </a:prstGeom>
        </p:spPr>
      </p:pic>
    </p:spTree>
    <p:extLst>
      <p:ext uri="{BB962C8B-B14F-4D97-AF65-F5344CB8AC3E}">
        <p14:creationId xmlns:p14="http://schemas.microsoft.com/office/powerpoint/2010/main" val="4059458699"/>
      </p:ext>
    </p:extLst>
  </p:cSld>
  <p:clrMapOvr>
    <a:masterClrMapping/>
  </p:clrMapOvr>
</p:sld>
</file>

<file path=ppt/theme/theme1.xml><?xml version="1.0" encoding="utf-8"?>
<a:theme xmlns:a="http://schemas.openxmlformats.org/drawingml/2006/main" name="Тема Office">
  <a:themeElements>
    <a:clrScheme name="МТУСИ">
      <a:dk1>
        <a:srgbClr val="352379"/>
      </a:dk1>
      <a:lt1>
        <a:srgbClr val="FFFFFF"/>
      </a:lt1>
      <a:dk2>
        <a:srgbClr val="352379"/>
      </a:dk2>
      <a:lt2>
        <a:srgbClr val="FFFFFF"/>
      </a:lt2>
      <a:accent1>
        <a:srgbClr val="352379"/>
      </a:accent1>
      <a:accent2>
        <a:srgbClr val="C7ADEB"/>
      </a:accent2>
      <a:accent3>
        <a:srgbClr val="532494"/>
      </a:accent3>
      <a:accent4>
        <a:srgbClr val="E3D6F5"/>
      </a:accent4>
      <a:accent5>
        <a:srgbClr val="8C64D8"/>
      </a:accent5>
      <a:accent6>
        <a:srgbClr val="000000"/>
      </a:accent6>
      <a:hlink>
        <a:srgbClr val="8C64D8"/>
      </a:hlink>
      <a:folHlink>
        <a:srgbClr val="352379"/>
      </a:folHlink>
    </a:clrScheme>
    <a:fontScheme name="МТУСИ">
      <a:majorFont>
        <a:latin typeface="Montserrat SemiBold"/>
        <a:ea typeface="Arial"/>
        <a:cs typeface="Arial"/>
      </a:majorFont>
      <a:minorFont>
        <a:latin typeface="Montserrat"/>
        <a:ea typeface="Arial"/>
        <a:cs typeface="Arial"/>
      </a:minorFont>
    </a:fontScheme>
    <a:fmtScheme name="Стандартная">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bwMode="auto"/>
      <a:bodyPr/>
      <a:lstStyle/>
    </a:txDef>
  </a:objectDefaults>
  <a:extraClrSchemeLst/>
</a:theme>
</file>

<file path=docProps/app.xml><?xml version="1.0" encoding="utf-8"?>
<Properties xmlns="http://schemas.openxmlformats.org/officeDocument/2006/extended-properties" xmlns:vt="http://schemas.openxmlformats.org/officeDocument/2006/docPropsVTypes">
  <Template/>
  <TotalTime>110</TotalTime>
  <Words>61</Words>
  <Application>Microsoft Office PowerPoint</Application>
  <DocSecurity>0</DocSecurity>
  <PresentationFormat>Широкоэкранный</PresentationFormat>
  <Paragraphs>10</Paragraphs>
  <Slides>6</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6</vt:i4>
      </vt:variant>
    </vt:vector>
  </HeadingPairs>
  <TitlesOfParts>
    <vt:vector size="10" baseType="lpstr">
      <vt:lpstr>Arial</vt:lpstr>
      <vt:lpstr>Montserrat</vt:lpstr>
      <vt:lpstr>Montserrat SemiBold</vt:lpstr>
      <vt:lpstr>Тема Office</vt:lpstr>
      <vt:lpstr>Разработка мобильного приложения для изучения иностранных языков</vt:lpstr>
      <vt:lpstr>Постановка задачи и ее решение</vt:lpstr>
      <vt:lpstr>Скриншоты приложения</vt:lpstr>
      <vt:lpstr>Скриншоты приложения</vt:lpstr>
      <vt:lpstr>Скриншоты приложения </vt:lpstr>
      <vt:lpstr>Скриншоты приложения</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subject/>
  <dc:creator/>
  <cp:keywords/>
  <dc:description/>
  <cp:lastModifiedBy>| Pavel |</cp:lastModifiedBy>
  <cp:revision>56</cp:revision>
  <dcterms:created xsi:type="dcterms:W3CDTF">2023-04-19T21:39:12Z</dcterms:created>
  <dcterms:modified xsi:type="dcterms:W3CDTF">2024-04-18T20:49:28Z</dcterms:modified>
  <cp:category/>
  <dc:identifier/>
  <cp:contentStatus/>
  <dc:language/>
  <cp:version/>
</cp:coreProperties>
</file>