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oogle.com/" TargetMode="External"/><Relationship Id="rId4" Type="http://schemas.openxmlformats.org/officeDocument/2006/relationships/hyperlink" Target="https://upload.wikimedia.org/wikipedia/en/4/46/Waluigi.p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GMcPEAK/LYTE-Lessons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Websites!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ith Grady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second website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&lt;div&gt;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	&lt;h1&gt;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Hello world (again)!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	&lt;h2&gt;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This is a smaller header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&lt;/div&gt;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&lt;div&gt;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	&lt;p&gt;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This is a paragraph. Horizontal rule incoming!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	&lt;hr&gt;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	&lt;p&gt;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And this is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bold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&lt;/b&gt;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and this is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italics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&lt;/i&gt;&lt;/p&gt;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&lt;/div&gt;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second website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046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Should look like this:</a:t>
            </a:r>
            <a:endParaRPr b="1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463" y="1547025"/>
            <a:ext cx="5965087" cy="3353999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114300">
              <a:srgbClr val="000000"/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a&gt;</a:t>
            </a:r>
            <a:r>
              <a:rPr lang="en"/>
              <a:t> +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&lt;img&gt;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a link: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an </a:t>
            </a:r>
            <a:r>
              <a:rPr b="1" lang="en"/>
              <a:t>attribute</a:t>
            </a:r>
            <a:r>
              <a:rPr lang="en"/>
              <a:t> called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href, </a:t>
            </a:r>
            <a:r>
              <a:rPr lang="en"/>
              <a:t>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an example: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&lt;a href="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https://www.google.com/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en"/>
              <a:t>Google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another...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&lt;img src = "</a:t>
            </a:r>
            <a:r>
              <a:rPr b="1"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https://upload.wikimedia.org/wikipedia/en/4/46/Waluigi.png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"&gt;&lt;/img&gt;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third website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080425"/>
            <a:ext cx="85206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&lt;div&gt;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&lt;h1&gt;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Hello world (again)!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&lt;h2&gt;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This is a smaller header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&lt;/div&gt;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&lt;div&gt;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&lt;p&gt;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This is a paragraph. Horizontal rule incoming!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&lt;hr&gt;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&lt;p&gt;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And this is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bold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&lt;/b&gt;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and this is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italics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&lt;/i&gt;&lt;/p&gt;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&lt;/div&gt;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&lt;div&gt;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&lt;p&gt;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Here's a link: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&lt;a href="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https://www.google.com/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"&gt;Google&lt;/a&gt;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&lt;/div&gt;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&lt;div&gt;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&lt;p&gt;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Here's an image: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&lt;img src = 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https://upload.wikimedia.org/wikipedia/en/4/46/Waluigi.png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"&gt;&lt;/img&gt;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&lt;/div&gt;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third website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080425"/>
            <a:ext cx="85206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Should look like this:</a:t>
            </a:r>
            <a:endParaRPr b="1"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99" y="1447775"/>
            <a:ext cx="6174546" cy="347175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/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webpages, slide shows, and images from these lessons can be found on a website called </a:t>
            </a:r>
            <a:r>
              <a:rPr b="1" lang="en"/>
              <a:t>GitHub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find all this stuff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https://github.com/GMcPEAK/LYTE-Lessons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450" y="1750900"/>
            <a:ext cx="2473100" cy="24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Websites are SUPER useful!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can be used for…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KhanAcademy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..and more!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websites made out of?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STUFF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your site SAYS and HAS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Headers, paragraphs, images, etc.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of these things is called an ELEMENT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Elements are represented by TAGS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is all about tags!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&lt;body&gt; </a:t>
            </a:r>
            <a:r>
              <a:rPr lang="en"/>
              <a:t>- where all of your stuff will go!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&lt;h1&gt; </a:t>
            </a:r>
            <a:r>
              <a:rPr lang="en"/>
              <a:t>- the largest header possible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&lt;h2&gt; </a:t>
            </a:r>
            <a:r>
              <a:rPr lang="en"/>
              <a:t>- slightly smaller header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en"/>
              <a:t>- paragraph (normal sized text)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&lt;i&gt; </a:t>
            </a:r>
            <a:r>
              <a:rPr lang="en"/>
              <a:t>- italic text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&lt;img&gt; </a:t>
            </a:r>
            <a:r>
              <a:rPr lang="en"/>
              <a:t>- image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&lt;a&gt; </a:t>
            </a:r>
            <a:r>
              <a:rPr lang="en"/>
              <a:t>- anchor (a link)</a:t>
            </a:r>
            <a:endParaRPr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&lt;b&gt; </a:t>
            </a:r>
            <a:r>
              <a:rPr lang="en"/>
              <a:t>- bold text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&lt;div&gt; </a:t>
            </a:r>
            <a:r>
              <a:rPr lang="en"/>
              <a:t>- division (an area of content)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&lt;head&gt; </a:t>
            </a:r>
            <a:r>
              <a:rPr lang="en"/>
              <a:t>- header (basically a type of div)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&lt;ol&gt; </a:t>
            </a:r>
            <a:r>
              <a:rPr lang="en"/>
              <a:t>- ordered list (1, 2, 3)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&lt;ul&gt; </a:t>
            </a:r>
            <a:r>
              <a:rPr lang="en"/>
              <a:t>- unordered list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&lt;hr&gt; </a:t>
            </a:r>
            <a:r>
              <a:rPr lang="en"/>
              <a:t>- horizontal rule (a line)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&lt;title&gt; </a:t>
            </a:r>
            <a:r>
              <a:rPr lang="en"/>
              <a:t>- the name in the tab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website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Open this program:</a:t>
            </a:r>
            <a:endParaRPr b="1"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050" y="1470275"/>
            <a:ext cx="2863900" cy="28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website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&lt;h1&gt;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website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the site: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on the file.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</a:t>
            </a:r>
            <a:r>
              <a:rPr b="1" lang="en"/>
              <a:t>Open with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</a:t>
            </a:r>
            <a:r>
              <a:rPr b="1" lang="en"/>
              <a:t>Google Chrome</a:t>
            </a:r>
            <a:r>
              <a:rPr lang="en"/>
              <a:t> (or another browser of you choice)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website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Should look like this</a:t>
            </a:r>
            <a:r>
              <a:rPr b="1" lang="en"/>
              <a:t>: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925" y="1574100"/>
            <a:ext cx="5886149" cy="3309601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04775">
              <a:srgbClr val="000000"/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