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GMcPEAK/LYTE-Lesson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Websites!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Grady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Finally… Let’s use some CSS!</a:t>
            </a:r>
            <a:endParaRPr b="1"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#colorful {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 = “colorful”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Finally… Let’s use some CSS!</a:t>
            </a:r>
            <a:endParaRPr b="1"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850" y="1225225"/>
            <a:ext cx="6488302" cy="3648175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 </a:t>
            </a:r>
            <a:r>
              <a:rPr b="1" lang="en"/>
              <a:t>class </a:t>
            </a:r>
            <a:r>
              <a:rPr i="1" lang="en" sz="1800"/>
              <a:t>(It’s just like an id!)</a:t>
            </a:r>
            <a:endParaRPr i="1" sz="1800"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&lt;p&gt;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text is going here!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 </a:t>
            </a:r>
            <a:r>
              <a:rPr b="1" lang="en"/>
              <a:t>class </a:t>
            </a:r>
            <a:r>
              <a:rPr i="1" lang="en" sz="1800"/>
              <a:t>(It’s just like an id!)</a:t>
            </a:r>
            <a:endParaRPr i="1" sz="1800"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class=“colorful”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&lt;p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class=“colorful”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text is going here!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your </a:t>
            </a:r>
            <a:r>
              <a:rPr b="1" lang="en"/>
              <a:t>class</a:t>
            </a:r>
            <a:endParaRPr b="1" i="1" sz="1800"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.colorful {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blue;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= “colorful”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&lt;p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= “colorful”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text is going here!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your </a:t>
            </a:r>
            <a:r>
              <a:rPr b="1" lang="en"/>
              <a:t>class</a:t>
            </a:r>
            <a:endParaRPr b="1" i="1" sz="1800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000" y="1225225"/>
            <a:ext cx="6510001" cy="3660375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b="1" lang="en"/>
              <a:t>both</a:t>
            </a:r>
            <a:endParaRPr b="1" i="1" sz="1800"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.colorful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blue;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#comic {</a:t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“Comic Sans MS”;</a:t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&lt;h1 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= “colorful”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id = “comic”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&lt;p </a:t>
            </a: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= “colorful”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More text is going here!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b="1" lang="en"/>
              <a:t>both</a:t>
            </a:r>
            <a:endParaRPr b="1" i="1" sz="1800"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175" y="1225225"/>
            <a:ext cx="6535649" cy="3674799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webpages, slide shows, images, and </a:t>
            </a:r>
            <a:r>
              <a:rPr b="1" lang="en"/>
              <a:t>bonus sites</a:t>
            </a:r>
            <a:r>
              <a:rPr lang="en"/>
              <a:t> from these lessons can be found on a website called </a:t>
            </a:r>
            <a:r>
              <a:rPr b="1" lang="en"/>
              <a:t>GitHub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all this stuff at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https://github.com/GMcPEAK/LYTE-Lessons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313" y="1846725"/>
            <a:ext cx="2375374" cy="23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review...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languages for web development: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- the content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- the appearance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the actions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</a:t>
            </a:r>
            <a:r>
              <a:rPr b="1" lang="en"/>
              <a:t>Cascading Style Sheets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APPEARANCE of the stuff on your site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Colors, borders, backgrounds, you name it!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These characteristics are assigned to specific things in your HTML in numerous ways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is all about properties!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</a:t>
            </a:r>
            <a:r>
              <a:rPr b="1" i="1" lang="en"/>
              <a:t>olor</a:t>
            </a:r>
            <a:r>
              <a:rPr lang="en"/>
              <a:t> - change the color of your element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text-align</a:t>
            </a:r>
            <a:r>
              <a:rPr lang="en"/>
              <a:t> - align your text to the left, right, or center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f</a:t>
            </a:r>
            <a:r>
              <a:rPr b="1" i="1" lang="en"/>
              <a:t>ont-family</a:t>
            </a:r>
            <a:r>
              <a:rPr lang="en"/>
              <a:t> - setting the font of your text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f</a:t>
            </a:r>
            <a:r>
              <a:rPr b="1" i="1" lang="en"/>
              <a:t>ont-size</a:t>
            </a:r>
            <a:r>
              <a:rPr lang="en"/>
              <a:t> - changing the size of your text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background-color </a:t>
            </a:r>
            <a:r>
              <a:rPr lang="en"/>
              <a:t>- determines the color of the background of the element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b</a:t>
            </a:r>
            <a:r>
              <a:rPr b="1" i="1" lang="en"/>
              <a:t>order - </a:t>
            </a:r>
            <a:r>
              <a:rPr lang="en"/>
              <a:t>creates a border around the element</a:t>
            </a:r>
            <a:endParaRPr/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h</a:t>
            </a:r>
            <a:r>
              <a:rPr b="1" i="1" lang="en"/>
              <a:t>eight - </a:t>
            </a:r>
            <a:r>
              <a:rPr lang="en"/>
              <a:t>sets the height of a certain element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w</a:t>
            </a:r>
            <a:r>
              <a:rPr b="1" i="1" lang="en"/>
              <a:t>idth - </a:t>
            </a:r>
            <a:r>
              <a:rPr lang="en"/>
              <a:t>sets the width of a certain element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…. </a:t>
            </a:r>
            <a:r>
              <a:rPr lang="en"/>
              <a:t>a</a:t>
            </a:r>
            <a:r>
              <a:rPr lang="en"/>
              <a:t>nd so many many more things!!!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uses </a:t>
            </a:r>
            <a:r>
              <a:rPr b="1" lang="en"/>
              <a:t>classes </a:t>
            </a:r>
            <a:r>
              <a:rPr lang="en"/>
              <a:t>and</a:t>
            </a:r>
            <a:r>
              <a:rPr b="1" lang="en"/>
              <a:t> id’s</a:t>
            </a:r>
            <a:r>
              <a:rPr lang="en"/>
              <a:t>!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CLASS</a:t>
            </a:r>
            <a:r>
              <a:rPr lang="en"/>
              <a:t> is an attribute you can add to multiple HTML elements in order to add the same stylistic features to all of them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ID </a:t>
            </a:r>
            <a:r>
              <a:rPr lang="en"/>
              <a:t>is an attribute you can use to single out one element of your 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an </a:t>
            </a:r>
            <a:r>
              <a:rPr b="1" lang="en"/>
              <a:t>id</a:t>
            </a:r>
            <a:endParaRPr b="1"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an </a:t>
            </a:r>
            <a:r>
              <a:rPr b="1" lang="en"/>
              <a:t>id</a:t>
            </a:r>
            <a:endParaRPr b="1"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 = “colorful”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r>
              <a:rPr lang="en" sz="3600"/>
              <a:t> </a:t>
            </a:r>
            <a:r>
              <a:rPr lang="en"/>
              <a:t>tag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tag is used to tell the computer which part of your file is CSS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similar to how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"/>
              <a:t> t</a:t>
            </a:r>
            <a:r>
              <a:rPr lang="en"/>
              <a:t>ag tells it where the HTML 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the </a:t>
            </a: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r>
              <a:rPr lang="en"/>
              <a:t> tag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all of our CSS will go in here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&lt;h1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 = “colorful”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 world!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