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0D8D0-890D-450F-B46C-8313AF095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836FBD-72BC-43A6-B54F-9B0CF91F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235D9-4CA9-451C-9070-3399770D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D7D68-B3BB-4788-9296-24E297BB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69D446-EC77-45C4-A671-A57BD0D4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B15C7-C39C-43C0-9855-F9DB491B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44C110-A871-4120-ADBB-520ACE9B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0657D6-4118-4FD3-8A59-D8582DE8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8A60D6-0E83-42EE-B1FE-1D962055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FA3CE-CE80-46DF-BDE2-9A2225FD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2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DF502B-EEF8-4E30-8B1E-72862E4F8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7BEFD6-C551-40F0-AC84-33887FC9D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60741B-18DE-4EC4-90C0-904D5119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2D7196-A0CF-432B-81AA-6E07D291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64109A-B288-4B86-8A95-32BA977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C93F7-08BA-4E54-9D8D-3F88D807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B9CFE-4CE8-474C-BD84-0D7A101F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EFEEE-D073-4EE2-9867-30DA32D6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E51CA9-CB8B-493A-84EB-C38DF89C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BD368-7025-4FFE-84BC-C2B36567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7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AB279-1ECB-417C-8BBE-16CF7713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6DC55-D367-4AF2-9608-F77CD308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EDC6A-4EFE-48AA-8061-D09D4DB8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86E71-088D-4DD1-B2A7-0811C1ED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A1516-6A0B-44D1-8B63-9CDC4A13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24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5E882-1C28-4453-BCBC-ED4F0BC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E6C6-793A-49D6-9D9C-3FBD080AD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FA4444-2335-466D-BCEC-52FD295C1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9E569-BD15-4CEA-A8F9-58450E82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846182-4D32-4FF4-99DA-D7A510C0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5BBFF0-CA62-42DB-A5D3-B3BC32BF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21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D045D-CC68-4D31-A29E-734CE3C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C80A2E-2B91-480F-81BD-7FDBF354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2A72A0-B610-4723-98A9-6B951C81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FC9E02-1DE1-4282-A105-2E0FFB7E7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4F420F-F6DF-4614-81DD-A919440E7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2B3167-89A4-42A7-BFF1-41A049F0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7A9244-96E5-44F0-983D-AB052985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53680C-0EF2-4603-8CB2-130D0D40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0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2E714-75DA-49EF-A40E-8FC32B4A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96B485-C8ED-49C6-976E-7108F6E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D70425-6E30-41B0-ABC0-7555523B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00E3D8-2E0C-48B9-8721-34C0224D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8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8E3751-C569-40BE-A472-1982A364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A5A791-F5AB-44E1-8CFC-CDD3C936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EB9788-2B9B-4C7D-8764-604C049C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FFF6-85A2-4F00-93ED-440F5BDF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2B942-6C2A-4D86-BA58-7C7182F1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3D160A-2310-4204-997D-9302F149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9774A3-D31A-46B8-B40B-9D3B65F3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0A51D6-9F40-4D93-B3C1-C61B9F18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581E72-E97E-496D-87BB-FFC1592A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0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91584-CEDF-4888-AE21-8EF6EAEB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C01C4C-13CF-4B45-9B6B-D6F596AE2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6A7645-6DF1-406C-87D2-BB6BAE0EF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CC9474-C7F3-4CFC-9A08-FA301060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F0B7D5-4A06-463E-9B46-161CE775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6F45A0-24E9-4922-B19F-2C04C76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7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C0D68C-B0DC-47AF-8B77-3752D1AD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A6722B-F41B-4FAF-96A6-3013244E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FDE89-03E2-4690-BFF5-435B7DE57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BC16-7EE1-4257-9D0F-4B667236D3F3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AE113-FC45-4AA9-B40D-6BC608A8F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8611E5-A6CD-4669-80DB-8BE1AADDD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66F9-3A4C-4AC7-8B8D-B382D053CF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有圖釘的地圖">
            <a:extLst>
              <a:ext uri="{FF2B5EF4-FFF2-40B4-BE49-F238E27FC236}">
                <a16:creationId xmlns:a16="http://schemas.microsoft.com/office/drawing/2014/main" id="{420C2F32-870A-471F-949C-F71DDE2F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3294" y="1268506"/>
            <a:ext cx="914400" cy="914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8EA15A-20B6-469A-B093-9732FE63C334}"/>
              </a:ext>
            </a:extLst>
          </p:cNvPr>
          <p:cNvSpPr txBox="1"/>
          <p:nvPr/>
        </p:nvSpPr>
        <p:spPr>
          <a:xfrm>
            <a:off x="1703294" y="1083840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Big Data </a:t>
            </a:r>
            <a:endParaRPr lang="zh-TW" altLang="en-US" dirty="0"/>
          </a:p>
        </p:txBody>
      </p:sp>
      <p:pic>
        <p:nvPicPr>
          <p:cNvPr id="8" name="圖形 7" descr="伺服器">
            <a:extLst>
              <a:ext uri="{FF2B5EF4-FFF2-40B4-BE49-F238E27FC236}">
                <a16:creationId xmlns:a16="http://schemas.microsoft.com/office/drawing/2014/main" id="{2580E86F-5B58-4E93-8DC0-D293034C5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798" y="2720788"/>
            <a:ext cx="914400" cy="914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3D4CEC-D02C-4C6A-9B56-7B75F1E8809E}"/>
              </a:ext>
            </a:extLst>
          </p:cNvPr>
          <p:cNvSpPr txBox="1"/>
          <p:nvPr/>
        </p:nvSpPr>
        <p:spPr>
          <a:xfrm>
            <a:off x="4769221" y="235703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GO Server </a:t>
            </a:r>
            <a:endParaRPr lang="zh-TW" altLang="en-US" dirty="0"/>
          </a:p>
        </p:txBody>
      </p:sp>
      <p:pic>
        <p:nvPicPr>
          <p:cNvPr id="11" name="圖形 10" descr="資料庫">
            <a:extLst>
              <a:ext uri="{FF2B5EF4-FFF2-40B4-BE49-F238E27FC236}">
                <a16:creationId xmlns:a16="http://schemas.microsoft.com/office/drawing/2014/main" id="{2658E30E-C6ED-45D0-B8D1-8E78AF163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6094" y="4842062"/>
            <a:ext cx="914400" cy="914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67CBDA-0494-43B4-91DE-0F9833401ED6}"/>
              </a:ext>
            </a:extLst>
          </p:cNvPr>
          <p:cNvSpPr txBox="1"/>
          <p:nvPr/>
        </p:nvSpPr>
        <p:spPr>
          <a:xfrm>
            <a:off x="546848" y="5756462"/>
            <a:ext cx="252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Small Database ex. Redis </a:t>
            </a:r>
            <a:endParaRPr lang="zh-TW" altLang="en-US" dirty="0"/>
          </a:p>
        </p:txBody>
      </p:sp>
      <p:pic>
        <p:nvPicPr>
          <p:cNvPr id="14" name="圖形 13" descr="圖片">
            <a:extLst>
              <a:ext uri="{FF2B5EF4-FFF2-40B4-BE49-F238E27FC236}">
                <a16:creationId xmlns:a16="http://schemas.microsoft.com/office/drawing/2014/main" id="{9078FDDE-B1F8-4049-A5FB-A03507A050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2330" y="2720788"/>
            <a:ext cx="914400" cy="9144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BAEA05-E4AC-40B6-B75E-2383AA9215FA}"/>
              </a:ext>
            </a:extLst>
          </p:cNvPr>
          <p:cNvSpPr txBox="1"/>
          <p:nvPr/>
        </p:nvSpPr>
        <p:spPr>
          <a:xfrm>
            <a:off x="8139953" y="2351456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Simple Web Page 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0660C3F-039C-4D37-B427-7AEB7C97B34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617694" y="1725706"/>
            <a:ext cx="2259104" cy="1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0F815E9-FEEB-4DD5-A3D5-8CB031428613}"/>
              </a:ext>
            </a:extLst>
          </p:cNvPr>
          <p:cNvCxnSpPr>
            <a:cxnSpLocks/>
          </p:cNvCxnSpPr>
          <p:nvPr/>
        </p:nvCxnSpPr>
        <p:spPr>
          <a:xfrm>
            <a:off x="2617694" y="1873624"/>
            <a:ext cx="2259104" cy="145228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A3AF4B9-6A44-4C09-865F-220EE959808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91198" y="3177988"/>
            <a:ext cx="2653555" cy="2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0B142E6-525B-41E7-A0CA-8AEB5B527C59}"/>
              </a:ext>
            </a:extLst>
          </p:cNvPr>
          <p:cNvCxnSpPr>
            <a:cxnSpLocks/>
          </p:cNvCxnSpPr>
          <p:nvPr/>
        </p:nvCxnSpPr>
        <p:spPr>
          <a:xfrm>
            <a:off x="5791197" y="3316941"/>
            <a:ext cx="2653555" cy="2063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0F9433C-E00B-4E4C-B0F0-70280A00BF5A}"/>
              </a:ext>
            </a:extLst>
          </p:cNvPr>
          <p:cNvCxnSpPr>
            <a:cxnSpLocks/>
          </p:cNvCxnSpPr>
          <p:nvPr/>
        </p:nvCxnSpPr>
        <p:spPr>
          <a:xfrm flipV="1">
            <a:off x="2106708" y="3624873"/>
            <a:ext cx="2770090" cy="15549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386D6DF-B716-4F6C-A9E0-32B7DBCFC47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60494" y="3723058"/>
            <a:ext cx="2823881" cy="15762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0C285B9-8C23-4D0F-ABBA-279B8DC810A1}"/>
              </a:ext>
            </a:extLst>
          </p:cNvPr>
          <p:cNvSpPr txBox="1"/>
          <p:nvPr/>
        </p:nvSpPr>
        <p:spPr>
          <a:xfrm>
            <a:off x="6096000" y="3353724"/>
            <a:ext cx="25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Request Visualization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DF542C2-9C59-4258-8E28-77CE51A7072D}"/>
              </a:ext>
            </a:extLst>
          </p:cNvPr>
          <p:cNvSpPr txBox="1"/>
          <p:nvPr/>
        </p:nvSpPr>
        <p:spPr>
          <a:xfrm>
            <a:off x="6095999" y="2762053"/>
            <a:ext cx="25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Return Visualization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A2DFEF0-1A52-4027-850C-F9DF94676405}"/>
              </a:ext>
            </a:extLst>
          </p:cNvPr>
          <p:cNvSpPr txBox="1"/>
          <p:nvPr/>
        </p:nvSpPr>
        <p:spPr>
          <a:xfrm>
            <a:off x="3245223" y="1793865"/>
            <a:ext cx="347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Load in Simulated Real Time Data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70ADBF-4FFC-4AE7-B9C1-6D615DCBB2C9}"/>
              </a:ext>
            </a:extLst>
          </p:cNvPr>
          <p:cNvSpPr txBox="1"/>
          <p:nvPr/>
        </p:nvSpPr>
        <p:spPr>
          <a:xfrm>
            <a:off x="439271" y="2569740"/>
            <a:ext cx="3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Reject Data if server cannot handle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E1C6F90-AC3B-4C62-B824-C3B8C56D7998}"/>
              </a:ext>
            </a:extLst>
          </p:cNvPr>
          <p:cNvSpPr txBox="1"/>
          <p:nvPr/>
        </p:nvSpPr>
        <p:spPr>
          <a:xfrm>
            <a:off x="156883" y="3971595"/>
            <a:ext cx="3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Save cache query or temporary data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EA0D3B8-12F5-4DA9-8617-E135ADB57480}"/>
              </a:ext>
            </a:extLst>
          </p:cNvPr>
          <p:cNvSpPr txBox="1"/>
          <p:nvPr/>
        </p:nvSpPr>
        <p:spPr>
          <a:xfrm>
            <a:off x="2364439" y="5083501"/>
            <a:ext cx="393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Return cache query or temporary data</a:t>
            </a:r>
            <a:endParaRPr lang="zh-TW" altLang="en-US" dirty="0"/>
          </a:p>
        </p:txBody>
      </p:sp>
      <p:pic>
        <p:nvPicPr>
          <p:cNvPr id="44" name="圖形 43" descr="計算機">
            <a:extLst>
              <a:ext uri="{FF2B5EF4-FFF2-40B4-BE49-F238E27FC236}">
                <a16:creationId xmlns:a16="http://schemas.microsoft.com/office/drawing/2014/main" id="{7E7174C0-92D2-43A8-9110-B80CD596F2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7567" y="4472533"/>
            <a:ext cx="914400" cy="91440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4C42728B-0690-4BC7-B12E-1735490C5F97}"/>
              </a:ext>
            </a:extLst>
          </p:cNvPr>
          <p:cNvSpPr txBox="1"/>
          <p:nvPr/>
        </p:nvSpPr>
        <p:spPr>
          <a:xfrm>
            <a:off x="5428129" y="4511160"/>
            <a:ext cx="25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Calculation GIS Indexes</a:t>
            </a:r>
            <a:endParaRPr lang="zh-TW" altLang="en-US" dirty="0"/>
          </a:p>
        </p:txBody>
      </p: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B50E732D-4D66-419D-8C09-C1534CF26A26}"/>
              </a:ext>
            </a:extLst>
          </p:cNvPr>
          <p:cNvCxnSpPr>
            <a:cxnSpLocks/>
            <a:stCxn id="8" idx="2"/>
            <a:endCxn id="44" idx="1"/>
          </p:cNvCxnSpPr>
          <p:nvPr/>
        </p:nvCxnSpPr>
        <p:spPr>
          <a:xfrm rot="16200000" flipH="1">
            <a:off x="5948510" y="3020675"/>
            <a:ext cx="1294545" cy="252356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2844522-4068-434D-9C4B-D3F64A61BAF3}"/>
              </a:ext>
            </a:extLst>
          </p:cNvPr>
          <p:cNvSpPr txBox="1"/>
          <p:nvPr/>
        </p:nvSpPr>
        <p:spPr>
          <a:xfrm>
            <a:off x="8695759" y="4606566"/>
            <a:ext cx="194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Grid Signal Sum</a:t>
            </a:r>
          </a:p>
          <a:p>
            <a:r>
              <a:rPr lang="en-US" altLang="zh-TW" dirty="0"/>
              <a:t>Grid Signal Density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89D075B-82F9-4DD1-B7D2-9CF38598D726}"/>
              </a:ext>
            </a:extLst>
          </p:cNvPr>
          <p:cNvSpPr txBox="1"/>
          <p:nvPr/>
        </p:nvSpPr>
        <p:spPr>
          <a:xfrm>
            <a:off x="2234452" y="225051"/>
            <a:ext cx="741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Simulate Real Time Big Data GIS Backend Server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086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楊尚峰</dc:creator>
  <cp:lastModifiedBy>楊尚峰</cp:lastModifiedBy>
  <cp:revision>8</cp:revision>
  <dcterms:created xsi:type="dcterms:W3CDTF">2023-04-03T02:08:01Z</dcterms:created>
  <dcterms:modified xsi:type="dcterms:W3CDTF">2023-04-03T02:49:15Z</dcterms:modified>
</cp:coreProperties>
</file>