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6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E606-5554-46EF-9FD1-54A58D04ABF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606A-643E-4524-A981-7CB79EB4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73" y="-167358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83" y="4048088"/>
            <a:ext cx="572686" cy="3058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24110" y="4316660"/>
            <a:ext cx="2511347" cy="733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SEROTYPING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924111" y="1391680"/>
            <a:ext cx="2531070" cy="6752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ACQUISITION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33973" y="2370325"/>
            <a:ext cx="2511346" cy="6984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QUALITY CONTROL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24111" y="3352087"/>
            <a:ext cx="2511347" cy="6646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GENOME ASSEMBLY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4109" y="5347263"/>
            <a:ext cx="2511347" cy="77763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AMR AND VF PROFILE 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>
            <a:off x="1964934" y="2096629"/>
            <a:ext cx="507785" cy="2831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40" y="3082304"/>
            <a:ext cx="572686" cy="3058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83" y="5013280"/>
            <a:ext cx="572686" cy="3058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81" y="2497058"/>
            <a:ext cx="707856" cy="4310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585" y="1518930"/>
            <a:ext cx="728266" cy="4360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57" y="3439171"/>
            <a:ext cx="709350" cy="4360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57" y="4452728"/>
            <a:ext cx="709350" cy="4360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01" y="5483271"/>
            <a:ext cx="709350" cy="436022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144807" y="1263532"/>
            <a:ext cx="71522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Retrieved 131 Salmonella </a:t>
            </a:r>
            <a:r>
              <a:rPr lang="en-US" sz="2200" dirty="0" err="1"/>
              <a:t>Enterica</a:t>
            </a:r>
            <a:r>
              <a:rPr lang="en-US" sz="2200" dirty="0"/>
              <a:t> genomes out of 303 </a:t>
            </a:r>
            <a:r>
              <a:rPr lang="en-US" sz="2200" dirty="0" smtClean="0"/>
              <a:t>in NCBI; </a:t>
            </a:r>
            <a:r>
              <a:rPr lang="en-US" sz="2200" dirty="0"/>
              <a:t>172 genomes were unavailable online.</a:t>
            </a:r>
            <a:endParaRPr lang="en-US" sz="22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183852" y="2310735"/>
            <a:ext cx="7113247" cy="90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Performed FASTQC to assess raw data quality and </a:t>
            </a:r>
            <a:r>
              <a:rPr lang="en-US" sz="2200" dirty="0"/>
              <a:t>Trimmomatic </a:t>
            </a:r>
            <a:r>
              <a:rPr lang="en-US" sz="2200" dirty="0" smtClean="0"/>
              <a:t>to remove </a:t>
            </a:r>
            <a:r>
              <a:rPr lang="en-US" sz="2200" dirty="0"/>
              <a:t>low-quality reads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4163036" y="3352086"/>
            <a:ext cx="7134063" cy="857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Assembly of 131 genomes using </a:t>
            </a:r>
            <a:r>
              <a:rPr lang="en-US" sz="2200" dirty="0" err="1" smtClean="0"/>
              <a:t>SPAdes</a:t>
            </a:r>
            <a:r>
              <a:rPr lang="en-US" sz="2200" dirty="0" smtClean="0"/>
              <a:t> genome assembler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183851" y="4316660"/>
            <a:ext cx="7113248" cy="889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 SISTR analysis conducted to accurately determine </a:t>
            </a:r>
            <a:r>
              <a:rPr lang="en-US" sz="2200" dirty="0" err="1" smtClean="0"/>
              <a:t>serovars</a:t>
            </a:r>
            <a:endParaRPr lang="en-US" sz="22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4175754" y="5338809"/>
            <a:ext cx="712134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/>
              <a:t>Abricate</a:t>
            </a:r>
            <a:r>
              <a:rPr lang="en-US" sz="2200" dirty="0" smtClean="0"/>
              <a:t> tool utilized to identify antimicrobial resistance genes and virulence factors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05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Njau</dc:creator>
  <cp:lastModifiedBy>Martin Njau</cp:lastModifiedBy>
  <cp:revision>17</cp:revision>
  <dcterms:created xsi:type="dcterms:W3CDTF">2024-03-28T08:26:41Z</dcterms:created>
  <dcterms:modified xsi:type="dcterms:W3CDTF">2024-03-28T12:23:52Z</dcterms:modified>
</cp:coreProperties>
</file>