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0" autoAdjust="0"/>
  </p:normalViewPr>
  <p:slideViewPr>
    <p:cSldViewPr snapToGrid="0">
      <p:cViewPr varScale="1">
        <p:scale>
          <a:sx n="55" d="100"/>
          <a:sy n="55" d="100"/>
        </p:scale>
        <p:origin x="22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5" name="Shape 1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My name is Garrett Griffith. I am a technical writer at cPanel and third year attendee at Write the Docs Portland.</a:t>
            </a:r>
          </a:p>
          <a:p>
            <a:endParaRPr dirty="0"/>
          </a:p>
          <a:p>
            <a:r>
              <a:rPr dirty="0"/>
              <a:t>I designed this presentation with one thought in mind. Simplicity. Explain a few of the git commands and concepts that I use on a daily basis, in a simple, easy to understand way.</a:t>
            </a:r>
          </a:p>
          <a:p>
            <a:endParaRPr dirty="0"/>
          </a:p>
          <a:p>
            <a:r>
              <a:rPr dirty="0"/>
              <a:t>If you’re new to git, this presentation is for you. Don’t forget, even the most advanced developers at your company, at one point in their career, knew absolutely nothing about git.</a:t>
            </a:r>
          </a:p>
          <a:p>
            <a:endParaRPr dirty="0"/>
          </a:p>
          <a:p>
            <a:r>
              <a:rPr dirty="0"/>
              <a:t>Before we get into the content, let me just take a minute to let you know that by watching this presentation, you’re doing great! Keep up the good work!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9400" indent="-279400">
              <a:buSzPct val="123000"/>
              <a:buChar char="•"/>
            </a:pPr>
            <a:r>
              <a:t>So maybe you already know a tiny bit about git, this may help you to understand what you have been looking.</a:t>
            </a:r>
          </a:p>
          <a:p>
            <a:pPr marL="279400" indent="-279400">
              <a:buSzPct val="123000"/>
              <a:buChar char="•"/>
            </a:pPr>
            <a:r>
              <a:t>I wager by the end of this lecture you will be equipped to handle the majority of your day to day tasks.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9400" indent="-279400">
              <a:buSzPct val="123000"/>
              <a:buChar char="•"/>
            </a:pPr>
            <a:r>
              <a:t>The prerequisites for this lecture are knowing how to copy a file and save a file. Seriously.</a:t>
            </a:r>
          </a:p>
          <a:p>
            <a:pPr marL="279400" indent="-279400">
              <a:buSzPct val="123000"/>
              <a:buChar char="•"/>
            </a:pPr>
            <a:r>
              <a:t>If you can handle that, you can handle Git Basics.</a:t>
            </a:r>
          </a:p>
          <a:p>
            <a:pPr marL="279400" indent="-279400">
              <a:buSzPct val="123000"/>
              <a:buChar char="•"/>
            </a:pPr>
            <a:r>
              <a:t>What I am going to do is take some concepts that you already know, and propose a slightly different way of thinking of them.</a:t>
            </a:r>
          </a:p>
          <a:p>
            <a:pPr marL="279400" indent="-279400">
              <a:buSzPct val="123000"/>
              <a:buChar char="•"/>
            </a:pPr>
            <a:r>
              <a:t>By combining what you already know, with this different way of thinking about it,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prerequisites for this lecture are knowing how to copy a file and save a file. Seriously.</a:t>
            </a:r>
          </a:p>
          <a:p>
            <a:r>
              <a:t>If you can handle that, you can handle Git Basics.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9" name="Shape 50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Other than one time operations like:</a:t>
            </a:r>
          </a:p>
          <a:p>
            <a:r>
              <a:t>- Initializing the git repository environment</a:t>
            </a:r>
          </a:p>
          <a:p>
            <a:r>
              <a:t>- Adding remotes</a:t>
            </a:r>
          </a:p>
          <a:p>
            <a:r>
              <a:t>And one other useful component:</a:t>
            </a:r>
          </a:p>
          <a:p>
            <a:r>
              <a:t>- Creating</a:t>
            </a:r>
          </a:p>
          <a:p>
            <a:r>
              <a:t>- Switching</a:t>
            </a:r>
          </a:p>
          <a:p>
            <a:r>
              <a:t>- Deleting branches</a:t>
            </a:r>
          </a:p>
          <a:p>
            <a:r>
              <a:t>This lecture will cover ~75% of your day-to-day operations. If this was useful, I can create a follow up lecture for the initial setup and handling merge conflicts. That would be 95% of your daily git activity for most writers. Everything else is a fancy variation, shortcut, or too high level to apply for entry level git operations.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arrett Griffith April 2021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r>
              <a:rPr dirty="0"/>
              <a:t>Garrett Griffith </a:t>
            </a:r>
            <a:r>
              <a:rPr lang="en-US" dirty="0"/>
              <a:t>| WTD - </a:t>
            </a:r>
            <a:r>
              <a:rPr dirty="0"/>
              <a:t>April 2021</a:t>
            </a:r>
            <a:r>
              <a:rPr lang="en-US" dirty="0"/>
              <a:t> | cPanel, L.L.C.</a:t>
            </a:r>
            <a:endParaRPr dirty="0"/>
          </a:p>
        </p:txBody>
      </p:sp>
      <p:sp>
        <p:nvSpPr>
          <p:cNvPr id="152" name="Git Basics for Non-Technical Audience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Git Basics for Non-Technical Audiences</a:t>
            </a:r>
          </a:p>
        </p:txBody>
      </p:sp>
      <p:sp>
        <p:nvSpPr>
          <p:cNvPr id="153" name="An explanation for the rest of us.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 explanation for the rest of us.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aving a File"/>
          <p:cNvSpPr txBox="1">
            <a:spLocks noGrp="1"/>
          </p:cNvSpPr>
          <p:nvPr>
            <p:ph type="title"/>
          </p:nvPr>
        </p:nvSpPr>
        <p:spPr>
          <a:xfrm>
            <a:off x="548564" y="-217835"/>
            <a:ext cx="21971004" cy="4648201"/>
          </a:xfrm>
          <a:prstGeom prst="rect">
            <a:avLst/>
          </a:prstGeom>
        </p:spPr>
        <p:txBody>
          <a:bodyPr/>
          <a:lstStyle/>
          <a:p>
            <a:r>
              <a:rPr dirty="0"/>
              <a:t>Saving a File</a:t>
            </a:r>
          </a:p>
        </p:txBody>
      </p:sp>
      <p:sp>
        <p:nvSpPr>
          <p:cNvPr id="310" name="Text Document"/>
          <p:cNvSpPr/>
          <p:nvPr/>
        </p:nvSpPr>
        <p:spPr>
          <a:xfrm>
            <a:off x="14005098" y="6035683"/>
            <a:ext cx="1270001" cy="1644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rgbClr val="0089A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11" name="Line"/>
          <p:cNvSpPr/>
          <p:nvPr/>
        </p:nvSpPr>
        <p:spPr>
          <a:xfrm>
            <a:off x="10834243" y="6858000"/>
            <a:ext cx="2715513" cy="0"/>
          </a:xfrm>
          <a:prstGeom prst="line">
            <a:avLst/>
          </a:prstGeom>
          <a:ln w="63500">
            <a:solidFill>
              <a:srgbClr val="0089A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12" name="File1.txt"/>
          <p:cNvSpPr txBox="1"/>
          <p:nvPr/>
        </p:nvSpPr>
        <p:spPr>
          <a:xfrm>
            <a:off x="12964193" y="7954868"/>
            <a:ext cx="3351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spcBef>
                <a:spcPts val="1800"/>
              </a:spcBef>
              <a:defRPr sz="4800" spc="-48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File1.txt</a:t>
            </a:r>
          </a:p>
        </p:txBody>
      </p:sp>
      <p:sp>
        <p:nvSpPr>
          <p:cNvPr id="313" name="B"/>
          <p:cNvSpPr txBox="1"/>
          <p:nvPr/>
        </p:nvSpPr>
        <p:spPr>
          <a:xfrm>
            <a:off x="11704568" y="4767253"/>
            <a:ext cx="1070130" cy="1643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lnSpc>
                <a:spcPts val="12200"/>
              </a:lnSpc>
              <a:defRPr sz="10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</a:t>
            </a:r>
          </a:p>
        </p:txBody>
      </p:sp>
      <p:sp>
        <p:nvSpPr>
          <p:cNvPr id="314" name="Oval"/>
          <p:cNvSpPr/>
          <p:nvPr/>
        </p:nvSpPr>
        <p:spPr>
          <a:xfrm>
            <a:off x="11414133" y="4836965"/>
            <a:ext cx="1651001" cy="1581289"/>
          </a:xfrm>
          <a:prstGeom prst="ellips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15" name="File1.txt"/>
          <p:cNvSpPr txBox="1"/>
          <p:nvPr/>
        </p:nvSpPr>
        <p:spPr>
          <a:xfrm>
            <a:off x="8067994" y="7954868"/>
            <a:ext cx="335181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spcBef>
                <a:spcPts val="1800"/>
              </a:spcBef>
              <a:defRPr sz="4800" spc="-48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File1.txt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AB6697-8BC7-4C7E-9768-0C063E3DE926}"/>
              </a:ext>
            </a:extLst>
          </p:cNvPr>
          <p:cNvGrpSpPr/>
          <p:nvPr/>
        </p:nvGrpSpPr>
        <p:grpSpPr>
          <a:xfrm>
            <a:off x="3720072" y="3567840"/>
            <a:ext cx="16943857" cy="5225230"/>
            <a:chOff x="3720072" y="3567840"/>
            <a:chExt cx="16943857" cy="5225230"/>
          </a:xfrm>
        </p:grpSpPr>
        <p:sp>
          <p:nvSpPr>
            <p:cNvPr id="319" name="File1.txt"/>
            <p:cNvSpPr txBox="1"/>
            <p:nvPr/>
          </p:nvSpPr>
          <p:spPr>
            <a:xfrm>
              <a:off x="3720072" y="7954869"/>
              <a:ext cx="3351812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 defTabSz="825500">
                <a:spcBef>
                  <a:spcPts val="1800"/>
                </a:spcBef>
                <a:defRPr sz="4800" spc="-48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rPr dirty="0"/>
                <a:t>File1.txt</a:t>
              </a:r>
            </a:p>
          </p:txBody>
        </p:sp>
        <p:sp>
          <p:nvSpPr>
            <p:cNvPr id="320" name="Line"/>
            <p:cNvSpPr/>
            <p:nvPr/>
          </p:nvSpPr>
          <p:spPr>
            <a:xfrm>
              <a:off x="6846430" y="6858000"/>
              <a:ext cx="1447018" cy="1"/>
            </a:xfrm>
            <a:prstGeom prst="line">
              <a:avLst/>
            </a:prstGeom>
            <a:noFill/>
            <a:ln w="63500" cap="flat">
              <a:solidFill>
                <a:srgbClr val="0089A3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21" name="Text Document"/>
            <p:cNvSpPr/>
            <p:nvPr/>
          </p:nvSpPr>
          <p:spPr>
            <a:xfrm>
              <a:off x="18353022" y="6035683"/>
              <a:ext cx="1270001" cy="164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rgbClr val="0089A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2" name="Line"/>
            <p:cNvSpPr/>
            <p:nvPr/>
          </p:nvSpPr>
          <p:spPr>
            <a:xfrm>
              <a:off x="16090552" y="6858000"/>
              <a:ext cx="1447018" cy="1"/>
            </a:xfrm>
            <a:prstGeom prst="line">
              <a:avLst/>
            </a:prstGeom>
            <a:noFill/>
            <a:ln w="63500" cap="flat">
              <a:solidFill>
                <a:srgbClr val="0089A3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23" name="File1.txt"/>
            <p:cNvSpPr txBox="1"/>
            <p:nvPr/>
          </p:nvSpPr>
          <p:spPr>
            <a:xfrm>
              <a:off x="17312116" y="7954869"/>
              <a:ext cx="335181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 defTabSz="825500">
                <a:spcBef>
                  <a:spcPts val="1800"/>
                </a:spcBef>
                <a:defRPr sz="4800" spc="-48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File1.txt</a:t>
              </a:r>
            </a:p>
          </p:txBody>
        </p:sp>
        <p:sp>
          <p:nvSpPr>
            <p:cNvPr id="324" name="A"/>
            <p:cNvSpPr txBox="1"/>
            <p:nvPr/>
          </p:nvSpPr>
          <p:spPr>
            <a:xfrm>
              <a:off x="7046980" y="4751133"/>
              <a:ext cx="1045916" cy="15908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lnSpc>
                  <a:spcPts val="12200"/>
                </a:lnSpc>
                <a:defRPr sz="10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325" name="Oval"/>
            <p:cNvSpPr/>
            <p:nvPr/>
          </p:nvSpPr>
          <p:spPr>
            <a:xfrm>
              <a:off x="6743337" y="4886432"/>
              <a:ext cx="1653203" cy="1521260"/>
            </a:xfrm>
            <a:prstGeom prst="ellipse">
              <a:avLst/>
            </a:prstGeom>
            <a:noFill/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6" name="C"/>
            <p:cNvSpPr txBox="1"/>
            <p:nvPr/>
          </p:nvSpPr>
          <p:spPr>
            <a:xfrm>
              <a:off x="14140538" y="3567840"/>
              <a:ext cx="1094390" cy="16344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0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327" name="Oval"/>
            <p:cNvSpPr/>
            <p:nvPr/>
          </p:nvSpPr>
          <p:spPr>
            <a:xfrm>
              <a:off x="13862232" y="3655815"/>
              <a:ext cx="1651001" cy="1563025"/>
            </a:xfrm>
            <a:prstGeom prst="ellipse">
              <a:avLst/>
            </a:prstGeom>
            <a:noFill/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8" name="D"/>
            <p:cNvSpPr txBox="1"/>
            <p:nvPr/>
          </p:nvSpPr>
          <p:spPr>
            <a:xfrm>
              <a:off x="16354933" y="4767252"/>
              <a:ext cx="1094390" cy="165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0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D</a:t>
              </a:r>
            </a:p>
          </p:txBody>
        </p:sp>
        <p:sp>
          <p:nvSpPr>
            <p:cNvPr id="329" name="Oval"/>
            <p:cNvSpPr/>
            <p:nvPr/>
          </p:nvSpPr>
          <p:spPr>
            <a:xfrm>
              <a:off x="16036194" y="4830340"/>
              <a:ext cx="1651001" cy="1578818"/>
            </a:xfrm>
            <a:prstGeom prst="ellipse">
              <a:avLst/>
            </a:prstGeom>
            <a:noFill/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pic>
          <p:nvPicPr>
            <p:cNvPr id="37" name="Picture 36" descr="Icon&#10;&#10;Description automatically generated">
              <a:extLst>
                <a:ext uri="{FF2B5EF4-FFF2-40B4-BE49-F238E27FC236}">
                  <a16:creationId xmlns:a16="http://schemas.microsoft.com/office/drawing/2014/main" id="{350CAD22-FA60-447C-AB8B-12F6560AA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6100" y="6035683"/>
              <a:ext cx="1268078" cy="1646063"/>
            </a:xfrm>
            <a:prstGeom prst="rect">
              <a:avLst/>
            </a:prstGeom>
          </p:spPr>
        </p:pic>
      </p:grpSp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B21F9F7E-D272-4DB7-94E3-3EC2C8201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785" y="6035683"/>
            <a:ext cx="1268078" cy="164606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aving a File"/>
          <p:cNvSpPr txBox="1">
            <a:spLocks noGrp="1"/>
          </p:cNvSpPr>
          <p:nvPr>
            <p:ph type="title"/>
          </p:nvPr>
        </p:nvSpPr>
        <p:spPr>
          <a:xfrm>
            <a:off x="548564" y="-217835"/>
            <a:ext cx="21971004" cy="4648201"/>
          </a:xfrm>
          <a:prstGeom prst="rect">
            <a:avLst/>
          </a:prstGeom>
        </p:spPr>
        <p:txBody>
          <a:bodyPr/>
          <a:lstStyle/>
          <a:p>
            <a:r>
              <a:t>Saving a File</a:t>
            </a:r>
          </a:p>
        </p:txBody>
      </p:sp>
      <p:sp>
        <p:nvSpPr>
          <p:cNvPr id="333" name="Text Document"/>
          <p:cNvSpPr/>
          <p:nvPr/>
        </p:nvSpPr>
        <p:spPr>
          <a:xfrm>
            <a:off x="14005098" y="6035683"/>
            <a:ext cx="1270001" cy="1644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rgbClr val="0089A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4" name="File1.txt"/>
          <p:cNvSpPr txBox="1"/>
          <p:nvPr/>
        </p:nvSpPr>
        <p:spPr>
          <a:xfrm>
            <a:off x="12964193" y="7954868"/>
            <a:ext cx="3351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spcBef>
                <a:spcPts val="1800"/>
              </a:spcBef>
              <a:defRPr sz="4800" spc="-48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File1.txt</a:t>
            </a:r>
          </a:p>
        </p:txBody>
      </p:sp>
      <p:sp>
        <p:nvSpPr>
          <p:cNvPr id="335" name="C"/>
          <p:cNvSpPr txBox="1"/>
          <p:nvPr/>
        </p:nvSpPr>
        <p:spPr>
          <a:xfrm>
            <a:off x="14140538" y="3567840"/>
            <a:ext cx="1094390" cy="1634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10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C</a:t>
            </a:r>
          </a:p>
        </p:txBody>
      </p:sp>
      <p:sp>
        <p:nvSpPr>
          <p:cNvPr id="336" name="Oval"/>
          <p:cNvSpPr/>
          <p:nvPr/>
        </p:nvSpPr>
        <p:spPr>
          <a:xfrm>
            <a:off x="13862232" y="3655816"/>
            <a:ext cx="1651001" cy="1563025"/>
          </a:xfrm>
          <a:prstGeom prst="ellips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61970F-E125-4051-ADB5-83A86C282204}"/>
              </a:ext>
            </a:extLst>
          </p:cNvPr>
          <p:cNvGrpSpPr/>
          <p:nvPr/>
        </p:nvGrpSpPr>
        <p:grpSpPr>
          <a:xfrm>
            <a:off x="3720072" y="4751133"/>
            <a:ext cx="16943857" cy="4041937"/>
            <a:chOff x="3720072" y="4751133"/>
            <a:chExt cx="16943857" cy="4041937"/>
          </a:xfrm>
        </p:grpSpPr>
        <p:sp>
          <p:nvSpPr>
            <p:cNvPr id="340" name="File1.txt"/>
            <p:cNvSpPr txBox="1"/>
            <p:nvPr/>
          </p:nvSpPr>
          <p:spPr>
            <a:xfrm>
              <a:off x="3720072" y="7954869"/>
              <a:ext cx="3351812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825500">
                <a:spcBef>
                  <a:spcPts val="1800"/>
                </a:spcBef>
                <a:defRPr sz="4800" spc="-48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File1.txt</a:t>
              </a:r>
            </a:p>
          </p:txBody>
        </p:sp>
        <p:sp>
          <p:nvSpPr>
            <p:cNvPr id="343" name="Line"/>
            <p:cNvSpPr/>
            <p:nvPr/>
          </p:nvSpPr>
          <p:spPr>
            <a:xfrm>
              <a:off x="6846430" y="6858000"/>
              <a:ext cx="1447018" cy="1"/>
            </a:xfrm>
            <a:prstGeom prst="line">
              <a:avLst/>
            </a:prstGeom>
            <a:noFill/>
            <a:ln w="63500" cap="flat">
              <a:solidFill>
                <a:srgbClr val="0089A3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44" name="File1.txt"/>
            <p:cNvSpPr txBox="1"/>
            <p:nvPr/>
          </p:nvSpPr>
          <p:spPr>
            <a:xfrm>
              <a:off x="8067994" y="7954869"/>
              <a:ext cx="335181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825500">
                <a:spcBef>
                  <a:spcPts val="1800"/>
                </a:spcBef>
                <a:defRPr sz="4800" spc="-48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File1.txt</a:t>
              </a:r>
            </a:p>
          </p:txBody>
        </p:sp>
        <p:sp>
          <p:nvSpPr>
            <p:cNvPr id="345" name="Line"/>
            <p:cNvSpPr/>
            <p:nvPr/>
          </p:nvSpPr>
          <p:spPr>
            <a:xfrm>
              <a:off x="10834243" y="6858000"/>
              <a:ext cx="2715514" cy="1"/>
            </a:xfrm>
            <a:prstGeom prst="line">
              <a:avLst/>
            </a:prstGeom>
            <a:noFill/>
            <a:ln w="63500" cap="flat">
              <a:solidFill>
                <a:srgbClr val="0089A3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46" name="Text Document"/>
            <p:cNvSpPr/>
            <p:nvPr/>
          </p:nvSpPr>
          <p:spPr>
            <a:xfrm>
              <a:off x="18353022" y="6035682"/>
              <a:ext cx="1270001" cy="1644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rgbClr val="0089A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7" name="Line"/>
            <p:cNvSpPr/>
            <p:nvPr/>
          </p:nvSpPr>
          <p:spPr>
            <a:xfrm>
              <a:off x="16090552" y="6858000"/>
              <a:ext cx="1447018" cy="1"/>
            </a:xfrm>
            <a:prstGeom prst="line">
              <a:avLst/>
            </a:prstGeom>
            <a:noFill/>
            <a:ln w="63500" cap="flat">
              <a:solidFill>
                <a:srgbClr val="0089A3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48" name="File1.txt"/>
            <p:cNvSpPr txBox="1"/>
            <p:nvPr/>
          </p:nvSpPr>
          <p:spPr>
            <a:xfrm>
              <a:off x="17312116" y="7954869"/>
              <a:ext cx="335181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825500">
                <a:spcBef>
                  <a:spcPts val="1800"/>
                </a:spcBef>
                <a:defRPr sz="4800" spc="-48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File1.txt</a:t>
              </a:r>
            </a:p>
          </p:txBody>
        </p:sp>
        <p:sp>
          <p:nvSpPr>
            <p:cNvPr id="349" name="A"/>
            <p:cNvSpPr txBox="1"/>
            <p:nvPr/>
          </p:nvSpPr>
          <p:spPr>
            <a:xfrm>
              <a:off x="7046980" y="4751133"/>
              <a:ext cx="1045916" cy="15908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lnSpc>
                  <a:spcPts val="12200"/>
                </a:lnSpc>
                <a:defRPr sz="10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350" name="Oval"/>
            <p:cNvSpPr/>
            <p:nvPr/>
          </p:nvSpPr>
          <p:spPr>
            <a:xfrm>
              <a:off x="6743337" y="4886432"/>
              <a:ext cx="1653203" cy="1521259"/>
            </a:xfrm>
            <a:prstGeom prst="ellipse">
              <a:avLst/>
            </a:prstGeom>
            <a:noFill/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1" name="B"/>
            <p:cNvSpPr txBox="1"/>
            <p:nvPr/>
          </p:nvSpPr>
          <p:spPr>
            <a:xfrm>
              <a:off x="11704569" y="4767252"/>
              <a:ext cx="1070130" cy="1643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lnSpc>
                  <a:spcPts val="12200"/>
                </a:lnSpc>
                <a:defRPr sz="10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352" name="Oval"/>
            <p:cNvSpPr/>
            <p:nvPr/>
          </p:nvSpPr>
          <p:spPr>
            <a:xfrm>
              <a:off x="11414134" y="4836964"/>
              <a:ext cx="1651001" cy="1581289"/>
            </a:xfrm>
            <a:prstGeom prst="ellipse">
              <a:avLst/>
            </a:prstGeom>
            <a:noFill/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3" name="D"/>
            <p:cNvSpPr txBox="1"/>
            <p:nvPr/>
          </p:nvSpPr>
          <p:spPr>
            <a:xfrm>
              <a:off x="16354933" y="4767252"/>
              <a:ext cx="1094390" cy="165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0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rPr dirty="0"/>
                <a:t>D</a:t>
              </a:r>
            </a:p>
          </p:txBody>
        </p:sp>
        <p:sp>
          <p:nvSpPr>
            <p:cNvPr id="354" name="Oval"/>
            <p:cNvSpPr/>
            <p:nvPr/>
          </p:nvSpPr>
          <p:spPr>
            <a:xfrm>
              <a:off x="16036194" y="4830340"/>
              <a:ext cx="1651001" cy="1578817"/>
            </a:xfrm>
            <a:prstGeom prst="ellipse">
              <a:avLst/>
            </a:prstGeom>
            <a:noFill/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pic>
          <p:nvPicPr>
            <p:cNvPr id="26" name="Picture 25" descr="Icon&#10;&#10;Description automatically generated">
              <a:extLst>
                <a:ext uri="{FF2B5EF4-FFF2-40B4-BE49-F238E27FC236}">
                  <a16:creationId xmlns:a16="http://schemas.microsoft.com/office/drawing/2014/main" id="{7D7FD394-B34B-44EC-BCC7-7AC5E1558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6100" y="6035683"/>
              <a:ext cx="1268078" cy="1646063"/>
            </a:xfrm>
            <a:prstGeom prst="rect">
              <a:avLst/>
            </a:prstGeom>
          </p:spPr>
        </p:pic>
        <p:pic>
          <p:nvPicPr>
            <p:cNvPr id="27" name="Picture 26" descr="Icon&#10;&#10;Description automatically generated">
              <a:extLst>
                <a:ext uri="{FF2B5EF4-FFF2-40B4-BE49-F238E27FC236}">
                  <a16:creationId xmlns:a16="http://schemas.microsoft.com/office/drawing/2014/main" id="{E31E7E5A-A20B-4095-B31B-03FCC59C2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785" y="6035683"/>
              <a:ext cx="1268078" cy="1646063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aving a File"/>
          <p:cNvSpPr txBox="1">
            <a:spLocks noGrp="1"/>
          </p:cNvSpPr>
          <p:nvPr>
            <p:ph type="title"/>
          </p:nvPr>
        </p:nvSpPr>
        <p:spPr>
          <a:xfrm>
            <a:off x="548564" y="-217835"/>
            <a:ext cx="21971004" cy="4648201"/>
          </a:xfrm>
          <a:prstGeom prst="rect">
            <a:avLst/>
          </a:prstGeom>
        </p:spPr>
        <p:txBody>
          <a:bodyPr/>
          <a:lstStyle/>
          <a:p>
            <a:r>
              <a:t>Saving a File</a:t>
            </a:r>
          </a:p>
        </p:txBody>
      </p:sp>
      <p:sp>
        <p:nvSpPr>
          <p:cNvPr id="358" name="Text Document"/>
          <p:cNvSpPr/>
          <p:nvPr/>
        </p:nvSpPr>
        <p:spPr>
          <a:xfrm>
            <a:off x="14005098" y="6035683"/>
            <a:ext cx="1270001" cy="1644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rgbClr val="0089A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9" name="File1.txt"/>
          <p:cNvSpPr txBox="1"/>
          <p:nvPr/>
        </p:nvSpPr>
        <p:spPr>
          <a:xfrm>
            <a:off x="12964193" y="7954868"/>
            <a:ext cx="3351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spcBef>
                <a:spcPts val="1800"/>
              </a:spcBef>
              <a:defRPr sz="4800" spc="-48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File1.txt</a:t>
            </a:r>
          </a:p>
        </p:txBody>
      </p:sp>
      <p:sp>
        <p:nvSpPr>
          <p:cNvPr id="360" name="Text Document"/>
          <p:cNvSpPr/>
          <p:nvPr/>
        </p:nvSpPr>
        <p:spPr>
          <a:xfrm>
            <a:off x="18353022" y="6035683"/>
            <a:ext cx="1270001" cy="1644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rgbClr val="0089A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1" name="Line"/>
          <p:cNvSpPr/>
          <p:nvPr/>
        </p:nvSpPr>
        <p:spPr>
          <a:xfrm>
            <a:off x="16090552" y="6858000"/>
            <a:ext cx="1447018" cy="0"/>
          </a:xfrm>
          <a:prstGeom prst="line">
            <a:avLst/>
          </a:prstGeom>
          <a:ln w="63500">
            <a:solidFill>
              <a:srgbClr val="0089A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2" name="File1.txt"/>
          <p:cNvSpPr txBox="1"/>
          <p:nvPr/>
        </p:nvSpPr>
        <p:spPr>
          <a:xfrm>
            <a:off x="17312116" y="7954868"/>
            <a:ext cx="335181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spcBef>
                <a:spcPts val="1800"/>
              </a:spcBef>
              <a:defRPr sz="4800" spc="-48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File1.txt</a:t>
            </a:r>
          </a:p>
        </p:txBody>
      </p:sp>
      <p:sp>
        <p:nvSpPr>
          <p:cNvPr id="380" name="D"/>
          <p:cNvSpPr txBox="1"/>
          <p:nvPr/>
        </p:nvSpPr>
        <p:spPr>
          <a:xfrm>
            <a:off x="16354933" y="4767253"/>
            <a:ext cx="1094390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10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D</a:t>
            </a:r>
          </a:p>
        </p:txBody>
      </p:sp>
      <p:sp>
        <p:nvSpPr>
          <p:cNvPr id="381" name="Oval"/>
          <p:cNvSpPr/>
          <p:nvPr/>
        </p:nvSpPr>
        <p:spPr>
          <a:xfrm>
            <a:off x="16036194" y="4830341"/>
            <a:ext cx="1651001" cy="1578817"/>
          </a:xfrm>
          <a:prstGeom prst="ellips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744B457-7321-4954-865B-B0A5BF43D541}"/>
              </a:ext>
            </a:extLst>
          </p:cNvPr>
          <p:cNvGrpSpPr/>
          <p:nvPr/>
        </p:nvGrpSpPr>
        <p:grpSpPr>
          <a:xfrm>
            <a:off x="3720071" y="3567840"/>
            <a:ext cx="11793163" cy="5225230"/>
            <a:chOff x="3720071" y="3567840"/>
            <a:chExt cx="11793163" cy="5225230"/>
          </a:xfrm>
        </p:grpSpPr>
        <p:sp>
          <p:nvSpPr>
            <p:cNvPr id="366" name="File1.txt"/>
            <p:cNvSpPr txBox="1"/>
            <p:nvPr/>
          </p:nvSpPr>
          <p:spPr>
            <a:xfrm>
              <a:off x="3720071" y="7954869"/>
              <a:ext cx="335181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825500">
                <a:spcBef>
                  <a:spcPts val="1800"/>
                </a:spcBef>
                <a:defRPr sz="4800" spc="-48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File1.txt</a:t>
              </a:r>
            </a:p>
          </p:txBody>
        </p:sp>
        <p:sp>
          <p:nvSpPr>
            <p:cNvPr id="370" name="Line"/>
            <p:cNvSpPr/>
            <p:nvPr/>
          </p:nvSpPr>
          <p:spPr>
            <a:xfrm>
              <a:off x="6846430" y="6858000"/>
              <a:ext cx="1447018" cy="1"/>
            </a:xfrm>
            <a:prstGeom prst="line">
              <a:avLst/>
            </a:prstGeom>
            <a:noFill/>
            <a:ln w="63500" cap="flat">
              <a:solidFill>
                <a:srgbClr val="0089A3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71" name="File1.txt"/>
            <p:cNvSpPr txBox="1"/>
            <p:nvPr/>
          </p:nvSpPr>
          <p:spPr>
            <a:xfrm>
              <a:off x="8067994" y="7954869"/>
              <a:ext cx="3351814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825500">
                <a:spcBef>
                  <a:spcPts val="1800"/>
                </a:spcBef>
                <a:defRPr sz="4800" spc="-48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File1.txt</a:t>
              </a:r>
            </a:p>
          </p:txBody>
        </p:sp>
        <p:sp>
          <p:nvSpPr>
            <p:cNvPr id="372" name="Line"/>
            <p:cNvSpPr/>
            <p:nvPr/>
          </p:nvSpPr>
          <p:spPr>
            <a:xfrm>
              <a:off x="10834243" y="6858000"/>
              <a:ext cx="2715514" cy="1"/>
            </a:xfrm>
            <a:prstGeom prst="line">
              <a:avLst/>
            </a:prstGeom>
            <a:noFill/>
            <a:ln w="63500" cap="flat">
              <a:solidFill>
                <a:srgbClr val="0089A3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73" name="A"/>
            <p:cNvSpPr txBox="1"/>
            <p:nvPr/>
          </p:nvSpPr>
          <p:spPr>
            <a:xfrm>
              <a:off x="7046980" y="4751133"/>
              <a:ext cx="1045916" cy="15908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lnSpc>
                  <a:spcPts val="12200"/>
                </a:lnSpc>
                <a:defRPr sz="10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374" name="Oval"/>
            <p:cNvSpPr/>
            <p:nvPr/>
          </p:nvSpPr>
          <p:spPr>
            <a:xfrm>
              <a:off x="6743337" y="4886432"/>
              <a:ext cx="1653203" cy="1521260"/>
            </a:xfrm>
            <a:prstGeom prst="ellipse">
              <a:avLst/>
            </a:prstGeom>
            <a:noFill/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5" name="B"/>
            <p:cNvSpPr txBox="1"/>
            <p:nvPr/>
          </p:nvSpPr>
          <p:spPr>
            <a:xfrm>
              <a:off x="11704569" y="4767253"/>
              <a:ext cx="1070130" cy="16432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lnSpc>
                  <a:spcPts val="12200"/>
                </a:lnSpc>
                <a:defRPr sz="10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376" name="Oval"/>
            <p:cNvSpPr/>
            <p:nvPr/>
          </p:nvSpPr>
          <p:spPr>
            <a:xfrm>
              <a:off x="11414134" y="4836965"/>
              <a:ext cx="1651001" cy="1581289"/>
            </a:xfrm>
            <a:prstGeom prst="ellipse">
              <a:avLst/>
            </a:prstGeom>
            <a:noFill/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7" name="C"/>
            <p:cNvSpPr txBox="1"/>
            <p:nvPr/>
          </p:nvSpPr>
          <p:spPr>
            <a:xfrm>
              <a:off x="14140539" y="3567840"/>
              <a:ext cx="1094390" cy="16344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0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rPr dirty="0"/>
                <a:t>C</a:t>
              </a:r>
            </a:p>
          </p:txBody>
        </p:sp>
        <p:sp>
          <p:nvSpPr>
            <p:cNvPr id="378" name="Oval"/>
            <p:cNvSpPr/>
            <p:nvPr/>
          </p:nvSpPr>
          <p:spPr>
            <a:xfrm>
              <a:off x="13862233" y="3655815"/>
              <a:ext cx="1651001" cy="1563025"/>
            </a:xfrm>
            <a:prstGeom prst="ellipse">
              <a:avLst/>
            </a:prstGeom>
            <a:noFill/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pic>
          <p:nvPicPr>
            <p:cNvPr id="27" name="Picture 26" descr="Icon&#10;&#10;Description automatically generated">
              <a:extLst>
                <a:ext uri="{FF2B5EF4-FFF2-40B4-BE49-F238E27FC236}">
                  <a16:creationId xmlns:a16="http://schemas.microsoft.com/office/drawing/2014/main" id="{8410C1A2-B417-4EE6-A552-749489ED6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6100" y="6035683"/>
              <a:ext cx="1268078" cy="1646063"/>
            </a:xfrm>
            <a:prstGeom prst="rect">
              <a:avLst/>
            </a:prstGeom>
          </p:spPr>
        </p:pic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BEFF69A2-5C65-4AA0-B392-1AC39D2AF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785" y="6035683"/>
              <a:ext cx="1268078" cy="1646063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aving a File"/>
          <p:cNvSpPr txBox="1">
            <a:spLocks noGrp="1"/>
          </p:cNvSpPr>
          <p:nvPr>
            <p:ph type="title"/>
          </p:nvPr>
        </p:nvSpPr>
        <p:spPr>
          <a:xfrm>
            <a:off x="548564" y="-217835"/>
            <a:ext cx="21971004" cy="4648201"/>
          </a:xfrm>
          <a:prstGeom prst="rect">
            <a:avLst/>
          </a:prstGeom>
        </p:spPr>
        <p:txBody>
          <a:bodyPr/>
          <a:lstStyle/>
          <a:p>
            <a:r>
              <a:t>Saving a File</a:t>
            </a:r>
          </a:p>
        </p:txBody>
      </p:sp>
      <p:sp>
        <p:nvSpPr>
          <p:cNvPr id="387" name="File1.txt"/>
          <p:cNvSpPr txBox="1"/>
          <p:nvPr/>
        </p:nvSpPr>
        <p:spPr>
          <a:xfrm>
            <a:off x="3720071" y="7954869"/>
            <a:ext cx="3351814" cy="838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 algn="l" defTabSz="825500">
              <a:spcBef>
                <a:spcPts val="1800"/>
              </a:spcBef>
              <a:defRPr sz="4800" spc="-48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File1.txt</a:t>
            </a:r>
          </a:p>
        </p:txBody>
      </p:sp>
      <p:sp>
        <p:nvSpPr>
          <p:cNvPr id="392" name="Line"/>
          <p:cNvSpPr/>
          <p:nvPr/>
        </p:nvSpPr>
        <p:spPr>
          <a:xfrm>
            <a:off x="6846430" y="6857999"/>
            <a:ext cx="1447018" cy="1"/>
          </a:xfrm>
          <a:prstGeom prst="line">
            <a:avLst/>
          </a:prstGeom>
          <a:noFill/>
          <a:ln w="63500" cap="flat">
            <a:solidFill>
              <a:srgbClr val="0089A3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endParaRPr/>
          </a:p>
        </p:txBody>
      </p:sp>
      <p:sp>
        <p:nvSpPr>
          <p:cNvPr id="393" name="File1.txt"/>
          <p:cNvSpPr txBox="1"/>
          <p:nvPr/>
        </p:nvSpPr>
        <p:spPr>
          <a:xfrm>
            <a:off x="8067995" y="7954869"/>
            <a:ext cx="3351813" cy="838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 algn="l" defTabSz="825500">
              <a:spcBef>
                <a:spcPts val="1800"/>
              </a:spcBef>
              <a:defRPr sz="4800" spc="-48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File1.txt</a:t>
            </a:r>
          </a:p>
        </p:txBody>
      </p:sp>
      <p:grpSp>
        <p:nvGrpSpPr>
          <p:cNvPr id="397" name="Group"/>
          <p:cNvGrpSpPr/>
          <p:nvPr/>
        </p:nvGrpSpPr>
        <p:grpSpPr>
          <a:xfrm>
            <a:off x="6743337" y="4751133"/>
            <a:ext cx="1653203" cy="1656559"/>
            <a:chOff x="0" y="0"/>
            <a:chExt cx="1653201" cy="1656557"/>
          </a:xfrm>
        </p:grpSpPr>
        <p:sp>
          <p:nvSpPr>
            <p:cNvPr id="395" name="A"/>
            <p:cNvSpPr txBox="1"/>
            <p:nvPr/>
          </p:nvSpPr>
          <p:spPr>
            <a:xfrm>
              <a:off x="303643" y="0"/>
              <a:ext cx="1045916" cy="15908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lnSpc>
                  <a:spcPts val="12200"/>
                </a:lnSpc>
                <a:defRPr sz="10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396" name="Oval"/>
            <p:cNvSpPr/>
            <p:nvPr/>
          </p:nvSpPr>
          <p:spPr>
            <a:xfrm>
              <a:off x="0" y="135299"/>
              <a:ext cx="1653202" cy="1521259"/>
            </a:xfrm>
            <a:prstGeom prst="ellipse">
              <a:avLst/>
            </a:prstGeom>
            <a:noFill/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15" name="Group"/>
          <p:cNvGrpSpPr/>
          <p:nvPr/>
        </p:nvGrpSpPr>
        <p:grpSpPr>
          <a:xfrm>
            <a:off x="10834243" y="3567840"/>
            <a:ext cx="9829686" cy="5225229"/>
            <a:chOff x="0" y="0"/>
            <a:chExt cx="9829685" cy="5225228"/>
          </a:xfrm>
        </p:grpSpPr>
        <p:grpSp>
          <p:nvGrpSpPr>
            <p:cNvPr id="401" name="Group"/>
            <p:cNvGrpSpPr/>
            <p:nvPr/>
          </p:nvGrpSpPr>
          <p:grpSpPr>
            <a:xfrm>
              <a:off x="0" y="2467843"/>
              <a:ext cx="5481762" cy="2757386"/>
              <a:chOff x="0" y="0"/>
              <a:chExt cx="5481761" cy="2757385"/>
            </a:xfrm>
          </p:grpSpPr>
          <p:sp>
            <p:nvSpPr>
              <p:cNvPr id="398" name="Text Document"/>
              <p:cNvSpPr/>
              <p:nvPr/>
            </p:nvSpPr>
            <p:spPr>
              <a:xfrm>
                <a:off x="3170855" y="0"/>
                <a:ext cx="1270001" cy="16446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" y="0"/>
                    </a:moveTo>
                    <a:cubicBezTo>
                      <a:pt x="96" y="0"/>
                      <a:pt x="0" y="72"/>
                      <a:pt x="0" y="162"/>
                    </a:cubicBezTo>
                    <a:lnTo>
                      <a:pt x="0" y="21438"/>
                    </a:lnTo>
                    <a:cubicBezTo>
                      <a:pt x="0" y="21528"/>
                      <a:pt x="96" y="21600"/>
                      <a:pt x="213" y="21600"/>
                    </a:cubicBezTo>
                    <a:lnTo>
                      <a:pt x="21387" y="21600"/>
                    </a:lnTo>
                    <a:cubicBezTo>
                      <a:pt x="21504" y="21600"/>
                      <a:pt x="21600" y="21528"/>
                      <a:pt x="21600" y="21438"/>
                    </a:cubicBezTo>
                    <a:lnTo>
                      <a:pt x="21600" y="5895"/>
                    </a:lnTo>
                    <a:cubicBezTo>
                      <a:pt x="21600" y="5863"/>
                      <a:pt x="21567" y="5837"/>
                      <a:pt x="21525" y="5837"/>
                    </a:cubicBezTo>
                    <a:lnTo>
                      <a:pt x="14257" y="5837"/>
                    </a:lnTo>
                    <a:cubicBezTo>
                      <a:pt x="14140" y="5837"/>
                      <a:pt x="14044" y="5765"/>
                      <a:pt x="14044" y="5674"/>
                    </a:cubicBezTo>
                    <a:lnTo>
                      <a:pt x="14044" y="58"/>
                    </a:lnTo>
                    <a:cubicBezTo>
                      <a:pt x="14044" y="26"/>
                      <a:pt x="14011" y="0"/>
                      <a:pt x="13969" y="0"/>
                    </a:cubicBezTo>
                    <a:lnTo>
                      <a:pt x="213" y="0"/>
                    </a:lnTo>
                    <a:close/>
                    <a:moveTo>
                      <a:pt x="15018" y="86"/>
                    </a:moveTo>
                    <a:cubicBezTo>
                      <a:pt x="14992" y="94"/>
                      <a:pt x="14972" y="114"/>
                      <a:pt x="14972" y="140"/>
                    </a:cubicBezTo>
                    <a:lnTo>
                      <a:pt x="14972" y="4958"/>
                    </a:lnTo>
                    <a:cubicBezTo>
                      <a:pt x="14972" y="5048"/>
                      <a:pt x="15068" y="5120"/>
                      <a:pt x="15185" y="5120"/>
                    </a:cubicBezTo>
                    <a:lnTo>
                      <a:pt x="21419" y="5120"/>
                    </a:lnTo>
                    <a:cubicBezTo>
                      <a:pt x="21486" y="5120"/>
                      <a:pt x="21519" y="5058"/>
                      <a:pt x="21472" y="5021"/>
                    </a:cubicBezTo>
                    <a:lnTo>
                      <a:pt x="15100" y="99"/>
                    </a:lnTo>
                    <a:cubicBezTo>
                      <a:pt x="15077" y="81"/>
                      <a:pt x="15044" y="78"/>
                      <a:pt x="15018" y="86"/>
                    </a:cubicBezTo>
                    <a:close/>
                    <a:moveTo>
                      <a:pt x="3916" y="7813"/>
                    </a:moveTo>
                    <a:lnTo>
                      <a:pt x="17684" y="7813"/>
                    </a:lnTo>
                    <a:cubicBezTo>
                      <a:pt x="17718" y="7813"/>
                      <a:pt x="17747" y="7836"/>
                      <a:pt x="17747" y="7862"/>
                    </a:cubicBezTo>
                    <a:lnTo>
                      <a:pt x="17747" y="8842"/>
                    </a:lnTo>
                    <a:cubicBezTo>
                      <a:pt x="17747" y="8868"/>
                      <a:pt x="17718" y="8890"/>
                      <a:pt x="17684" y="8890"/>
                    </a:cubicBezTo>
                    <a:lnTo>
                      <a:pt x="3916" y="8890"/>
                    </a:lnTo>
                    <a:cubicBezTo>
                      <a:pt x="3882" y="8890"/>
                      <a:pt x="3853" y="8868"/>
                      <a:pt x="3853" y="8842"/>
                    </a:cubicBezTo>
                    <a:lnTo>
                      <a:pt x="3853" y="7862"/>
                    </a:lnTo>
                    <a:cubicBezTo>
                      <a:pt x="3853" y="7836"/>
                      <a:pt x="3882" y="7813"/>
                      <a:pt x="3916" y="7813"/>
                    </a:cubicBezTo>
                    <a:close/>
                    <a:moveTo>
                      <a:pt x="3916" y="10498"/>
                    </a:moveTo>
                    <a:lnTo>
                      <a:pt x="17684" y="10498"/>
                    </a:lnTo>
                    <a:cubicBezTo>
                      <a:pt x="17718" y="10498"/>
                      <a:pt x="17747" y="10520"/>
                      <a:pt x="17747" y="10546"/>
                    </a:cubicBezTo>
                    <a:lnTo>
                      <a:pt x="17747" y="11526"/>
                    </a:lnTo>
                    <a:cubicBezTo>
                      <a:pt x="17747" y="11552"/>
                      <a:pt x="17718" y="11573"/>
                      <a:pt x="17684" y="11573"/>
                    </a:cubicBezTo>
                    <a:lnTo>
                      <a:pt x="3916" y="11573"/>
                    </a:lnTo>
                    <a:cubicBezTo>
                      <a:pt x="3882" y="11573"/>
                      <a:pt x="3853" y="11552"/>
                      <a:pt x="3853" y="11526"/>
                    </a:cubicBezTo>
                    <a:lnTo>
                      <a:pt x="3853" y="10546"/>
                    </a:lnTo>
                    <a:cubicBezTo>
                      <a:pt x="3853" y="10520"/>
                      <a:pt x="3882" y="10498"/>
                      <a:pt x="3916" y="10498"/>
                    </a:cubicBezTo>
                    <a:close/>
                    <a:moveTo>
                      <a:pt x="3916" y="13182"/>
                    </a:moveTo>
                    <a:lnTo>
                      <a:pt x="17684" y="13182"/>
                    </a:lnTo>
                    <a:cubicBezTo>
                      <a:pt x="17718" y="13182"/>
                      <a:pt x="17747" y="13204"/>
                      <a:pt x="17747" y="13230"/>
                    </a:cubicBezTo>
                    <a:lnTo>
                      <a:pt x="17747" y="14210"/>
                    </a:lnTo>
                    <a:cubicBezTo>
                      <a:pt x="17747" y="14237"/>
                      <a:pt x="17718" y="14257"/>
                      <a:pt x="17684" y="14257"/>
                    </a:cubicBezTo>
                    <a:lnTo>
                      <a:pt x="3916" y="14257"/>
                    </a:lnTo>
                    <a:cubicBezTo>
                      <a:pt x="3882" y="14257"/>
                      <a:pt x="3853" y="14237"/>
                      <a:pt x="3853" y="14210"/>
                    </a:cubicBezTo>
                    <a:lnTo>
                      <a:pt x="3853" y="13230"/>
                    </a:lnTo>
                    <a:cubicBezTo>
                      <a:pt x="3853" y="13204"/>
                      <a:pt x="3882" y="13182"/>
                      <a:pt x="3916" y="13182"/>
                    </a:cubicBezTo>
                    <a:close/>
                    <a:moveTo>
                      <a:pt x="3916" y="15866"/>
                    </a:moveTo>
                    <a:lnTo>
                      <a:pt x="17684" y="15866"/>
                    </a:lnTo>
                    <a:cubicBezTo>
                      <a:pt x="17718" y="15866"/>
                      <a:pt x="17747" y="15888"/>
                      <a:pt x="17747" y="15914"/>
                    </a:cubicBezTo>
                    <a:lnTo>
                      <a:pt x="17747" y="16894"/>
                    </a:lnTo>
                    <a:cubicBezTo>
                      <a:pt x="17747" y="16921"/>
                      <a:pt x="17718" y="16941"/>
                      <a:pt x="17684" y="16941"/>
                    </a:cubicBezTo>
                    <a:lnTo>
                      <a:pt x="3916" y="16941"/>
                    </a:lnTo>
                    <a:cubicBezTo>
                      <a:pt x="3882" y="16941"/>
                      <a:pt x="3853" y="16921"/>
                      <a:pt x="3853" y="16894"/>
                    </a:cubicBezTo>
                    <a:lnTo>
                      <a:pt x="3853" y="15914"/>
                    </a:lnTo>
                    <a:cubicBezTo>
                      <a:pt x="3853" y="15888"/>
                      <a:pt x="3882" y="15866"/>
                      <a:pt x="3916" y="15866"/>
                    </a:cubicBezTo>
                    <a:close/>
                  </a:path>
                </a:pathLst>
              </a:custGeom>
              <a:solidFill>
                <a:srgbClr val="0089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99" name="Line"/>
              <p:cNvSpPr/>
              <p:nvPr/>
            </p:nvSpPr>
            <p:spPr>
              <a:xfrm>
                <a:off x="0" y="822316"/>
                <a:ext cx="2715513" cy="1"/>
              </a:xfrm>
              <a:prstGeom prst="line">
                <a:avLst/>
              </a:prstGeom>
              <a:noFill/>
              <a:ln w="63500" cap="flat">
                <a:solidFill>
                  <a:srgbClr val="0089A3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00" name="File1.txt"/>
              <p:cNvSpPr txBox="1"/>
              <p:nvPr/>
            </p:nvSpPr>
            <p:spPr>
              <a:xfrm>
                <a:off x="2129949" y="1919185"/>
                <a:ext cx="3351813" cy="838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 defTabSz="825500">
                  <a:spcBef>
                    <a:spcPts val="1800"/>
                  </a:spcBef>
                  <a:defRPr sz="4800" spc="-48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r>
                  <a:t>File1.txt</a:t>
                </a:r>
              </a:p>
            </p:txBody>
          </p:sp>
        </p:grpSp>
        <p:grpSp>
          <p:nvGrpSpPr>
            <p:cNvPr id="405" name="Group"/>
            <p:cNvGrpSpPr/>
            <p:nvPr/>
          </p:nvGrpSpPr>
          <p:grpSpPr>
            <a:xfrm>
              <a:off x="5256309" y="2467843"/>
              <a:ext cx="4573377" cy="2757386"/>
              <a:chOff x="0" y="0"/>
              <a:chExt cx="4573375" cy="2757385"/>
            </a:xfrm>
          </p:grpSpPr>
          <p:sp>
            <p:nvSpPr>
              <p:cNvPr id="402" name="Text Document"/>
              <p:cNvSpPr/>
              <p:nvPr/>
            </p:nvSpPr>
            <p:spPr>
              <a:xfrm>
                <a:off x="2262469" y="0"/>
                <a:ext cx="1270001" cy="16446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" y="0"/>
                    </a:moveTo>
                    <a:cubicBezTo>
                      <a:pt x="96" y="0"/>
                      <a:pt x="0" y="72"/>
                      <a:pt x="0" y="162"/>
                    </a:cubicBezTo>
                    <a:lnTo>
                      <a:pt x="0" y="21438"/>
                    </a:lnTo>
                    <a:cubicBezTo>
                      <a:pt x="0" y="21528"/>
                      <a:pt x="96" y="21600"/>
                      <a:pt x="213" y="21600"/>
                    </a:cubicBezTo>
                    <a:lnTo>
                      <a:pt x="21387" y="21600"/>
                    </a:lnTo>
                    <a:cubicBezTo>
                      <a:pt x="21504" y="21600"/>
                      <a:pt x="21600" y="21528"/>
                      <a:pt x="21600" y="21438"/>
                    </a:cubicBezTo>
                    <a:lnTo>
                      <a:pt x="21600" y="5895"/>
                    </a:lnTo>
                    <a:cubicBezTo>
                      <a:pt x="21600" y="5863"/>
                      <a:pt x="21567" y="5837"/>
                      <a:pt x="21525" y="5837"/>
                    </a:cubicBezTo>
                    <a:lnTo>
                      <a:pt x="14257" y="5837"/>
                    </a:lnTo>
                    <a:cubicBezTo>
                      <a:pt x="14140" y="5837"/>
                      <a:pt x="14044" y="5765"/>
                      <a:pt x="14044" y="5674"/>
                    </a:cubicBezTo>
                    <a:lnTo>
                      <a:pt x="14044" y="58"/>
                    </a:lnTo>
                    <a:cubicBezTo>
                      <a:pt x="14044" y="26"/>
                      <a:pt x="14011" y="0"/>
                      <a:pt x="13969" y="0"/>
                    </a:cubicBezTo>
                    <a:lnTo>
                      <a:pt x="213" y="0"/>
                    </a:lnTo>
                    <a:close/>
                    <a:moveTo>
                      <a:pt x="15018" y="86"/>
                    </a:moveTo>
                    <a:cubicBezTo>
                      <a:pt x="14992" y="94"/>
                      <a:pt x="14972" y="114"/>
                      <a:pt x="14972" y="140"/>
                    </a:cubicBezTo>
                    <a:lnTo>
                      <a:pt x="14972" y="4958"/>
                    </a:lnTo>
                    <a:cubicBezTo>
                      <a:pt x="14972" y="5048"/>
                      <a:pt x="15068" y="5120"/>
                      <a:pt x="15185" y="5120"/>
                    </a:cubicBezTo>
                    <a:lnTo>
                      <a:pt x="21419" y="5120"/>
                    </a:lnTo>
                    <a:cubicBezTo>
                      <a:pt x="21486" y="5120"/>
                      <a:pt x="21519" y="5058"/>
                      <a:pt x="21472" y="5021"/>
                    </a:cubicBezTo>
                    <a:lnTo>
                      <a:pt x="15100" y="99"/>
                    </a:lnTo>
                    <a:cubicBezTo>
                      <a:pt x="15077" y="81"/>
                      <a:pt x="15044" y="78"/>
                      <a:pt x="15018" y="86"/>
                    </a:cubicBezTo>
                    <a:close/>
                    <a:moveTo>
                      <a:pt x="3916" y="7813"/>
                    </a:moveTo>
                    <a:lnTo>
                      <a:pt x="17684" y="7813"/>
                    </a:lnTo>
                    <a:cubicBezTo>
                      <a:pt x="17718" y="7813"/>
                      <a:pt x="17747" y="7836"/>
                      <a:pt x="17747" y="7862"/>
                    </a:cubicBezTo>
                    <a:lnTo>
                      <a:pt x="17747" y="8842"/>
                    </a:lnTo>
                    <a:cubicBezTo>
                      <a:pt x="17747" y="8868"/>
                      <a:pt x="17718" y="8890"/>
                      <a:pt x="17684" y="8890"/>
                    </a:cubicBezTo>
                    <a:lnTo>
                      <a:pt x="3916" y="8890"/>
                    </a:lnTo>
                    <a:cubicBezTo>
                      <a:pt x="3882" y="8890"/>
                      <a:pt x="3853" y="8868"/>
                      <a:pt x="3853" y="8842"/>
                    </a:cubicBezTo>
                    <a:lnTo>
                      <a:pt x="3853" y="7862"/>
                    </a:lnTo>
                    <a:cubicBezTo>
                      <a:pt x="3853" y="7836"/>
                      <a:pt x="3882" y="7813"/>
                      <a:pt x="3916" y="7813"/>
                    </a:cubicBezTo>
                    <a:close/>
                    <a:moveTo>
                      <a:pt x="3916" y="10498"/>
                    </a:moveTo>
                    <a:lnTo>
                      <a:pt x="17684" y="10498"/>
                    </a:lnTo>
                    <a:cubicBezTo>
                      <a:pt x="17718" y="10498"/>
                      <a:pt x="17747" y="10520"/>
                      <a:pt x="17747" y="10546"/>
                    </a:cubicBezTo>
                    <a:lnTo>
                      <a:pt x="17747" y="11526"/>
                    </a:lnTo>
                    <a:cubicBezTo>
                      <a:pt x="17747" y="11552"/>
                      <a:pt x="17718" y="11573"/>
                      <a:pt x="17684" y="11573"/>
                    </a:cubicBezTo>
                    <a:lnTo>
                      <a:pt x="3916" y="11573"/>
                    </a:lnTo>
                    <a:cubicBezTo>
                      <a:pt x="3882" y="11573"/>
                      <a:pt x="3853" y="11552"/>
                      <a:pt x="3853" y="11526"/>
                    </a:cubicBezTo>
                    <a:lnTo>
                      <a:pt x="3853" y="10546"/>
                    </a:lnTo>
                    <a:cubicBezTo>
                      <a:pt x="3853" y="10520"/>
                      <a:pt x="3882" y="10498"/>
                      <a:pt x="3916" y="10498"/>
                    </a:cubicBezTo>
                    <a:close/>
                    <a:moveTo>
                      <a:pt x="3916" y="13182"/>
                    </a:moveTo>
                    <a:lnTo>
                      <a:pt x="17684" y="13182"/>
                    </a:lnTo>
                    <a:cubicBezTo>
                      <a:pt x="17718" y="13182"/>
                      <a:pt x="17747" y="13204"/>
                      <a:pt x="17747" y="13230"/>
                    </a:cubicBezTo>
                    <a:lnTo>
                      <a:pt x="17747" y="14210"/>
                    </a:lnTo>
                    <a:cubicBezTo>
                      <a:pt x="17747" y="14237"/>
                      <a:pt x="17718" y="14257"/>
                      <a:pt x="17684" y="14257"/>
                    </a:cubicBezTo>
                    <a:lnTo>
                      <a:pt x="3916" y="14257"/>
                    </a:lnTo>
                    <a:cubicBezTo>
                      <a:pt x="3882" y="14257"/>
                      <a:pt x="3853" y="14237"/>
                      <a:pt x="3853" y="14210"/>
                    </a:cubicBezTo>
                    <a:lnTo>
                      <a:pt x="3853" y="13230"/>
                    </a:lnTo>
                    <a:cubicBezTo>
                      <a:pt x="3853" y="13204"/>
                      <a:pt x="3882" y="13182"/>
                      <a:pt x="3916" y="13182"/>
                    </a:cubicBezTo>
                    <a:close/>
                    <a:moveTo>
                      <a:pt x="3916" y="15866"/>
                    </a:moveTo>
                    <a:lnTo>
                      <a:pt x="17684" y="15866"/>
                    </a:lnTo>
                    <a:cubicBezTo>
                      <a:pt x="17718" y="15866"/>
                      <a:pt x="17747" y="15888"/>
                      <a:pt x="17747" y="15914"/>
                    </a:cubicBezTo>
                    <a:lnTo>
                      <a:pt x="17747" y="16894"/>
                    </a:lnTo>
                    <a:cubicBezTo>
                      <a:pt x="17747" y="16921"/>
                      <a:pt x="17718" y="16941"/>
                      <a:pt x="17684" y="16941"/>
                    </a:cubicBezTo>
                    <a:lnTo>
                      <a:pt x="3916" y="16941"/>
                    </a:lnTo>
                    <a:cubicBezTo>
                      <a:pt x="3882" y="16941"/>
                      <a:pt x="3853" y="16921"/>
                      <a:pt x="3853" y="16894"/>
                    </a:cubicBezTo>
                    <a:lnTo>
                      <a:pt x="3853" y="15914"/>
                    </a:lnTo>
                    <a:cubicBezTo>
                      <a:pt x="3853" y="15888"/>
                      <a:pt x="3882" y="15866"/>
                      <a:pt x="3916" y="15866"/>
                    </a:cubicBezTo>
                    <a:close/>
                  </a:path>
                </a:pathLst>
              </a:custGeom>
              <a:solidFill>
                <a:srgbClr val="0089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03" name="Line"/>
              <p:cNvSpPr/>
              <p:nvPr/>
            </p:nvSpPr>
            <p:spPr>
              <a:xfrm>
                <a:off x="0" y="822316"/>
                <a:ext cx="1447017" cy="1"/>
              </a:xfrm>
              <a:prstGeom prst="line">
                <a:avLst/>
              </a:prstGeom>
              <a:noFill/>
              <a:ln w="63500" cap="flat">
                <a:solidFill>
                  <a:srgbClr val="0089A3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04" name="File1.txt"/>
              <p:cNvSpPr txBox="1"/>
              <p:nvPr/>
            </p:nvSpPr>
            <p:spPr>
              <a:xfrm>
                <a:off x="1221564" y="1919185"/>
                <a:ext cx="3351812" cy="838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 defTabSz="825500">
                  <a:spcBef>
                    <a:spcPts val="1800"/>
                  </a:spcBef>
                  <a:defRPr sz="4800" spc="-48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r>
                  <a:t>File1.txt</a:t>
                </a:r>
              </a:p>
            </p:txBody>
          </p:sp>
        </p:grpSp>
        <p:grpSp>
          <p:nvGrpSpPr>
            <p:cNvPr id="408" name="Group"/>
            <p:cNvGrpSpPr/>
            <p:nvPr/>
          </p:nvGrpSpPr>
          <p:grpSpPr>
            <a:xfrm>
              <a:off x="579890" y="1199413"/>
              <a:ext cx="1651001" cy="1651001"/>
              <a:chOff x="0" y="5162"/>
              <a:chExt cx="1651000" cy="1651000"/>
            </a:xfrm>
          </p:grpSpPr>
          <p:sp>
            <p:nvSpPr>
              <p:cNvPr id="406" name="B"/>
              <p:cNvSpPr txBox="1"/>
              <p:nvPr/>
            </p:nvSpPr>
            <p:spPr>
              <a:xfrm>
                <a:off x="290435" y="5162"/>
                <a:ext cx="1070130" cy="16432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lnSpc>
                    <a:spcPts val="12200"/>
                  </a:lnSpc>
                  <a:defRPr sz="10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407" name="Oval"/>
              <p:cNvSpPr/>
              <p:nvPr/>
            </p:nvSpPr>
            <p:spPr>
              <a:xfrm>
                <a:off x="0" y="74874"/>
                <a:ext cx="1651000" cy="1581289"/>
              </a:xfrm>
              <a:prstGeom prst="ellipse">
                <a:avLst/>
              </a:prstGeom>
              <a:noFill/>
              <a:ln w="889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411" name="Group"/>
            <p:cNvGrpSpPr/>
            <p:nvPr/>
          </p:nvGrpSpPr>
          <p:grpSpPr>
            <a:xfrm>
              <a:off x="3027989" y="0"/>
              <a:ext cx="1651001" cy="1651000"/>
              <a:chOff x="0" y="0"/>
              <a:chExt cx="1651000" cy="1650999"/>
            </a:xfrm>
          </p:grpSpPr>
          <p:sp>
            <p:nvSpPr>
              <p:cNvPr id="409" name="C"/>
              <p:cNvSpPr txBox="1"/>
              <p:nvPr/>
            </p:nvSpPr>
            <p:spPr>
              <a:xfrm>
                <a:off x="278305" y="0"/>
                <a:ext cx="1094390" cy="16344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0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410" name="Oval"/>
              <p:cNvSpPr/>
              <p:nvPr/>
            </p:nvSpPr>
            <p:spPr>
              <a:xfrm>
                <a:off x="0" y="87975"/>
                <a:ext cx="1651000" cy="1563025"/>
              </a:xfrm>
              <a:prstGeom prst="ellipse">
                <a:avLst/>
              </a:prstGeom>
              <a:noFill/>
              <a:ln w="889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414" name="Group"/>
            <p:cNvGrpSpPr/>
            <p:nvPr/>
          </p:nvGrpSpPr>
          <p:grpSpPr>
            <a:xfrm>
              <a:off x="5201951" y="1199412"/>
              <a:ext cx="1651001" cy="1651001"/>
              <a:chOff x="0" y="0"/>
              <a:chExt cx="1651000" cy="1651000"/>
            </a:xfrm>
          </p:grpSpPr>
          <p:sp>
            <p:nvSpPr>
              <p:cNvPr id="412" name="D"/>
              <p:cNvSpPr txBox="1"/>
              <p:nvPr/>
            </p:nvSpPr>
            <p:spPr>
              <a:xfrm>
                <a:off x="318739" y="0"/>
                <a:ext cx="1094390" cy="1651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0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D</a:t>
                </a:r>
              </a:p>
            </p:txBody>
          </p:sp>
          <p:sp>
            <p:nvSpPr>
              <p:cNvPr id="413" name="Oval"/>
              <p:cNvSpPr/>
              <p:nvPr/>
            </p:nvSpPr>
            <p:spPr>
              <a:xfrm>
                <a:off x="0" y="63087"/>
                <a:ext cx="1651000" cy="1578818"/>
              </a:xfrm>
              <a:prstGeom prst="ellipse">
                <a:avLst/>
              </a:prstGeom>
              <a:noFill/>
              <a:ln w="889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</p:grpSp>
      </p:grpSp>
      <p:sp>
        <p:nvSpPr>
          <p:cNvPr id="416" name="$ git pull…"/>
          <p:cNvSpPr txBox="1"/>
          <p:nvPr/>
        </p:nvSpPr>
        <p:spPr>
          <a:xfrm>
            <a:off x="4593421" y="9128396"/>
            <a:ext cx="15197158" cy="4565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spcBef>
                <a:spcPts val="1800"/>
              </a:spcBef>
              <a:defRPr sz="4600" spc="-4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$ git pull</a:t>
            </a:r>
          </a:p>
          <a:p>
            <a:pPr algn="l" defTabSz="825500">
              <a:spcBef>
                <a:spcPts val="1800"/>
              </a:spcBef>
              <a:defRPr sz="4600" spc="-4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$ git checkout -b </a:t>
            </a:r>
            <a:r>
              <a:rPr dirty="0" err="1"/>
              <a:t>new_branch</a:t>
            </a:r>
            <a:endParaRPr lang="en-US" dirty="0"/>
          </a:p>
          <a:p>
            <a:pPr algn="l" defTabSz="825500">
              <a:spcBef>
                <a:spcPts val="1800"/>
              </a:spcBef>
              <a:defRPr sz="4600" spc="-4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 defTabSz="825500">
              <a:spcBef>
                <a:spcPts val="1800"/>
              </a:spcBef>
              <a:defRPr sz="4600" spc="-4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 defTabSz="825500">
              <a:spcBef>
                <a:spcPts val="1800"/>
              </a:spcBef>
              <a:defRPr sz="4600" spc="-4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</p:txBody>
      </p:sp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7F8F6767-B5B0-463E-9A2F-B312A0358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100" y="6035683"/>
            <a:ext cx="1268078" cy="1646063"/>
          </a:xfrm>
          <a:prstGeom prst="rect">
            <a:avLst/>
          </a:prstGeom>
        </p:spPr>
      </p:pic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2916EDB5-A9CD-49F0-B5E8-04BE4E261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785" y="6035683"/>
            <a:ext cx="1268078" cy="164606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7" dur="indefinite" fill="hold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" grpId="1" animBg="1" advAuto="0"/>
      <p:bldP spid="416" grpId="2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aving a File"/>
          <p:cNvSpPr txBox="1">
            <a:spLocks noGrp="1"/>
          </p:cNvSpPr>
          <p:nvPr>
            <p:ph type="title"/>
          </p:nvPr>
        </p:nvSpPr>
        <p:spPr>
          <a:xfrm>
            <a:off x="548564" y="-217835"/>
            <a:ext cx="21971004" cy="4648201"/>
          </a:xfrm>
          <a:prstGeom prst="rect">
            <a:avLst/>
          </a:prstGeom>
        </p:spPr>
        <p:txBody>
          <a:bodyPr/>
          <a:lstStyle/>
          <a:p>
            <a:r>
              <a:t>Saving a File</a:t>
            </a:r>
          </a:p>
        </p:txBody>
      </p:sp>
      <p:sp>
        <p:nvSpPr>
          <p:cNvPr id="421" name="Text Document"/>
          <p:cNvSpPr/>
          <p:nvPr/>
        </p:nvSpPr>
        <p:spPr>
          <a:xfrm>
            <a:off x="14005098" y="6035683"/>
            <a:ext cx="1270001" cy="1644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rgbClr val="0089A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22" name="Line"/>
          <p:cNvSpPr/>
          <p:nvPr/>
        </p:nvSpPr>
        <p:spPr>
          <a:xfrm>
            <a:off x="10834243" y="6858000"/>
            <a:ext cx="2715513" cy="0"/>
          </a:xfrm>
          <a:prstGeom prst="line">
            <a:avLst/>
          </a:prstGeom>
          <a:ln w="63500">
            <a:solidFill>
              <a:srgbClr val="0089A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23" name="File1.txt"/>
          <p:cNvSpPr txBox="1"/>
          <p:nvPr/>
        </p:nvSpPr>
        <p:spPr>
          <a:xfrm>
            <a:off x="12964193" y="7954868"/>
            <a:ext cx="3351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spcBef>
                <a:spcPts val="1800"/>
              </a:spcBef>
              <a:defRPr sz="4800" spc="-48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File1.txt</a:t>
            </a:r>
          </a:p>
        </p:txBody>
      </p:sp>
      <p:sp>
        <p:nvSpPr>
          <p:cNvPr id="424" name="B"/>
          <p:cNvSpPr txBox="1"/>
          <p:nvPr/>
        </p:nvSpPr>
        <p:spPr>
          <a:xfrm>
            <a:off x="11704568" y="4767253"/>
            <a:ext cx="1070130" cy="1643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lnSpc>
                <a:spcPts val="12200"/>
              </a:lnSpc>
              <a:defRPr sz="10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</a:t>
            </a:r>
          </a:p>
        </p:txBody>
      </p:sp>
      <p:sp>
        <p:nvSpPr>
          <p:cNvPr id="425" name="Oval"/>
          <p:cNvSpPr/>
          <p:nvPr/>
        </p:nvSpPr>
        <p:spPr>
          <a:xfrm>
            <a:off x="11414133" y="4836965"/>
            <a:ext cx="1651001" cy="1581289"/>
          </a:xfrm>
          <a:prstGeom prst="ellips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26" name="File1.txt"/>
          <p:cNvSpPr txBox="1"/>
          <p:nvPr/>
        </p:nvSpPr>
        <p:spPr>
          <a:xfrm>
            <a:off x="8067994" y="7954868"/>
            <a:ext cx="335181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spcBef>
                <a:spcPts val="1800"/>
              </a:spcBef>
              <a:defRPr sz="4800" spc="-48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File1.txt</a:t>
            </a:r>
          </a:p>
        </p:txBody>
      </p:sp>
      <p:grpSp>
        <p:nvGrpSpPr>
          <p:cNvPr id="441" name="Group"/>
          <p:cNvGrpSpPr/>
          <p:nvPr/>
        </p:nvGrpSpPr>
        <p:grpSpPr>
          <a:xfrm>
            <a:off x="3720072" y="3567840"/>
            <a:ext cx="16943857" cy="5225230"/>
            <a:chOff x="0" y="0"/>
            <a:chExt cx="16943857" cy="5225230"/>
          </a:xfrm>
        </p:grpSpPr>
        <p:sp>
          <p:nvSpPr>
            <p:cNvPr id="430" name="File1.txt"/>
            <p:cNvSpPr txBox="1"/>
            <p:nvPr/>
          </p:nvSpPr>
          <p:spPr>
            <a:xfrm>
              <a:off x="0" y="4387029"/>
              <a:ext cx="3351812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825500">
                <a:spcBef>
                  <a:spcPts val="1800"/>
                </a:spcBef>
                <a:defRPr sz="4800" spc="-48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File1.txt</a:t>
              </a:r>
            </a:p>
          </p:txBody>
        </p:sp>
        <p:sp>
          <p:nvSpPr>
            <p:cNvPr id="431" name="Line"/>
            <p:cNvSpPr/>
            <p:nvPr/>
          </p:nvSpPr>
          <p:spPr>
            <a:xfrm>
              <a:off x="3126358" y="3290160"/>
              <a:ext cx="1447018" cy="1"/>
            </a:xfrm>
            <a:prstGeom prst="line">
              <a:avLst/>
            </a:prstGeom>
            <a:noFill/>
            <a:ln w="63500" cap="flat">
              <a:solidFill>
                <a:srgbClr val="0089A3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32" name="Text Document"/>
            <p:cNvSpPr/>
            <p:nvPr/>
          </p:nvSpPr>
          <p:spPr>
            <a:xfrm>
              <a:off x="14632950" y="2467843"/>
              <a:ext cx="1270001" cy="164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rgbClr val="0089A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3" name="Line"/>
            <p:cNvSpPr/>
            <p:nvPr/>
          </p:nvSpPr>
          <p:spPr>
            <a:xfrm>
              <a:off x="12370480" y="3290160"/>
              <a:ext cx="1447018" cy="1"/>
            </a:xfrm>
            <a:prstGeom prst="line">
              <a:avLst/>
            </a:prstGeom>
            <a:noFill/>
            <a:ln w="63500" cap="flat">
              <a:solidFill>
                <a:srgbClr val="0089A3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34" name="File1.txt"/>
            <p:cNvSpPr txBox="1"/>
            <p:nvPr/>
          </p:nvSpPr>
          <p:spPr>
            <a:xfrm>
              <a:off x="13592044" y="4387029"/>
              <a:ext cx="335181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825500">
                <a:spcBef>
                  <a:spcPts val="1800"/>
                </a:spcBef>
                <a:defRPr sz="4800" spc="-48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File1.txt</a:t>
              </a:r>
            </a:p>
          </p:txBody>
        </p:sp>
        <p:sp>
          <p:nvSpPr>
            <p:cNvPr id="435" name="A"/>
            <p:cNvSpPr txBox="1"/>
            <p:nvPr/>
          </p:nvSpPr>
          <p:spPr>
            <a:xfrm>
              <a:off x="3326908" y="1183293"/>
              <a:ext cx="1045916" cy="15908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lnSpc>
                  <a:spcPts val="12200"/>
                </a:lnSpc>
                <a:defRPr sz="10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436" name="Oval"/>
            <p:cNvSpPr/>
            <p:nvPr/>
          </p:nvSpPr>
          <p:spPr>
            <a:xfrm>
              <a:off x="3023265" y="1318592"/>
              <a:ext cx="1653203" cy="1521260"/>
            </a:xfrm>
            <a:prstGeom prst="ellipse">
              <a:avLst/>
            </a:prstGeom>
            <a:noFill/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7" name="C"/>
            <p:cNvSpPr txBox="1"/>
            <p:nvPr/>
          </p:nvSpPr>
          <p:spPr>
            <a:xfrm>
              <a:off x="10420466" y="0"/>
              <a:ext cx="1094390" cy="16344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0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438" name="Oval"/>
            <p:cNvSpPr/>
            <p:nvPr/>
          </p:nvSpPr>
          <p:spPr>
            <a:xfrm>
              <a:off x="10142160" y="87975"/>
              <a:ext cx="1651001" cy="1563025"/>
            </a:xfrm>
            <a:prstGeom prst="ellipse">
              <a:avLst/>
            </a:prstGeom>
            <a:noFill/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9" name="D"/>
            <p:cNvSpPr txBox="1"/>
            <p:nvPr/>
          </p:nvSpPr>
          <p:spPr>
            <a:xfrm>
              <a:off x="12634861" y="1199412"/>
              <a:ext cx="1094390" cy="165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0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D</a:t>
              </a:r>
            </a:p>
          </p:txBody>
        </p:sp>
        <p:sp>
          <p:nvSpPr>
            <p:cNvPr id="440" name="Oval"/>
            <p:cNvSpPr/>
            <p:nvPr/>
          </p:nvSpPr>
          <p:spPr>
            <a:xfrm>
              <a:off x="12316122" y="1262500"/>
              <a:ext cx="1651001" cy="1578818"/>
            </a:xfrm>
            <a:prstGeom prst="ellipse">
              <a:avLst/>
            </a:prstGeom>
            <a:noFill/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442" name="$ git pull…"/>
          <p:cNvSpPr txBox="1"/>
          <p:nvPr/>
        </p:nvSpPr>
        <p:spPr>
          <a:xfrm>
            <a:off x="4593421" y="9128396"/>
            <a:ext cx="15197158" cy="4565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spcBef>
                <a:spcPts val="1800"/>
              </a:spcBef>
              <a:defRPr sz="4600" spc="-45">
                <a:solidFill>
                  <a:srgbClr val="0089A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$ git pull</a:t>
            </a:r>
          </a:p>
          <a:p>
            <a:pPr algn="l" defTabSz="825500">
              <a:spcBef>
                <a:spcPts val="1800"/>
              </a:spcBef>
              <a:defRPr sz="4600" spc="-45">
                <a:solidFill>
                  <a:srgbClr val="0089A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$ git checkout -b </a:t>
            </a:r>
            <a:r>
              <a:rPr dirty="0" err="1"/>
              <a:t>new_branch</a:t>
            </a:r>
            <a:endParaRPr dirty="0"/>
          </a:p>
          <a:p>
            <a:pPr algn="l" defTabSz="825500">
              <a:spcBef>
                <a:spcPts val="1800"/>
              </a:spcBef>
              <a:defRPr sz="4600" spc="-4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algn="l" defTabSz="825500">
              <a:spcBef>
                <a:spcPts val="1800"/>
              </a:spcBef>
              <a:defRPr sz="4600" spc="-4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 defTabSz="825500">
              <a:spcBef>
                <a:spcPts val="1800"/>
              </a:spcBef>
              <a:defRPr sz="4600" spc="-4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</p:txBody>
      </p: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8ED96F47-E3CE-4466-AB42-5E1320576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100" y="6035683"/>
            <a:ext cx="1268078" cy="1646063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463CD9F6-8E48-458C-8418-23FE1C3F4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785" y="6035683"/>
            <a:ext cx="1268078" cy="1646063"/>
          </a:xfrm>
          <a:prstGeom prst="rect">
            <a:avLst/>
          </a:prstGeom>
        </p:spPr>
      </p:pic>
      <p:sp>
        <p:nvSpPr>
          <p:cNvPr id="30" name="$ git pull…">
            <a:extLst>
              <a:ext uri="{FF2B5EF4-FFF2-40B4-BE49-F238E27FC236}">
                <a16:creationId xmlns:a16="http://schemas.microsoft.com/office/drawing/2014/main" id="{BA0D42B7-8179-4B63-8A77-F270E608CB6A}"/>
              </a:ext>
            </a:extLst>
          </p:cNvPr>
          <p:cNvSpPr txBox="1"/>
          <p:nvPr/>
        </p:nvSpPr>
        <p:spPr>
          <a:xfrm>
            <a:off x="4593421" y="9126135"/>
            <a:ext cx="15197158" cy="4565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spcBef>
                <a:spcPts val="1800"/>
              </a:spcBef>
              <a:defRPr sz="4600" spc="-4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$ git pull</a:t>
            </a:r>
            <a:endParaRPr lang="en-US" dirty="0"/>
          </a:p>
          <a:p>
            <a:pPr algn="l" defTabSz="825500">
              <a:spcBef>
                <a:spcPts val="1800"/>
              </a:spcBef>
              <a:defRPr sz="4600" spc="-4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$ git checkout -b </a:t>
            </a:r>
            <a:r>
              <a:rPr dirty="0" err="1"/>
              <a:t>new_branch</a:t>
            </a:r>
            <a:endParaRPr lang="en-US" dirty="0"/>
          </a:p>
          <a:p>
            <a:pPr algn="l" defTabSz="825500">
              <a:spcBef>
                <a:spcPts val="1800"/>
              </a:spcBef>
              <a:defRPr sz="4600" spc="-4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 defTabSz="825500">
              <a:spcBef>
                <a:spcPts val="1800"/>
              </a:spcBef>
              <a:defRPr sz="4600" spc="-4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 defTabSz="825500">
              <a:spcBef>
                <a:spcPts val="1800"/>
              </a:spcBef>
              <a:defRPr sz="4600" spc="-4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7" dur="indefinite" fill="hold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" grpId="1" animBg="1" advAuto="0"/>
      <p:bldP spid="442" grpId="2" animBg="1" advAuto="0"/>
      <p:bldP spid="30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aving a File"/>
          <p:cNvSpPr txBox="1">
            <a:spLocks noGrp="1"/>
          </p:cNvSpPr>
          <p:nvPr>
            <p:ph type="title"/>
          </p:nvPr>
        </p:nvSpPr>
        <p:spPr>
          <a:xfrm>
            <a:off x="548564" y="-217835"/>
            <a:ext cx="21971004" cy="4648201"/>
          </a:xfrm>
          <a:prstGeom prst="rect">
            <a:avLst/>
          </a:prstGeom>
        </p:spPr>
        <p:txBody>
          <a:bodyPr/>
          <a:lstStyle/>
          <a:p>
            <a:r>
              <a:t>Saving a File</a:t>
            </a:r>
          </a:p>
        </p:txBody>
      </p:sp>
      <p:sp>
        <p:nvSpPr>
          <p:cNvPr id="446" name="Text Document"/>
          <p:cNvSpPr/>
          <p:nvPr/>
        </p:nvSpPr>
        <p:spPr>
          <a:xfrm>
            <a:off x="14005098" y="6035683"/>
            <a:ext cx="1270001" cy="1644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rgbClr val="0089A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47" name="File1.txt"/>
          <p:cNvSpPr txBox="1"/>
          <p:nvPr/>
        </p:nvSpPr>
        <p:spPr>
          <a:xfrm>
            <a:off x="12964193" y="7954868"/>
            <a:ext cx="3351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spcBef>
                <a:spcPts val="1800"/>
              </a:spcBef>
              <a:defRPr sz="4800" spc="-48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File1.txt</a:t>
            </a:r>
          </a:p>
        </p:txBody>
      </p:sp>
      <p:sp>
        <p:nvSpPr>
          <p:cNvPr id="448" name="C"/>
          <p:cNvSpPr txBox="1"/>
          <p:nvPr/>
        </p:nvSpPr>
        <p:spPr>
          <a:xfrm>
            <a:off x="14140538" y="3567840"/>
            <a:ext cx="1094390" cy="1634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10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C</a:t>
            </a:r>
          </a:p>
        </p:txBody>
      </p:sp>
      <p:sp>
        <p:nvSpPr>
          <p:cNvPr id="449" name="Oval"/>
          <p:cNvSpPr/>
          <p:nvPr/>
        </p:nvSpPr>
        <p:spPr>
          <a:xfrm>
            <a:off x="13862232" y="3655816"/>
            <a:ext cx="1651001" cy="1563025"/>
          </a:xfrm>
          <a:prstGeom prst="ellips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69" name="$ git pull…"/>
          <p:cNvSpPr txBox="1"/>
          <p:nvPr/>
        </p:nvSpPr>
        <p:spPr>
          <a:xfrm>
            <a:off x="4593421" y="9128396"/>
            <a:ext cx="15197158" cy="4565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spcBef>
                <a:spcPts val="1800"/>
              </a:spcBef>
              <a:defRPr sz="4600" spc="-45">
                <a:solidFill>
                  <a:srgbClr val="0089A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$ git pull</a:t>
            </a:r>
          </a:p>
          <a:p>
            <a:pPr algn="l" defTabSz="825500">
              <a:spcBef>
                <a:spcPts val="1800"/>
              </a:spcBef>
              <a:defRPr sz="4600" spc="-45">
                <a:solidFill>
                  <a:srgbClr val="0089A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$ git checkout -b </a:t>
            </a:r>
            <a:r>
              <a:rPr dirty="0" err="1"/>
              <a:t>new_branch</a:t>
            </a:r>
            <a:endParaRPr lang="en-US" dirty="0"/>
          </a:p>
          <a:p>
            <a:pPr algn="l" defTabSz="825500">
              <a:spcBef>
                <a:spcPts val="1800"/>
              </a:spcBef>
              <a:defRPr sz="4600" spc="-45">
                <a:solidFill>
                  <a:srgbClr val="0089A3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 defTabSz="825500">
              <a:spcBef>
                <a:spcPts val="1800"/>
              </a:spcBef>
              <a:defRPr sz="4600" spc="-4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 defTabSz="825500">
              <a:spcBef>
                <a:spcPts val="1800"/>
              </a:spcBef>
              <a:defRPr sz="4600" spc="-4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</p:txBody>
      </p:sp>
      <p:sp>
        <p:nvSpPr>
          <p:cNvPr id="470" name="$ git add .…"/>
          <p:cNvSpPr txBox="1"/>
          <p:nvPr/>
        </p:nvSpPr>
        <p:spPr>
          <a:xfrm>
            <a:off x="4593421" y="7264647"/>
            <a:ext cx="4284506" cy="6442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825500">
              <a:spcBef>
                <a:spcPts val="1800"/>
              </a:spcBef>
              <a:defRPr sz="4600" spc="-4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 defTabSz="825500">
              <a:spcBef>
                <a:spcPts val="1800"/>
              </a:spcBef>
              <a:defRPr sz="4600" spc="-4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 defTabSz="825500">
              <a:spcBef>
                <a:spcPts val="1800"/>
              </a:spcBef>
              <a:defRPr sz="4600" spc="-4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 defTabSz="825500">
              <a:spcBef>
                <a:spcPts val="1800"/>
              </a:spcBef>
              <a:defRPr sz="4600" spc="-4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 defTabSz="825500">
              <a:spcBef>
                <a:spcPts val="1800"/>
              </a:spcBef>
              <a:defRPr sz="4600" spc="-4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$ git add .</a:t>
            </a:r>
          </a:p>
          <a:p>
            <a:pPr algn="l" defTabSz="825500">
              <a:spcBef>
                <a:spcPts val="1800"/>
              </a:spcBef>
              <a:defRPr sz="4600" spc="-4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$ git commit</a:t>
            </a:r>
            <a:endParaRPr lang="en-US" dirty="0"/>
          </a:p>
          <a:p>
            <a:pPr algn="l" defTabSz="825500">
              <a:spcBef>
                <a:spcPts val="1800"/>
              </a:spcBef>
              <a:defRPr sz="4600" spc="-4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EA69DA-1AE3-4352-A99C-DB6B3DFB5429}"/>
              </a:ext>
            </a:extLst>
          </p:cNvPr>
          <p:cNvGrpSpPr/>
          <p:nvPr/>
        </p:nvGrpSpPr>
        <p:grpSpPr>
          <a:xfrm>
            <a:off x="3720072" y="4751133"/>
            <a:ext cx="16943857" cy="4041937"/>
            <a:chOff x="3720072" y="4751133"/>
            <a:chExt cx="16943857" cy="4041937"/>
          </a:xfrm>
        </p:grpSpPr>
        <p:sp>
          <p:nvSpPr>
            <p:cNvPr id="453" name="File1.txt"/>
            <p:cNvSpPr txBox="1"/>
            <p:nvPr/>
          </p:nvSpPr>
          <p:spPr>
            <a:xfrm>
              <a:off x="3720072" y="7954869"/>
              <a:ext cx="3351812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825500">
                <a:spcBef>
                  <a:spcPts val="1800"/>
                </a:spcBef>
                <a:defRPr sz="4800" spc="-48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File1.txt</a:t>
              </a:r>
            </a:p>
          </p:txBody>
        </p:sp>
        <p:sp>
          <p:nvSpPr>
            <p:cNvPr id="456" name="Line"/>
            <p:cNvSpPr/>
            <p:nvPr/>
          </p:nvSpPr>
          <p:spPr>
            <a:xfrm>
              <a:off x="6846430" y="6858000"/>
              <a:ext cx="1447018" cy="1"/>
            </a:xfrm>
            <a:prstGeom prst="line">
              <a:avLst/>
            </a:prstGeom>
            <a:noFill/>
            <a:ln w="63500" cap="flat">
              <a:solidFill>
                <a:srgbClr val="0089A3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57" name="File1.txt"/>
            <p:cNvSpPr txBox="1"/>
            <p:nvPr/>
          </p:nvSpPr>
          <p:spPr>
            <a:xfrm>
              <a:off x="8067994" y="7954869"/>
              <a:ext cx="335181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825500">
                <a:spcBef>
                  <a:spcPts val="1800"/>
                </a:spcBef>
                <a:defRPr sz="4800" spc="-48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File1.txt</a:t>
              </a:r>
            </a:p>
          </p:txBody>
        </p:sp>
        <p:sp>
          <p:nvSpPr>
            <p:cNvPr id="458" name="Line"/>
            <p:cNvSpPr/>
            <p:nvPr/>
          </p:nvSpPr>
          <p:spPr>
            <a:xfrm>
              <a:off x="10834243" y="6858000"/>
              <a:ext cx="2715514" cy="1"/>
            </a:xfrm>
            <a:prstGeom prst="line">
              <a:avLst/>
            </a:prstGeom>
            <a:noFill/>
            <a:ln w="63500" cap="flat">
              <a:solidFill>
                <a:srgbClr val="0089A3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59" name="Text Document"/>
            <p:cNvSpPr/>
            <p:nvPr/>
          </p:nvSpPr>
          <p:spPr>
            <a:xfrm>
              <a:off x="18353022" y="6035682"/>
              <a:ext cx="1270001" cy="1644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rgbClr val="0089A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0" name="Line"/>
            <p:cNvSpPr/>
            <p:nvPr/>
          </p:nvSpPr>
          <p:spPr>
            <a:xfrm>
              <a:off x="16090552" y="6858000"/>
              <a:ext cx="1447018" cy="1"/>
            </a:xfrm>
            <a:prstGeom prst="line">
              <a:avLst/>
            </a:prstGeom>
            <a:noFill/>
            <a:ln w="63500" cap="flat">
              <a:solidFill>
                <a:srgbClr val="0089A3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61" name="File1.txt"/>
            <p:cNvSpPr txBox="1"/>
            <p:nvPr/>
          </p:nvSpPr>
          <p:spPr>
            <a:xfrm>
              <a:off x="17312116" y="7954869"/>
              <a:ext cx="335181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825500">
                <a:spcBef>
                  <a:spcPts val="1800"/>
                </a:spcBef>
                <a:defRPr sz="4800" spc="-48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File1.txt</a:t>
              </a:r>
            </a:p>
          </p:txBody>
        </p:sp>
        <p:sp>
          <p:nvSpPr>
            <p:cNvPr id="462" name="A"/>
            <p:cNvSpPr txBox="1"/>
            <p:nvPr/>
          </p:nvSpPr>
          <p:spPr>
            <a:xfrm>
              <a:off x="7046980" y="4751133"/>
              <a:ext cx="1045916" cy="15908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lnSpc>
                  <a:spcPts val="12200"/>
                </a:lnSpc>
                <a:defRPr sz="10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463" name="Oval"/>
            <p:cNvSpPr/>
            <p:nvPr/>
          </p:nvSpPr>
          <p:spPr>
            <a:xfrm>
              <a:off x="6743337" y="4886432"/>
              <a:ext cx="1653203" cy="1521259"/>
            </a:xfrm>
            <a:prstGeom prst="ellipse">
              <a:avLst/>
            </a:prstGeom>
            <a:noFill/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4" name="B"/>
            <p:cNvSpPr txBox="1"/>
            <p:nvPr/>
          </p:nvSpPr>
          <p:spPr>
            <a:xfrm>
              <a:off x="11704569" y="4767252"/>
              <a:ext cx="1070130" cy="1643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lnSpc>
                  <a:spcPts val="12200"/>
                </a:lnSpc>
                <a:defRPr sz="10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465" name="Oval"/>
            <p:cNvSpPr/>
            <p:nvPr/>
          </p:nvSpPr>
          <p:spPr>
            <a:xfrm>
              <a:off x="11414134" y="4836964"/>
              <a:ext cx="1651001" cy="1581289"/>
            </a:xfrm>
            <a:prstGeom prst="ellipse">
              <a:avLst/>
            </a:prstGeom>
            <a:noFill/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6" name="D"/>
            <p:cNvSpPr txBox="1"/>
            <p:nvPr/>
          </p:nvSpPr>
          <p:spPr>
            <a:xfrm>
              <a:off x="16354933" y="4767252"/>
              <a:ext cx="1094390" cy="165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0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D</a:t>
              </a:r>
            </a:p>
          </p:txBody>
        </p:sp>
        <p:sp>
          <p:nvSpPr>
            <p:cNvPr id="467" name="Oval"/>
            <p:cNvSpPr/>
            <p:nvPr/>
          </p:nvSpPr>
          <p:spPr>
            <a:xfrm>
              <a:off x="16036194" y="4830340"/>
              <a:ext cx="1651001" cy="1578817"/>
            </a:xfrm>
            <a:prstGeom prst="ellipse">
              <a:avLst/>
            </a:prstGeom>
            <a:noFill/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272FFF73-AB65-4E86-AE6A-D5408BC63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6100" y="6035683"/>
              <a:ext cx="1268078" cy="1646063"/>
            </a:xfrm>
            <a:prstGeom prst="rect">
              <a:avLst/>
            </a:prstGeom>
          </p:spPr>
        </p:pic>
        <p:pic>
          <p:nvPicPr>
            <p:cNvPr id="29" name="Picture 28" descr="Icon&#10;&#10;Description automatically generated">
              <a:extLst>
                <a:ext uri="{FF2B5EF4-FFF2-40B4-BE49-F238E27FC236}">
                  <a16:creationId xmlns:a16="http://schemas.microsoft.com/office/drawing/2014/main" id="{D6B086B1-A7CC-43E4-B977-C735EE20A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785" y="6035683"/>
              <a:ext cx="1268078" cy="1646063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" grpId="2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aving a File"/>
          <p:cNvSpPr txBox="1">
            <a:spLocks noGrp="1"/>
          </p:cNvSpPr>
          <p:nvPr>
            <p:ph type="title"/>
          </p:nvPr>
        </p:nvSpPr>
        <p:spPr>
          <a:xfrm>
            <a:off x="548564" y="-217835"/>
            <a:ext cx="21971004" cy="4648201"/>
          </a:xfrm>
          <a:prstGeom prst="rect">
            <a:avLst/>
          </a:prstGeom>
        </p:spPr>
        <p:txBody>
          <a:bodyPr/>
          <a:lstStyle/>
          <a:p>
            <a:r>
              <a:t>Saving a File</a:t>
            </a:r>
          </a:p>
        </p:txBody>
      </p:sp>
      <p:sp>
        <p:nvSpPr>
          <p:cNvPr id="475" name="Text Document"/>
          <p:cNvSpPr/>
          <p:nvPr/>
        </p:nvSpPr>
        <p:spPr>
          <a:xfrm>
            <a:off x="18353022" y="6035683"/>
            <a:ext cx="1270001" cy="1644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rgbClr val="0089A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76" name="Line"/>
          <p:cNvSpPr/>
          <p:nvPr/>
        </p:nvSpPr>
        <p:spPr>
          <a:xfrm>
            <a:off x="16090552" y="6858000"/>
            <a:ext cx="1447018" cy="0"/>
          </a:xfrm>
          <a:prstGeom prst="line">
            <a:avLst/>
          </a:prstGeom>
          <a:ln w="63500">
            <a:solidFill>
              <a:srgbClr val="0089A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77" name="File1.txt"/>
          <p:cNvSpPr txBox="1"/>
          <p:nvPr/>
        </p:nvSpPr>
        <p:spPr>
          <a:xfrm>
            <a:off x="17312116" y="7954868"/>
            <a:ext cx="335181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spcBef>
                <a:spcPts val="1800"/>
              </a:spcBef>
              <a:defRPr sz="4800" spc="-48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File1.txt</a:t>
            </a:r>
          </a:p>
        </p:txBody>
      </p:sp>
      <p:sp>
        <p:nvSpPr>
          <p:cNvPr id="495" name="D"/>
          <p:cNvSpPr txBox="1"/>
          <p:nvPr/>
        </p:nvSpPr>
        <p:spPr>
          <a:xfrm>
            <a:off x="16354933" y="4767253"/>
            <a:ext cx="1094390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10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D</a:t>
            </a:r>
          </a:p>
        </p:txBody>
      </p:sp>
      <p:sp>
        <p:nvSpPr>
          <p:cNvPr id="496" name="Oval"/>
          <p:cNvSpPr/>
          <p:nvPr/>
        </p:nvSpPr>
        <p:spPr>
          <a:xfrm>
            <a:off x="16036194" y="4830341"/>
            <a:ext cx="1651001" cy="1578817"/>
          </a:xfrm>
          <a:prstGeom prst="ellips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98" name="$ git pull…"/>
          <p:cNvSpPr txBox="1"/>
          <p:nvPr/>
        </p:nvSpPr>
        <p:spPr>
          <a:xfrm>
            <a:off x="4593421" y="9128095"/>
            <a:ext cx="15197158" cy="4565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spcBef>
                <a:spcPts val="1800"/>
              </a:spcBef>
              <a:defRPr sz="4600" spc="-45">
                <a:solidFill>
                  <a:srgbClr val="0089A3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algn="l" defTabSz="825500">
              <a:spcBef>
                <a:spcPts val="1800"/>
              </a:spcBef>
              <a:defRPr sz="4600" spc="-45">
                <a:solidFill>
                  <a:srgbClr val="0089A3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>
              <a:solidFill>
                <a:srgbClr val="000000"/>
              </a:solidFill>
            </a:endParaRPr>
          </a:p>
          <a:p>
            <a:pPr algn="l" defTabSz="825500">
              <a:spcBef>
                <a:spcPts val="1800"/>
              </a:spcBef>
              <a:defRPr sz="4600" spc="-45">
                <a:solidFill>
                  <a:srgbClr val="0089A3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>
              <a:solidFill>
                <a:srgbClr val="000000"/>
              </a:solidFill>
            </a:endParaRPr>
          </a:p>
          <a:p>
            <a:pPr algn="l" defTabSz="825500">
              <a:spcBef>
                <a:spcPts val="1800"/>
              </a:spcBef>
              <a:defRPr sz="4600" spc="-45">
                <a:solidFill>
                  <a:srgbClr val="0089A3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>
              <a:solidFill>
                <a:srgbClr val="000000"/>
              </a:solidFill>
            </a:endParaRPr>
          </a:p>
          <a:p>
            <a:pPr algn="l" defTabSz="825500">
              <a:spcBef>
                <a:spcPts val="1800"/>
              </a:spcBef>
              <a:defRPr sz="4600" spc="-45">
                <a:solidFill>
                  <a:srgbClr val="0089A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rgbClr val="000000"/>
                </a:solidFill>
              </a:rPr>
              <a:t>$ git push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473" name="Text Document"/>
          <p:cNvSpPr/>
          <p:nvPr/>
        </p:nvSpPr>
        <p:spPr>
          <a:xfrm>
            <a:off x="14005098" y="6035683"/>
            <a:ext cx="1270001" cy="1644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rgbClr val="0089A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74" name="File1.txt"/>
          <p:cNvSpPr txBox="1"/>
          <p:nvPr/>
        </p:nvSpPr>
        <p:spPr>
          <a:xfrm>
            <a:off x="12964193" y="7954868"/>
            <a:ext cx="3351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spcBef>
                <a:spcPts val="1800"/>
              </a:spcBef>
              <a:defRPr sz="4800" spc="-48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File1.txt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35BA68-3084-423D-B815-1F61BFA53B7C}"/>
              </a:ext>
            </a:extLst>
          </p:cNvPr>
          <p:cNvGrpSpPr/>
          <p:nvPr/>
        </p:nvGrpSpPr>
        <p:grpSpPr>
          <a:xfrm>
            <a:off x="3720071" y="3567840"/>
            <a:ext cx="11793163" cy="5225230"/>
            <a:chOff x="3720071" y="3567840"/>
            <a:chExt cx="11793163" cy="5225230"/>
          </a:xfrm>
        </p:grpSpPr>
        <p:sp>
          <p:nvSpPr>
            <p:cNvPr id="481" name="File1.txt"/>
            <p:cNvSpPr txBox="1"/>
            <p:nvPr/>
          </p:nvSpPr>
          <p:spPr>
            <a:xfrm>
              <a:off x="3720071" y="7954869"/>
              <a:ext cx="335181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825500">
                <a:spcBef>
                  <a:spcPts val="1800"/>
                </a:spcBef>
                <a:defRPr sz="4800" spc="-48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File1.txt</a:t>
              </a:r>
            </a:p>
          </p:txBody>
        </p:sp>
        <p:sp>
          <p:nvSpPr>
            <p:cNvPr id="485" name="Line"/>
            <p:cNvSpPr/>
            <p:nvPr/>
          </p:nvSpPr>
          <p:spPr>
            <a:xfrm>
              <a:off x="6846430" y="6858000"/>
              <a:ext cx="1447018" cy="1"/>
            </a:xfrm>
            <a:prstGeom prst="line">
              <a:avLst/>
            </a:prstGeom>
            <a:noFill/>
            <a:ln w="63500" cap="flat">
              <a:solidFill>
                <a:srgbClr val="0089A3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86" name="File1.txt"/>
            <p:cNvSpPr txBox="1"/>
            <p:nvPr/>
          </p:nvSpPr>
          <p:spPr>
            <a:xfrm>
              <a:off x="8067994" y="7954869"/>
              <a:ext cx="3351814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825500">
                <a:spcBef>
                  <a:spcPts val="1800"/>
                </a:spcBef>
                <a:defRPr sz="4800" spc="-48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File1.txt</a:t>
              </a:r>
            </a:p>
          </p:txBody>
        </p:sp>
        <p:sp>
          <p:nvSpPr>
            <p:cNvPr id="487" name="Line"/>
            <p:cNvSpPr/>
            <p:nvPr/>
          </p:nvSpPr>
          <p:spPr>
            <a:xfrm>
              <a:off x="10834243" y="6858000"/>
              <a:ext cx="2715514" cy="1"/>
            </a:xfrm>
            <a:prstGeom prst="line">
              <a:avLst/>
            </a:prstGeom>
            <a:noFill/>
            <a:ln w="63500" cap="flat">
              <a:solidFill>
                <a:srgbClr val="0089A3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88" name="A"/>
            <p:cNvSpPr txBox="1"/>
            <p:nvPr/>
          </p:nvSpPr>
          <p:spPr>
            <a:xfrm>
              <a:off x="7046980" y="4751133"/>
              <a:ext cx="1045916" cy="15908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lnSpc>
                  <a:spcPts val="12200"/>
                </a:lnSpc>
                <a:defRPr sz="10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489" name="Oval"/>
            <p:cNvSpPr/>
            <p:nvPr/>
          </p:nvSpPr>
          <p:spPr>
            <a:xfrm>
              <a:off x="6743337" y="4886432"/>
              <a:ext cx="1653203" cy="1521260"/>
            </a:xfrm>
            <a:prstGeom prst="ellipse">
              <a:avLst/>
            </a:prstGeom>
            <a:noFill/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0" name="B"/>
            <p:cNvSpPr txBox="1"/>
            <p:nvPr/>
          </p:nvSpPr>
          <p:spPr>
            <a:xfrm>
              <a:off x="11704569" y="4767253"/>
              <a:ext cx="1070130" cy="16432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lnSpc>
                  <a:spcPts val="12200"/>
                </a:lnSpc>
                <a:defRPr sz="10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rPr dirty="0"/>
                <a:t>B</a:t>
              </a:r>
            </a:p>
          </p:txBody>
        </p:sp>
        <p:sp>
          <p:nvSpPr>
            <p:cNvPr id="491" name="Oval"/>
            <p:cNvSpPr/>
            <p:nvPr/>
          </p:nvSpPr>
          <p:spPr>
            <a:xfrm>
              <a:off x="11414134" y="4836965"/>
              <a:ext cx="1651001" cy="1581289"/>
            </a:xfrm>
            <a:prstGeom prst="ellipse">
              <a:avLst/>
            </a:prstGeom>
            <a:noFill/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2" name="C"/>
            <p:cNvSpPr txBox="1"/>
            <p:nvPr/>
          </p:nvSpPr>
          <p:spPr>
            <a:xfrm>
              <a:off x="14140539" y="3567840"/>
              <a:ext cx="1094390" cy="16344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0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rPr dirty="0"/>
                <a:t>C</a:t>
              </a:r>
            </a:p>
          </p:txBody>
        </p:sp>
        <p:sp>
          <p:nvSpPr>
            <p:cNvPr id="493" name="Oval"/>
            <p:cNvSpPr/>
            <p:nvPr/>
          </p:nvSpPr>
          <p:spPr>
            <a:xfrm>
              <a:off x="13862233" y="3655815"/>
              <a:ext cx="1651001" cy="1563025"/>
            </a:xfrm>
            <a:prstGeom prst="ellipse">
              <a:avLst/>
            </a:prstGeom>
            <a:noFill/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pic>
          <p:nvPicPr>
            <p:cNvPr id="31" name="Picture 30" descr="Icon&#10;&#10;Description automatically generated">
              <a:extLst>
                <a:ext uri="{FF2B5EF4-FFF2-40B4-BE49-F238E27FC236}">
                  <a16:creationId xmlns:a16="http://schemas.microsoft.com/office/drawing/2014/main" id="{9ECDCD2C-7210-49B0-B695-71E537AD9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6100" y="6035683"/>
              <a:ext cx="1268078" cy="1646063"/>
            </a:xfrm>
            <a:prstGeom prst="rect">
              <a:avLst/>
            </a:prstGeom>
          </p:spPr>
        </p:pic>
        <p:pic>
          <p:nvPicPr>
            <p:cNvPr id="32" name="Picture 31" descr="Icon&#10;&#10;Description automatically generated">
              <a:extLst>
                <a:ext uri="{FF2B5EF4-FFF2-40B4-BE49-F238E27FC236}">
                  <a16:creationId xmlns:a16="http://schemas.microsoft.com/office/drawing/2014/main" id="{2CAD04C7-1933-439F-995D-2525D14A6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785" y="6035683"/>
              <a:ext cx="1268078" cy="1646063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AA3EABE-DD31-46D6-99DA-21578893B461}"/>
              </a:ext>
            </a:extLst>
          </p:cNvPr>
          <p:cNvSpPr txBox="1"/>
          <p:nvPr/>
        </p:nvSpPr>
        <p:spPr>
          <a:xfrm>
            <a:off x="4557728" y="9167050"/>
            <a:ext cx="12344400" cy="36163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defTabSz="825500">
              <a:spcBef>
                <a:spcPts val="1800"/>
              </a:spcBef>
              <a:defRPr sz="4600" spc="-45">
                <a:solidFill>
                  <a:srgbClr val="0089A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$ git pull</a:t>
            </a:r>
          </a:p>
          <a:p>
            <a:pPr algn="l" defTabSz="825500">
              <a:spcBef>
                <a:spcPts val="1800"/>
              </a:spcBef>
              <a:defRPr sz="4600" spc="-45">
                <a:solidFill>
                  <a:srgbClr val="0089A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$ git checkout -b </a:t>
            </a:r>
            <a:r>
              <a:rPr lang="en-US" dirty="0" err="1"/>
              <a:t>new_branch</a:t>
            </a:r>
            <a:endParaRPr lang="en-US" dirty="0"/>
          </a:p>
          <a:p>
            <a:pPr algn="l" defTabSz="825500">
              <a:spcBef>
                <a:spcPts val="1800"/>
              </a:spcBef>
              <a:defRPr sz="4600" spc="-45">
                <a:solidFill>
                  <a:srgbClr val="0089A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$ git add .</a:t>
            </a:r>
          </a:p>
          <a:p>
            <a:pPr algn="l" defTabSz="825500">
              <a:spcBef>
                <a:spcPts val="1800"/>
              </a:spcBef>
              <a:defRPr sz="4600" spc="-45">
                <a:solidFill>
                  <a:srgbClr val="0089A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$ git commit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hat’s it."/>
          <p:cNvSpPr txBox="1">
            <a:spLocks noGrp="1"/>
          </p:cNvSpPr>
          <p:nvPr>
            <p:ph type="title"/>
          </p:nvPr>
        </p:nvSpPr>
        <p:spPr>
          <a:xfrm>
            <a:off x="7475590" y="4533900"/>
            <a:ext cx="9432820" cy="46482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That’s it.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$ git —help…"/>
          <p:cNvSpPr txBox="1"/>
          <p:nvPr/>
        </p:nvSpPr>
        <p:spPr>
          <a:xfrm>
            <a:off x="233485" y="27160"/>
            <a:ext cx="14912250" cy="1248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825500">
              <a:lnSpc>
                <a:spcPct val="70000"/>
              </a:lnSpc>
              <a:defRPr sz="2500" spc="-2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$ git —help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usage: git [--version] [--help] [-C &lt;path&gt;] [-c &lt;name&gt;=&lt;value&gt;]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[--exec-path[=&lt;path&gt;]] [--html-path] [--man-path] [--info-path]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[-p | --paginate | -P | --no-pager] [--no-replace-objects] [--bare]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[--git-dir=&lt;path&gt;] [--work-tree=&lt;path&gt;] [--namespace=&lt;name&gt;]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&lt;command&gt; [&lt;args&gt;]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These are common Git commands used in various situations: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start a working area (see also: git help tutorial)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clone     Clone a repository into a new directory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init      Create an empty Git repository or reinitialize an existing one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work on the current change (see also: git help everyday)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add       Add file contents to the index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mv        Move or rename a file, a directory, or a symlink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restore   Restore working tree files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rm        Remove files from the working tree and from the index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examine the history and state (see also: git help revisions)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bisect    Use binary search to find the commit that introduced a bug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diff      Show changes between commits, commit and working tree, etc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grep      Print lines matching a pattern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log       Show commit logs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show      Show various types of objects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status    Show the working tree status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grow, mark and tweak your common history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checkout  Switch branches or restore working tree files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branch    List, create, or delete branches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commit    Record changes to the repository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merge     Join two or more development histories together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rebase    Reapply commits on top of another base tip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reset     Reset current HEAD to the specified state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switch    Switch branches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tag       Create, list, delete or verify a tag object signed with GPG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collaborate (see also: git help workflows)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fetch     Download objects and refs from another repository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pull      Fetch from and integrate with another repository or a local branch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push      Update remote refs along with associated objects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'git help -a' and 'git help -g' list available subcommands and some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concept guides. See 'git help &lt;command&gt;' or 'git help &lt;concept&gt;'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to read about a specific subcommand or concept.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See 'git help git' for an overview of the system.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Keep it simple.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Keep it simple.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$ git —help…"/>
          <p:cNvSpPr txBox="1"/>
          <p:nvPr/>
        </p:nvSpPr>
        <p:spPr>
          <a:xfrm>
            <a:off x="233485" y="27160"/>
            <a:ext cx="14912250" cy="1248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825500">
              <a:lnSpc>
                <a:spcPct val="70000"/>
              </a:lnSpc>
              <a:defRPr sz="2500" spc="-25">
                <a:solidFill>
                  <a:srgbClr val="0089A3">
                    <a:alpha val="50000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$ git —help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89A3">
                    <a:alpha val="50000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usage: git [--version] [--help] [-C &lt;path&gt;] [-c &lt;name&gt;=&lt;value&gt;]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89A3">
                    <a:alpha val="50000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[--exec-path[=&lt;path&gt;]] [--html-path] [--man-path] [--info-path]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89A3">
                    <a:alpha val="50000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[-p | --paginate | -P | --no-pager] [--no-replace-objects] [--bare]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89A3">
                    <a:alpha val="50000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[--git-dir=&lt;path&gt;] [--work-tree=&lt;path&gt;] [--namespace=&lt;name&gt;]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89A3">
                    <a:alpha val="50000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&lt;command&gt; [&lt;args&gt;]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89A3">
                    <a:alpha val="50000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89A3">
                    <a:alpha val="50000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These are common Git commands used in various situations: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89A3">
                    <a:alpha val="50000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89A3">
                    <a:alpha val="50000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start a working area (see also: git help tutorial)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89A3">
                    <a:alpha val="50000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clone     Clone a repository into a new directory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89A3">
                    <a:alpha val="50000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init      Create an empty Git repository or reinitialize an existing one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89A3">
                    <a:alpha val="50000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89A3">
                    <a:alpha val="50000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work on the current change (see also: git help everyday)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add       Add file contents to the index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89A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0089A3">
                    <a:alpha val="50000"/>
                  </a:srgbClr>
                </a:solidFill>
              </a:rPr>
              <a:t>mv        Move or rename a file, a directory, or a symlink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89A3">
                    <a:alpha val="50000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restore   Restore working tree files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89A3">
                    <a:alpha val="50000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rm        Remove files from the working tree and from the index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89A3">
                    <a:alpha val="50000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89A3">
                    <a:alpha val="50000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examine the history and state (see also: git help revisions)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89A3">
                    <a:alpha val="50000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bisect    Use binary search to find the commit that introduced a bug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89A3">
                    <a:alpha val="50000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diff      Show changes between commits, commit and working tree, etc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89A3">
                    <a:alpha val="50000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grep      Print lines matching a pattern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89A3">
                    <a:alpha val="50000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log       Show commit logs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89A3">
                    <a:alpha val="50000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show      Show various types of objects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89A3">
                    <a:alpha val="50000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status    Show the working tree status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89A3">
                    <a:alpha val="50000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89A3">
                    <a:alpha val="50000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grow, mark and tweak your common history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checkout  Switch branches or restore working tree files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branch    List, create, or delete branches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commit    Record changes to the repository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89A3">
                    <a:alpha val="50000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merge     Join two or more development histories together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89A3">
                    <a:alpha val="50000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rebase    Reapply commits on top of another base tip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89A3">
                    <a:alpha val="50000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reset     Reset current HEAD to the specified state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89A3">
                    <a:alpha val="50000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switch    Switch branches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89A3">
                    <a:alpha val="50000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tag       Create, list, delete or verify a tag object signed with GPG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89A3">
                    <a:alpha val="50000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89A3">
                    <a:alpha val="50000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collaborate (see also: git help workflows)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89A3">
                    <a:alpha val="50000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fetch     Download objects and refs from another repository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pull      Fetch from and integrate with another repository or a local branch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push      Update remote refs along with associated objects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89A3">
                    <a:alpha val="50000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'git help -a' and 'git help -g' list available subcommands and some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89A3">
                    <a:alpha val="50000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concept guides. See 'git help &lt;command&gt;' or 'git help &lt;concept&gt;'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89A3">
                    <a:alpha val="50000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to read about a specific subcommand or concept.</a:t>
            </a:r>
          </a:p>
          <a:p>
            <a:pPr algn="l" defTabSz="825500">
              <a:lnSpc>
                <a:spcPct val="70000"/>
              </a:lnSpc>
              <a:defRPr sz="2500" spc="-25">
                <a:solidFill>
                  <a:srgbClr val="0089A3">
                    <a:alpha val="50000"/>
                  </a:srgb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See 'git help git' for an overview of the system.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add       Add file contents to the index…"/>
          <p:cNvSpPr txBox="1"/>
          <p:nvPr/>
        </p:nvSpPr>
        <p:spPr>
          <a:xfrm>
            <a:off x="2545239" y="4585969"/>
            <a:ext cx="19293522" cy="4544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59354" indent="-759354" algn="l" defTabSz="825500">
              <a:lnSpc>
                <a:spcPct val="70000"/>
              </a:lnSpc>
              <a:spcBef>
                <a:spcPts val="1900"/>
              </a:spcBef>
              <a:buSzPct val="100000"/>
              <a:buAutoNum type="arabicPeriod"/>
              <a:defRPr sz="4100" spc="-4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add       </a:t>
            </a:r>
            <a:r>
              <a:rPr>
                <a:solidFill>
                  <a:srgbClr val="0089A3">
                    <a:alpha val="50000"/>
                  </a:srgbClr>
                </a:solidFill>
              </a:rPr>
              <a:t>Add file contents to the index</a:t>
            </a:r>
          </a:p>
          <a:p>
            <a:pPr marL="759354" indent="-759354" algn="l" defTabSz="825500">
              <a:lnSpc>
                <a:spcPct val="70000"/>
              </a:lnSpc>
              <a:spcBef>
                <a:spcPts val="1900"/>
              </a:spcBef>
              <a:buSzPct val="100000"/>
              <a:buAutoNum type="arabicPeriod"/>
              <a:defRPr sz="4100" spc="-4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checkout  </a:t>
            </a:r>
            <a:r>
              <a:rPr>
                <a:solidFill>
                  <a:srgbClr val="0089A3">
                    <a:alpha val="50000"/>
                  </a:srgbClr>
                </a:solidFill>
              </a:rPr>
              <a:t>Switch branches or restore working tree files</a:t>
            </a:r>
          </a:p>
          <a:p>
            <a:pPr marL="759354" indent="-759354" algn="l" defTabSz="825500">
              <a:lnSpc>
                <a:spcPct val="70000"/>
              </a:lnSpc>
              <a:spcBef>
                <a:spcPts val="1900"/>
              </a:spcBef>
              <a:buSzPct val="100000"/>
              <a:buAutoNum type="arabicPeriod"/>
              <a:defRPr sz="4100" spc="-4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branch    </a:t>
            </a:r>
            <a:r>
              <a:rPr>
                <a:solidFill>
                  <a:srgbClr val="0089A3">
                    <a:alpha val="50000"/>
                  </a:srgbClr>
                </a:solidFill>
              </a:rPr>
              <a:t>List, create, or delete branches</a:t>
            </a:r>
          </a:p>
          <a:p>
            <a:pPr marL="759354" indent="-759354" algn="l" defTabSz="825500">
              <a:lnSpc>
                <a:spcPct val="70000"/>
              </a:lnSpc>
              <a:spcBef>
                <a:spcPts val="1900"/>
              </a:spcBef>
              <a:buSzPct val="100000"/>
              <a:buAutoNum type="arabicPeriod"/>
              <a:defRPr sz="4100" spc="-4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commit    </a:t>
            </a:r>
            <a:r>
              <a:rPr>
                <a:solidFill>
                  <a:srgbClr val="0089A3">
                    <a:alpha val="50000"/>
                  </a:srgbClr>
                </a:solidFill>
              </a:rPr>
              <a:t>Record changes to the repository</a:t>
            </a:r>
          </a:p>
          <a:p>
            <a:pPr marL="759354" indent="-759354" algn="l" defTabSz="825500">
              <a:lnSpc>
                <a:spcPct val="70000"/>
              </a:lnSpc>
              <a:spcBef>
                <a:spcPts val="1900"/>
              </a:spcBef>
              <a:buSzPct val="100000"/>
              <a:buAutoNum type="arabicPeriod"/>
              <a:defRPr sz="4100" spc="-4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pull      </a:t>
            </a:r>
            <a:r>
              <a:rPr>
                <a:solidFill>
                  <a:srgbClr val="0089A3">
                    <a:alpha val="50000"/>
                  </a:srgbClr>
                </a:solidFill>
              </a:rPr>
              <a:t>Fetch from and integrate with another repository or a local branch</a:t>
            </a:r>
          </a:p>
          <a:p>
            <a:pPr marL="759354" indent="-759354" algn="l" defTabSz="825500">
              <a:lnSpc>
                <a:spcPct val="70000"/>
              </a:lnSpc>
              <a:spcBef>
                <a:spcPts val="1900"/>
              </a:spcBef>
              <a:buSzPct val="100000"/>
              <a:buAutoNum type="arabicPeriod"/>
              <a:defRPr sz="4100" spc="-4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push      </a:t>
            </a:r>
            <a:r>
              <a:rPr>
                <a:solidFill>
                  <a:srgbClr val="0089A3">
                    <a:alpha val="50000"/>
                  </a:srgbClr>
                </a:solidFill>
              </a:rPr>
              <a:t>Update remote refs along with associated objects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warp dir="in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Question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5822-3D09-406A-8BBD-47C1F66A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4915217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it Basics for Non-Technical Audien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Git Basics for Non-Technical Audiences</a:t>
            </a:r>
          </a:p>
        </p:txBody>
      </p:sp>
      <p:sp>
        <p:nvSpPr>
          <p:cNvPr id="162" name="Agenda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dirty="0"/>
              <a:t>Agenda</a:t>
            </a:r>
          </a:p>
        </p:txBody>
      </p:sp>
      <p:sp>
        <p:nvSpPr>
          <p:cNvPr id="163" name="Prerequisite…"/>
          <p:cNvSpPr txBox="1">
            <a:spLocks noGrp="1"/>
          </p:cNvSpPr>
          <p:nvPr>
            <p:ph type="body" sz="quarter" idx="1"/>
          </p:nvPr>
        </p:nvSpPr>
        <p:spPr>
          <a:xfrm>
            <a:off x="1765302" y="5193748"/>
            <a:ext cx="6362701" cy="6355734"/>
          </a:xfrm>
          <a:prstGeom prst="rect">
            <a:avLst/>
          </a:prstGeom>
        </p:spPr>
        <p:txBody>
          <a:bodyPr/>
          <a:lstStyle/>
          <a:p>
            <a:pPr defTabSz="457200">
              <a:spcBef>
                <a:spcPts val="1200"/>
              </a:spcBef>
              <a:defRPr sz="6400" b="1" spc="0">
                <a:solidFill>
                  <a:srgbClr val="0089A3"/>
                </a:solidFill>
              </a:defRPr>
            </a:pPr>
            <a:r>
              <a:rPr dirty="0"/>
              <a:t>Prerequisite </a:t>
            </a:r>
            <a:endParaRPr sz="1200" b="0" dirty="0">
              <a:latin typeface="Times Roman"/>
              <a:ea typeface="Times Roman"/>
              <a:cs typeface="Times Roman"/>
              <a:sym typeface="Times Roman"/>
            </a:endParaRPr>
          </a:p>
          <a:p>
            <a:r>
              <a:rPr dirty="0"/>
              <a:t>Save a File</a:t>
            </a:r>
          </a:p>
        </p:txBody>
      </p:sp>
      <p:sp>
        <p:nvSpPr>
          <p:cNvPr id="164" name="Alternative View…"/>
          <p:cNvSpPr txBox="1"/>
          <p:nvPr/>
        </p:nvSpPr>
        <p:spPr>
          <a:xfrm>
            <a:off x="8766137" y="5193748"/>
            <a:ext cx="6358567" cy="6355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457200">
              <a:spcBef>
                <a:spcPts val="1200"/>
              </a:spcBef>
              <a:defRPr sz="6400" b="1">
                <a:solidFill>
                  <a:srgbClr val="9D2363"/>
                </a:solidFill>
              </a:defRPr>
            </a:pPr>
            <a:r>
              <a:t>Alternative View </a:t>
            </a:r>
            <a:endParaRPr sz="1200" b="0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825500">
              <a:spcBef>
                <a:spcPts val="1800"/>
              </a:spcBef>
              <a:defRPr sz="5500" spc="-55">
                <a:solidFill>
                  <a:srgbClr val="000000"/>
                </a:solidFill>
              </a:defRPr>
            </a:pPr>
            <a:r>
              <a:t>A different way of framing this concept</a:t>
            </a:r>
          </a:p>
        </p:txBody>
      </p:sp>
      <p:sp>
        <p:nvSpPr>
          <p:cNvPr id="165" name="Unification…"/>
          <p:cNvSpPr txBox="1"/>
          <p:nvPr/>
        </p:nvSpPr>
        <p:spPr>
          <a:xfrm>
            <a:off x="16255998" y="5193748"/>
            <a:ext cx="7288298" cy="6355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457200">
              <a:spcBef>
                <a:spcPts val="1200"/>
              </a:spcBef>
              <a:defRPr sz="6400" b="1">
                <a:solidFill>
                  <a:srgbClr val="03963A"/>
                </a:solidFill>
              </a:defRPr>
            </a:pPr>
            <a:r>
              <a:t>Unification</a:t>
            </a:r>
          </a:p>
          <a:p>
            <a:pPr marL="698500" indent="-698500" algn="l" defTabSz="825500">
              <a:spcBef>
                <a:spcPts val="1800"/>
              </a:spcBef>
              <a:buSzPct val="123000"/>
              <a:buChar char="•"/>
              <a:defRPr sz="5500" spc="-55">
                <a:solidFill>
                  <a:srgbClr val="000000"/>
                </a:solidFill>
              </a:defRPr>
            </a:pPr>
            <a:r>
              <a:t>Saving </a:t>
            </a:r>
          </a:p>
          <a:p>
            <a:pPr marL="698500" indent="-698500" algn="l" defTabSz="825500">
              <a:spcBef>
                <a:spcPts val="1800"/>
              </a:spcBef>
              <a:buSzPct val="123000"/>
              <a:buChar char="•"/>
              <a:defRPr sz="5500" spc="-55">
                <a:solidFill>
                  <a:srgbClr val="000000"/>
                </a:solidFill>
              </a:defRPr>
            </a:pPr>
            <a:r>
              <a:t>Basic Git Commands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it Basics for Non-Technical Audien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Git Basics for Non-Technical Audiences</a:t>
            </a:r>
          </a:p>
        </p:txBody>
      </p:sp>
      <p:sp>
        <p:nvSpPr>
          <p:cNvPr id="170" name="Agenda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Agenda</a:t>
            </a:r>
          </a:p>
        </p:txBody>
      </p:sp>
      <p:sp>
        <p:nvSpPr>
          <p:cNvPr id="171" name="Prerequisite…"/>
          <p:cNvSpPr txBox="1">
            <a:spLocks noGrp="1"/>
          </p:cNvSpPr>
          <p:nvPr>
            <p:ph type="body" sz="quarter" idx="1"/>
          </p:nvPr>
        </p:nvSpPr>
        <p:spPr>
          <a:xfrm>
            <a:off x="1765302" y="5193748"/>
            <a:ext cx="6362701" cy="6355734"/>
          </a:xfrm>
          <a:prstGeom prst="rect">
            <a:avLst/>
          </a:prstGeom>
        </p:spPr>
        <p:txBody>
          <a:bodyPr/>
          <a:lstStyle/>
          <a:p>
            <a:pPr defTabSz="457200">
              <a:spcBef>
                <a:spcPts val="1200"/>
              </a:spcBef>
              <a:defRPr sz="6400" b="1" spc="0">
                <a:solidFill>
                  <a:srgbClr val="0089A3"/>
                </a:solidFill>
              </a:defRPr>
            </a:pPr>
            <a:r>
              <a:t>Prerequisite </a:t>
            </a:r>
          </a:p>
          <a:p>
            <a:r>
              <a:t>Save a File</a:t>
            </a:r>
          </a:p>
        </p:txBody>
      </p:sp>
      <p:sp>
        <p:nvSpPr>
          <p:cNvPr id="172" name="Alternative View…"/>
          <p:cNvSpPr txBox="1"/>
          <p:nvPr/>
        </p:nvSpPr>
        <p:spPr>
          <a:xfrm>
            <a:off x="8766137" y="5193748"/>
            <a:ext cx="6358567" cy="6355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457200">
              <a:spcBef>
                <a:spcPts val="1200"/>
              </a:spcBef>
              <a:defRPr sz="6400" b="1">
                <a:solidFill>
                  <a:srgbClr val="9D2363"/>
                </a:solidFill>
              </a:defRPr>
            </a:pPr>
            <a:r>
              <a:t>Alternative View </a:t>
            </a:r>
            <a:endParaRPr sz="1200" b="0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825500">
              <a:spcBef>
                <a:spcPts val="1800"/>
              </a:spcBef>
              <a:defRPr sz="5500" spc="-55">
                <a:solidFill>
                  <a:srgbClr val="000000"/>
                </a:solidFill>
              </a:defRPr>
            </a:pPr>
            <a:r>
              <a:t>A different way of framing this concept</a:t>
            </a:r>
          </a:p>
        </p:txBody>
      </p:sp>
      <p:sp>
        <p:nvSpPr>
          <p:cNvPr id="173" name="Unification…"/>
          <p:cNvSpPr txBox="1"/>
          <p:nvPr/>
        </p:nvSpPr>
        <p:spPr>
          <a:xfrm>
            <a:off x="16255998" y="5193748"/>
            <a:ext cx="7288298" cy="6355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457200">
              <a:spcBef>
                <a:spcPts val="1200"/>
              </a:spcBef>
              <a:defRPr sz="6400" b="1">
                <a:solidFill>
                  <a:srgbClr val="03963A"/>
                </a:solidFill>
              </a:defRPr>
            </a:pPr>
            <a:r>
              <a:t>Unification</a:t>
            </a:r>
          </a:p>
          <a:p>
            <a:pPr marL="698500" indent="-698500" algn="l" defTabSz="825500">
              <a:spcBef>
                <a:spcPts val="1800"/>
              </a:spcBef>
              <a:buSzPct val="123000"/>
              <a:buChar char="•"/>
              <a:defRPr sz="5500" spc="-55">
                <a:solidFill>
                  <a:srgbClr val="000000"/>
                </a:solidFill>
              </a:defRPr>
            </a:pPr>
            <a:r>
              <a:t>Saving </a:t>
            </a:r>
          </a:p>
          <a:p>
            <a:pPr marL="698500" indent="-698500" algn="l" defTabSz="825500">
              <a:spcBef>
                <a:spcPts val="1800"/>
              </a:spcBef>
              <a:buSzPct val="123000"/>
              <a:buChar char="•"/>
              <a:defRPr sz="5500" spc="-55">
                <a:solidFill>
                  <a:srgbClr val="000000"/>
                </a:solidFill>
              </a:defRPr>
            </a:pPr>
            <a:r>
              <a:t>Basic Git Commands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right)">
                                      <p:cBhvr>
                                        <p:cTn id="6" dur="500" fill="hold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2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right)">
                                      <p:cBhvr>
                                        <p:cTn id="9" dur="700" fill="hold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2" fill="hold" grpId="3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right)">
                                      <p:cBhvr>
                                        <p:cTn id="12" dur="700" fill="hold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2" fill="hold" grpId="4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right)">
                                      <p:cBhvr>
                                        <p:cTn id="15" dur="700" fill="hold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0000 -0.286071" pathEditMode="relative">
                                      <p:cBhvr>
                                        <p:cTn id="1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1" animBg="1" advAuto="0"/>
      <p:bldP spid="170" grpId="2" animBg="1" advAuto="0"/>
      <p:bldP spid="172" grpId="3" animBg="1" advAuto="0"/>
      <p:bldP spid="173" grpId="4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"/>
          <p:cNvGrpSpPr/>
          <p:nvPr/>
        </p:nvGrpSpPr>
        <p:grpSpPr>
          <a:xfrm>
            <a:off x="17605264" y="6035683"/>
            <a:ext cx="3351813" cy="2786871"/>
            <a:chOff x="0" y="0"/>
            <a:chExt cx="3351811" cy="2786870"/>
          </a:xfrm>
        </p:grpSpPr>
        <p:sp>
          <p:nvSpPr>
            <p:cNvPr id="177" name="Text Document"/>
            <p:cNvSpPr/>
            <p:nvPr/>
          </p:nvSpPr>
          <p:spPr>
            <a:xfrm>
              <a:off x="1040905" y="0"/>
              <a:ext cx="1270001" cy="164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rgbClr val="0089A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78" name="File1.txt"/>
            <p:cNvSpPr txBox="1"/>
            <p:nvPr/>
          </p:nvSpPr>
          <p:spPr>
            <a:xfrm>
              <a:off x="0" y="1948670"/>
              <a:ext cx="3351812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825500">
                <a:spcBef>
                  <a:spcPts val="1800"/>
                </a:spcBef>
                <a:defRPr sz="4800" spc="-48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File1.txt</a:t>
              </a:r>
            </a:p>
          </p:txBody>
        </p:sp>
      </p:grpSp>
      <p:sp>
        <p:nvSpPr>
          <p:cNvPr id="180" name="Line"/>
          <p:cNvSpPr/>
          <p:nvPr/>
        </p:nvSpPr>
        <p:spPr>
          <a:xfrm>
            <a:off x="15673285" y="6858000"/>
            <a:ext cx="1911213" cy="0"/>
          </a:xfrm>
          <a:prstGeom prst="line">
            <a:avLst/>
          </a:prstGeom>
          <a:ln w="63500">
            <a:solidFill>
              <a:srgbClr val="0089A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grpSp>
        <p:nvGrpSpPr>
          <p:cNvPr id="187" name="Group"/>
          <p:cNvGrpSpPr/>
          <p:nvPr/>
        </p:nvGrpSpPr>
        <p:grpSpPr>
          <a:xfrm>
            <a:off x="12176182" y="6035683"/>
            <a:ext cx="3476337" cy="3255895"/>
            <a:chOff x="0" y="0"/>
            <a:chExt cx="3476336" cy="3255894"/>
          </a:xfrm>
        </p:grpSpPr>
        <p:grpSp>
          <p:nvGrpSpPr>
            <p:cNvPr id="183" name="Group"/>
            <p:cNvGrpSpPr/>
            <p:nvPr/>
          </p:nvGrpSpPr>
          <p:grpSpPr>
            <a:xfrm>
              <a:off x="1103168" y="0"/>
              <a:ext cx="1270001" cy="1644633"/>
              <a:chOff x="0" y="0"/>
              <a:chExt cx="1270000" cy="1644632"/>
            </a:xfrm>
          </p:grpSpPr>
          <p:sp>
            <p:nvSpPr>
              <p:cNvPr id="181" name="Text Document"/>
              <p:cNvSpPr/>
              <p:nvPr/>
            </p:nvSpPr>
            <p:spPr>
              <a:xfrm>
                <a:off x="0" y="0"/>
                <a:ext cx="1270000" cy="16446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" y="0"/>
                    </a:moveTo>
                    <a:cubicBezTo>
                      <a:pt x="96" y="0"/>
                      <a:pt x="0" y="72"/>
                      <a:pt x="0" y="162"/>
                    </a:cubicBezTo>
                    <a:lnTo>
                      <a:pt x="0" y="21438"/>
                    </a:lnTo>
                    <a:cubicBezTo>
                      <a:pt x="0" y="21528"/>
                      <a:pt x="96" y="21600"/>
                      <a:pt x="213" y="21600"/>
                    </a:cubicBezTo>
                    <a:lnTo>
                      <a:pt x="21387" y="21600"/>
                    </a:lnTo>
                    <a:cubicBezTo>
                      <a:pt x="21504" y="21600"/>
                      <a:pt x="21600" y="21528"/>
                      <a:pt x="21600" y="21438"/>
                    </a:cubicBezTo>
                    <a:lnTo>
                      <a:pt x="21600" y="5895"/>
                    </a:lnTo>
                    <a:cubicBezTo>
                      <a:pt x="21600" y="5863"/>
                      <a:pt x="21567" y="5837"/>
                      <a:pt x="21525" y="5837"/>
                    </a:cubicBezTo>
                    <a:lnTo>
                      <a:pt x="14257" y="5837"/>
                    </a:lnTo>
                    <a:cubicBezTo>
                      <a:pt x="14140" y="5837"/>
                      <a:pt x="14044" y="5765"/>
                      <a:pt x="14044" y="5674"/>
                    </a:cubicBezTo>
                    <a:lnTo>
                      <a:pt x="14044" y="58"/>
                    </a:lnTo>
                    <a:cubicBezTo>
                      <a:pt x="14044" y="26"/>
                      <a:pt x="14011" y="0"/>
                      <a:pt x="13969" y="0"/>
                    </a:cubicBezTo>
                    <a:lnTo>
                      <a:pt x="213" y="0"/>
                    </a:lnTo>
                    <a:close/>
                    <a:moveTo>
                      <a:pt x="15018" y="86"/>
                    </a:moveTo>
                    <a:cubicBezTo>
                      <a:pt x="14992" y="94"/>
                      <a:pt x="14972" y="114"/>
                      <a:pt x="14972" y="140"/>
                    </a:cubicBezTo>
                    <a:lnTo>
                      <a:pt x="14972" y="4958"/>
                    </a:lnTo>
                    <a:cubicBezTo>
                      <a:pt x="14972" y="5048"/>
                      <a:pt x="15068" y="5120"/>
                      <a:pt x="15185" y="5120"/>
                    </a:cubicBezTo>
                    <a:lnTo>
                      <a:pt x="21419" y="5120"/>
                    </a:lnTo>
                    <a:cubicBezTo>
                      <a:pt x="21486" y="5120"/>
                      <a:pt x="21519" y="5058"/>
                      <a:pt x="21472" y="5021"/>
                    </a:cubicBezTo>
                    <a:lnTo>
                      <a:pt x="15100" y="99"/>
                    </a:lnTo>
                    <a:cubicBezTo>
                      <a:pt x="15077" y="81"/>
                      <a:pt x="15044" y="78"/>
                      <a:pt x="15018" y="86"/>
                    </a:cubicBezTo>
                    <a:close/>
                    <a:moveTo>
                      <a:pt x="3916" y="7813"/>
                    </a:moveTo>
                    <a:lnTo>
                      <a:pt x="17684" y="7813"/>
                    </a:lnTo>
                    <a:cubicBezTo>
                      <a:pt x="17718" y="7813"/>
                      <a:pt x="17747" y="7836"/>
                      <a:pt x="17747" y="7862"/>
                    </a:cubicBezTo>
                    <a:lnTo>
                      <a:pt x="17747" y="8842"/>
                    </a:lnTo>
                    <a:cubicBezTo>
                      <a:pt x="17747" y="8868"/>
                      <a:pt x="17718" y="8890"/>
                      <a:pt x="17684" y="8890"/>
                    </a:cubicBezTo>
                    <a:lnTo>
                      <a:pt x="3916" y="8890"/>
                    </a:lnTo>
                    <a:cubicBezTo>
                      <a:pt x="3882" y="8890"/>
                      <a:pt x="3853" y="8868"/>
                      <a:pt x="3853" y="8842"/>
                    </a:cubicBezTo>
                    <a:lnTo>
                      <a:pt x="3853" y="7862"/>
                    </a:lnTo>
                    <a:cubicBezTo>
                      <a:pt x="3853" y="7836"/>
                      <a:pt x="3882" y="7813"/>
                      <a:pt x="3916" y="7813"/>
                    </a:cubicBezTo>
                    <a:close/>
                    <a:moveTo>
                      <a:pt x="3916" y="10498"/>
                    </a:moveTo>
                    <a:lnTo>
                      <a:pt x="17684" y="10498"/>
                    </a:lnTo>
                    <a:cubicBezTo>
                      <a:pt x="17718" y="10498"/>
                      <a:pt x="17747" y="10520"/>
                      <a:pt x="17747" y="10546"/>
                    </a:cubicBezTo>
                    <a:lnTo>
                      <a:pt x="17747" y="11526"/>
                    </a:lnTo>
                    <a:cubicBezTo>
                      <a:pt x="17747" y="11552"/>
                      <a:pt x="17718" y="11573"/>
                      <a:pt x="17684" y="11573"/>
                    </a:cubicBezTo>
                    <a:lnTo>
                      <a:pt x="3916" y="11573"/>
                    </a:lnTo>
                    <a:cubicBezTo>
                      <a:pt x="3882" y="11573"/>
                      <a:pt x="3853" y="11552"/>
                      <a:pt x="3853" y="11526"/>
                    </a:cubicBezTo>
                    <a:lnTo>
                      <a:pt x="3853" y="10546"/>
                    </a:lnTo>
                    <a:cubicBezTo>
                      <a:pt x="3853" y="10520"/>
                      <a:pt x="3882" y="10498"/>
                      <a:pt x="3916" y="10498"/>
                    </a:cubicBezTo>
                    <a:close/>
                    <a:moveTo>
                      <a:pt x="3916" y="13182"/>
                    </a:moveTo>
                    <a:lnTo>
                      <a:pt x="17684" y="13182"/>
                    </a:lnTo>
                    <a:cubicBezTo>
                      <a:pt x="17718" y="13182"/>
                      <a:pt x="17747" y="13204"/>
                      <a:pt x="17747" y="13230"/>
                    </a:cubicBezTo>
                    <a:lnTo>
                      <a:pt x="17747" y="14210"/>
                    </a:lnTo>
                    <a:cubicBezTo>
                      <a:pt x="17747" y="14237"/>
                      <a:pt x="17718" y="14257"/>
                      <a:pt x="17684" y="14257"/>
                    </a:cubicBezTo>
                    <a:lnTo>
                      <a:pt x="3916" y="14257"/>
                    </a:lnTo>
                    <a:cubicBezTo>
                      <a:pt x="3882" y="14257"/>
                      <a:pt x="3853" y="14237"/>
                      <a:pt x="3853" y="14210"/>
                    </a:cubicBezTo>
                    <a:lnTo>
                      <a:pt x="3853" y="13230"/>
                    </a:lnTo>
                    <a:cubicBezTo>
                      <a:pt x="3853" y="13204"/>
                      <a:pt x="3882" y="13182"/>
                      <a:pt x="3916" y="13182"/>
                    </a:cubicBezTo>
                    <a:close/>
                    <a:moveTo>
                      <a:pt x="3916" y="15866"/>
                    </a:moveTo>
                    <a:lnTo>
                      <a:pt x="17684" y="15866"/>
                    </a:lnTo>
                    <a:cubicBezTo>
                      <a:pt x="17718" y="15866"/>
                      <a:pt x="17747" y="15888"/>
                      <a:pt x="17747" y="15914"/>
                    </a:cubicBezTo>
                    <a:lnTo>
                      <a:pt x="17747" y="16894"/>
                    </a:lnTo>
                    <a:cubicBezTo>
                      <a:pt x="17747" y="16921"/>
                      <a:pt x="17718" y="16941"/>
                      <a:pt x="17684" y="16941"/>
                    </a:cubicBezTo>
                    <a:lnTo>
                      <a:pt x="3916" y="16941"/>
                    </a:lnTo>
                    <a:cubicBezTo>
                      <a:pt x="3882" y="16941"/>
                      <a:pt x="3853" y="16921"/>
                      <a:pt x="3853" y="16894"/>
                    </a:cubicBezTo>
                    <a:lnTo>
                      <a:pt x="3853" y="15914"/>
                    </a:lnTo>
                    <a:cubicBezTo>
                      <a:pt x="3853" y="15888"/>
                      <a:pt x="3882" y="15866"/>
                      <a:pt x="3916" y="15866"/>
                    </a:cubicBezTo>
                    <a:close/>
                  </a:path>
                </a:pathLst>
              </a:custGeom>
              <a:solidFill>
                <a:srgbClr val="0089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2" name="Rectangle"/>
              <p:cNvSpPr/>
              <p:nvPr/>
            </p:nvSpPr>
            <p:spPr>
              <a:xfrm>
                <a:off x="0" y="731729"/>
                <a:ext cx="1270000" cy="725588"/>
              </a:xfrm>
              <a:prstGeom prst="rect">
                <a:avLst/>
              </a:prstGeom>
              <a:solidFill>
                <a:srgbClr val="0089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184" name="File1.txt"/>
            <p:cNvSpPr txBox="1"/>
            <p:nvPr/>
          </p:nvSpPr>
          <p:spPr>
            <a:xfrm>
              <a:off x="62262" y="1948670"/>
              <a:ext cx="3351812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825500">
                <a:spcBef>
                  <a:spcPts val="1800"/>
                </a:spcBef>
                <a:defRPr sz="4800" spc="-48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File1.txt</a:t>
              </a:r>
            </a:p>
          </p:txBody>
        </p:sp>
        <p:sp>
          <p:nvSpPr>
            <p:cNvPr id="185" name="Rectangle"/>
            <p:cNvSpPr/>
            <p:nvPr/>
          </p:nvSpPr>
          <p:spPr>
            <a:xfrm>
              <a:off x="0" y="1985894"/>
              <a:ext cx="3476337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86" name="File1.txt"/>
            <p:cNvSpPr txBox="1"/>
            <p:nvPr/>
          </p:nvSpPr>
          <p:spPr>
            <a:xfrm>
              <a:off x="62262" y="1948670"/>
              <a:ext cx="3351812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825500">
                <a:spcBef>
                  <a:spcPts val="1800"/>
                </a:spcBef>
                <a:defRPr sz="4800" spc="-48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File1.txt</a:t>
              </a:r>
            </a:p>
          </p:txBody>
        </p:sp>
      </p:grpSp>
      <p:sp>
        <p:nvSpPr>
          <p:cNvPr id="188" name="Make Changes"/>
          <p:cNvSpPr txBox="1"/>
          <p:nvPr/>
        </p:nvSpPr>
        <p:spPr>
          <a:xfrm>
            <a:off x="14522267" y="4586073"/>
            <a:ext cx="421325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lvl1pPr>
          </a:lstStyle>
          <a:p>
            <a:r>
              <a:t>Make Changes</a:t>
            </a:r>
          </a:p>
        </p:txBody>
      </p:sp>
      <p:grpSp>
        <p:nvGrpSpPr>
          <p:cNvPr id="191" name="Group"/>
          <p:cNvGrpSpPr/>
          <p:nvPr/>
        </p:nvGrpSpPr>
        <p:grpSpPr>
          <a:xfrm>
            <a:off x="13575755" y="3492506"/>
            <a:ext cx="7796254" cy="2584749"/>
            <a:chOff x="0" y="0"/>
            <a:chExt cx="7796253" cy="2584748"/>
          </a:xfrm>
        </p:grpSpPr>
        <p:sp>
          <p:nvSpPr>
            <p:cNvPr id="189" name="Rectangle"/>
            <p:cNvSpPr/>
            <p:nvPr/>
          </p:nvSpPr>
          <p:spPr>
            <a:xfrm>
              <a:off x="926323" y="-1"/>
              <a:ext cx="6869931" cy="25847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0" name="Rectangle"/>
            <p:cNvSpPr/>
            <p:nvPr/>
          </p:nvSpPr>
          <p:spPr>
            <a:xfrm>
              <a:off x="0" y="1178633"/>
              <a:ext cx="1714639" cy="63002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98" name="Group"/>
          <p:cNvGrpSpPr/>
          <p:nvPr/>
        </p:nvGrpSpPr>
        <p:grpSpPr>
          <a:xfrm>
            <a:off x="14694977" y="5980962"/>
            <a:ext cx="7796254" cy="3255895"/>
            <a:chOff x="0" y="0"/>
            <a:chExt cx="7796252" cy="3255894"/>
          </a:xfrm>
        </p:grpSpPr>
        <p:grpSp>
          <p:nvGrpSpPr>
            <p:cNvPr id="194" name="Group"/>
            <p:cNvGrpSpPr/>
            <p:nvPr/>
          </p:nvGrpSpPr>
          <p:grpSpPr>
            <a:xfrm>
              <a:off x="0" y="-1"/>
              <a:ext cx="7796253" cy="2173251"/>
              <a:chOff x="0" y="0"/>
              <a:chExt cx="7796252" cy="2173249"/>
            </a:xfrm>
          </p:grpSpPr>
          <p:sp>
            <p:nvSpPr>
              <p:cNvPr id="192" name="Rectangle"/>
              <p:cNvSpPr/>
              <p:nvPr/>
            </p:nvSpPr>
            <p:spPr>
              <a:xfrm>
                <a:off x="926323" y="-1"/>
                <a:ext cx="6869930" cy="217325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93" name="Rectangle"/>
              <p:cNvSpPr/>
              <p:nvPr/>
            </p:nvSpPr>
            <p:spPr>
              <a:xfrm>
                <a:off x="0" y="990992"/>
                <a:ext cx="1714639" cy="52972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197" name="Group"/>
            <p:cNvGrpSpPr/>
            <p:nvPr/>
          </p:nvGrpSpPr>
          <p:grpSpPr>
            <a:xfrm>
              <a:off x="1433552" y="1082645"/>
              <a:ext cx="6362701" cy="2173250"/>
              <a:chOff x="0" y="0"/>
              <a:chExt cx="6362699" cy="2173249"/>
            </a:xfrm>
          </p:grpSpPr>
          <p:sp>
            <p:nvSpPr>
              <p:cNvPr id="195" name="Rectangle"/>
              <p:cNvSpPr/>
              <p:nvPr/>
            </p:nvSpPr>
            <p:spPr>
              <a:xfrm>
                <a:off x="755993" y="-1"/>
                <a:ext cx="5606707" cy="217325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96" name="Rectangle"/>
              <p:cNvSpPr/>
              <p:nvPr/>
            </p:nvSpPr>
            <p:spPr>
              <a:xfrm>
                <a:off x="0" y="990992"/>
                <a:ext cx="1399356" cy="52972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</p:grpSp>
      </p:grpSp>
      <p:sp>
        <p:nvSpPr>
          <p:cNvPr id="199" name="Content ≠"/>
          <p:cNvSpPr txBox="1"/>
          <p:nvPr/>
        </p:nvSpPr>
        <p:spPr>
          <a:xfrm>
            <a:off x="1623844" y="6479955"/>
            <a:ext cx="3393060" cy="944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5500" b="1">
                <a:solidFill>
                  <a:srgbClr val="000000"/>
                </a:solidFill>
              </a:defRPr>
            </a:lvl1pPr>
          </a:lstStyle>
          <a:p>
            <a:r>
              <a:t>Content ≠</a:t>
            </a:r>
          </a:p>
        </p:txBody>
      </p:sp>
      <p:sp>
        <p:nvSpPr>
          <p:cNvPr id="200" name="Name     ="/>
          <p:cNvSpPr txBox="1"/>
          <p:nvPr/>
        </p:nvSpPr>
        <p:spPr>
          <a:xfrm>
            <a:off x="1592063" y="7715909"/>
            <a:ext cx="3456623" cy="94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5500" b="1">
                <a:solidFill>
                  <a:srgbClr val="000000"/>
                </a:solidFill>
              </a:defRPr>
            </a:lvl1pPr>
          </a:lstStyle>
          <a:p>
            <a:r>
              <a:t>Name     =</a:t>
            </a:r>
          </a:p>
        </p:txBody>
      </p:sp>
      <p:sp>
        <p:nvSpPr>
          <p:cNvPr id="201" name="Prerequisite…"/>
          <p:cNvSpPr txBox="1"/>
          <p:nvPr/>
        </p:nvSpPr>
        <p:spPr>
          <a:xfrm>
            <a:off x="1765300" y="1270000"/>
            <a:ext cx="6362700" cy="491894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457200">
              <a:spcBef>
                <a:spcPts val="1200"/>
              </a:spcBef>
              <a:defRPr sz="6400" b="1">
                <a:solidFill>
                  <a:srgbClr val="0089A3"/>
                </a:solidFill>
              </a:defRPr>
            </a:pPr>
            <a:r>
              <a:t>Prerequisite </a:t>
            </a:r>
            <a:endParaRPr sz="1200" b="0"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825500">
              <a:spcBef>
                <a:spcPts val="1800"/>
              </a:spcBef>
              <a:defRPr sz="5500" spc="-55">
                <a:solidFill>
                  <a:srgbClr val="000000"/>
                </a:solidFill>
              </a:defRPr>
            </a:pPr>
            <a:r>
              <a:t>Save a File</a:t>
            </a:r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6" dur="1000" fill="hold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11" dur="1000" fill="hold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1" animBg="1" advAuto="0"/>
      <p:bldP spid="198" grpId="2" animBg="1" advAuto="0"/>
      <p:bldP spid="199" grpId="3" animBg="1" advAuto="0"/>
      <p:bldP spid="200" grpId="4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A different way to think about it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different way to think about it.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aving a File"/>
          <p:cNvSpPr txBox="1">
            <a:spLocks noGrp="1"/>
          </p:cNvSpPr>
          <p:nvPr>
            <p:ph type="title"/>
          </p:nvPr>
        </p:nvSpPr>
        <p:spPr>
          <a:xfrm>
            <a:off x="548564" y="-217835"/>
            <a:ext cx="21971004" cy="4648201"/>
          </a:xfrm>
          <a:prstGeom prst="rect">
            <a:avLst/>
          </a:prstGeom>
        </p:spPr>
        <p:txBody>
          <a:bodyPr/>
          <a:lstStyle/>
          <a:p>
            <a:r>
              <a:t>Saving a File</a:t>
            </a:r>
          </a:p>
        </p:txBody>
      </p:sp>
      <p:grpSp>
        <p:nvGrpSpPr>
          <p:cNvPr id="210" name="Group"/>
          <p:cNvGrpSpPr/>
          <p:nvPr/>
        </p:nvGrpSpPr>
        <p:grpSpPr>
          <a:xfrm>
            <a:off x="3720071" y="6035683"/>
            <a:ext cx="3351813" cy="2757386"/>
            <a:chOff x="0" y="0"/>
            <a:chExt cx="3351811" cy="2757385"/>
          </a:xfrm>
        </p:grpSpPr>
        <p:grpSp>
          <p:nvGrpSpPr>
            <p:cNvPr id="208" name="Group"/>
            <p:cNvGrpSpPr/>
            <p:nvPr/>
          </p:nvGrpSpPr>
          <p:grpSpPr>
            <a:xfrm>
              <a:off x="1040906" y="0"/>
              <a:ext cx="1270001" cy="1644633"/>
              <a:chOff x="0" y="0"/>
              <a:chExt cx="1270000" cy="1644632"/>
            </a:xfrm>
          </p:grpSpPr>
          <p:sp>
            <p:nvSpPr>
              <p:cNvPr id="206" name="Text Document"/>
              <p:cNvSpPr/>
              <p:nvPr/>
            </p:nvSpPr>
            <p:spPr>
              <a:xfrm>
                <a:off x="0" y="0"/>
                <a:ext cx="1270000" cy="16446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" y="0"/>
                    </a:moveTo>
                    <a:cubicBezTo>
                      <a:pt x="96" y="0"/>
                      <a:pt x="0" y="72"/>
                      <a:pt x="0" y="162"/>
                    </a:cubicBezTo>
                    <a:lnTo>
                      <a:pt x="0" y="21438"/>
                    </a:lnTo>
                    <a:cubicBezTo>
                      <a:pt x="0" y="21528"/>
                      <a:pt x="96" y="21600"/>
                      <a:pt x="213" y="21600"/>
                    </a:cubicBezTo>
                    <a:lnTo>
                      <a:pt x="21387" y="21600"/>
                    </a:lnTo>
                    <a:cubicBezTo>
                      <a:pt x="21504" y="21600"/>
                      <a:pt x="21600" y="21528"/>
                      <a:pt x="21600" y="21438"/>
                    </a:cubicBezTo>
                    <a:lnTo>
                      <a:pt x="21600" y="5895"/>
                    </a:lnTo>
                    <a:cubicBezTo>
                      <a:pt x="21600" y="5863"/>
                      <a:pt x="21567" y="5837"/>
                      <a:pt x="21525" y="5837"/>
                    </a:cubicBezTo>
                    <a:lnTo>
                      <a:pt x="14257" y="5837"/>
                    </a:lnTo>
                    <a:cubicBezTo>
                      <a:pt x="14140" y="5837"/>
                      <a:pt x="14044" y="5765"/>
                      <a:pt x="14044" y="5674"/>
                    </a:cubicBezTo>
                    <a:lnTo>
                      <a:pt x="14044" y="58"/>
                    </a:lnTo>
                    <a:cubicBezTo>
                      <a:pt x="14044" y="26"/>
                      <a:pt x="14011" y="0"/>
                      <a:pt x="13969" y="0"/>
                    </a:cubicBezTo>
                    <a:lnTo>
                      <a:pt x="213" y="0"/>
                    </a:lnTo>
                    <a:close/>
                    <a:moveTo>
                      <a:pt x="15018" y="86"/>
                    </a:moveTo>
                    <a:cubicBezTo>
                      <a:pt x="14992" y="94"/>
                      <a:pt x="14972" y="114"/>
                      <a:pt x="14972" y="140"/>
                    </a:cubicBezTo>
                    <a:lnTo>
                      <a:pt x="14972" y="4958"/>
                    </a:lnTo>
                    <a:cubicBezTo>
                      <a:pt x="14972" y="5048"/>
                      <a:pt x="15068" y="5120"/>
                      <a:pt x="15185" y="5120"/>
                    </a:cubicBezTo>
                    <a:lnTo>
                      <a:pt x="21419" y="5120"/>
                    </a:lnTo>
                    <a:cubicBezTo>
                      <a:pt x="21486" y="5120"/>
                      <a:pt x="21519" y="5058"/>
                      <a:pt x="21472" y="5021"/>
                    </a:cubicBezTo>
                    <a:lnTo>
                      <a:pt x="15100" y="99"/>
                    </a:lnTo>
                    <a:cubicBezTo>
                      <a:pt x="15077" y="81"/>
                      <a:pt x="15044" y="78"/>
                      <a:pt x="15018" y="86"/>
                    </a:cubicBezTo>
                    <a:close/>
                    <a:moveTo>
                      <a:pt x="3916" y="7813"/>
                    </a:moveTo>
                    <a:lnTo>
                      <a:pt x="17684" y="7813"/>
                    </a:lnTo>
                    <a:cubicBezTo>
                      <a:pt x="17718" y="7813"/>
                      <a:pt x="17747" y="7836"/>
                      <a:pt x="17747" y="7862"/>
                    </a:cubicBezTo>
                    <a:lnTo>
                      <a:pt x="17747" y="8842"/>
                    </a:lnTo>
                    <a:cubicBezTo>
                      <a:pt x="17747" y="8868"/>
                      <a:pt x="17718" y="8890"/>
                      <a:pt x="17684" y="8890"/>
                    </a:cubicBezTo>
                    <a:lnTo>
                      <a:pt x="3916" y="8890"/>
                    </a:lnTo>
                    <a:cubicBezTo>
                      <a:pt x="3882" y="8890"/>
                      <a:pt x="3853" y="8868"/>
                      <a:pt x="3853" y="8842"/>
                    </a:cubicBezTo>
                    <a:lnTo>
                      <a:pt x="3853" y="7862"/>
                    </a:lnTo>
                    <a:cubicBezTo>
                      <a:pt x="3853" y="7836"/>
                      <a:pt x="3882" y="7813"/>
                      <a:pt x="3916" y="7813"/>
                    </a:cubicBezTo>
                    <a:close/>
                    <a:moveTo>
                      <a:pt x="3916" y="10498"/>
                    </a:moveTo>
                    <a:lnTo>
                      <a:pt x="17684" y="10498"/>
                    </a:lnTo>
                    <a:cubicBezTo>
                      <a:pt x="17718" y="10498"/>
                      <a:pt x="17747" y="10520"/>
                      <a:pt x="17747" y="10546"/>
                    </a:cubicBezTo>
                    <a:lnTo>
                      <a:pt x="17747" y="11526"/>
                    </a:lnTo>
                    <a:cubicBezTo>
                      <a:pt x="17747" y="11552"/>
                      <a:pt x="17718" y="11573"/>
                      <a:pt x="17684" y="11573"/>
                    </a:cubicBezTo>
                    <a:lnTo>
                      <a:pt x="3916" y="11573"/>
                    </a:lnTo>
                    <a:cubicBezTo>
                      <a:pt x="3882" y="11573"/>
                      <a:pt x="3853" y="11552"/>
                      <a:pt x="3853" y="11526"/>
                    </a:cubicBezTo>
                    <a:lnTo>
                      <a:pt x="3853" y="10546"/>
                    </a:lnTo>
                    <a:cubicBezTo>
                      <a:pt x="3853" y="10520"/>
                      <a:pt x="3882" y="10498"/>
                      <a:pt x="3916" y="10498"/>
                    </a:cubicBezTo>
                    <a:close/>
                    <a:moveTo>
                      <a:pt x="3916" y="13182"/>
                    </a:moveTo>
                    <a:lnTo>
                      <a:pt x="17684" y="13182"/>
                    </a:lnTo>
                    <a:cubicBezTo>
                      <a:pt x="17718" y="13182"/>
                      <a:pt x="17747" y="13204"/>
                      <a:pt x="17747" y="13230"/>
                    </a:cubicBezTo>
                    <a:lnTo>
                      <a:pt x="17747" y="14210"/>
                    </a:lnTo>
                    <a:cubicBezTo>
                      <a:pt x="17747" y="14237"/>
                      <a:pt x="17718" y="14257"/>
                      <a:pt x="17684" y="14257"/>
                    </a:cubicBezTo>
                    <a:lnTo>
                      <a:pt x="3916" y="14257"/>
                    </a:lnTo>
                    <a:cubicBezTo>
                      <a:pt x="3882" y="14257"/>
                      <a:pt x="3853" y="14237"/>
                      <a:pt x="3853" y="14210"/>
                    </a:cubicBezTo>
                    <a:lnTo>
                      <a:pt x="3853" y="13230"/>
                    </a:lnTo>
                    <a:cubicBezTo>
                      <a:pt x="3853" y="13204"/>
                      <a:pt x="3882" y="13182"/>
                      <a:pt x="3916" y="13182"/>
                    </a:cubicBezTo>
                    <a:close/>
                    <a:moveTo>
                      <a:pt x="3916" y="15866"/>
                    </a:moveTo>
                    <a:lnTo>
                      <a:pt x="17684" y="15866"/>
                    </a:lnTo>
                    <a:cubicBezTo>
                      <a:pt x="17718" y="15866"/>
                      <a:pt x="17747" y="15888"/>
                      <a:pt x="17747" y="15914"/>
                    </a:cubicBezTo>
                    <a:lnTo>
                      <a:pt x="17747" y="16894"/>
                    </a:lnTo>
                    <a:cubicBezTo>
                      <a:pt x="17747" y="16921"/>
                      <a:pt x="17718" y="16941"/>
                      <a:pt x="17684" y="16941"/>
                    </a:cubicBezTo>
                    <a:lnTo>
                      <a:pt x="3916" y="16941"/>
                    </a:lnTo>
                    <a:cubicBezTo>
                      <a:pt x="3882" y="16941"/>
                      <a:pt x="3853" y="16921"/>
                      <a:pt x="3853" y="16894"/>
                    </a:cubicBezTo>
                    <a:lnTo>
                      <a:pt x="3853" y="15914"/>
                    </a:lnTo>
                    <a:cubicBezTo>
                      <a:pt x="3853" y="15888"/>
                      <a:pt x="3882" y="15866"/>
                      <a:pt x="3916" y="15866"/>
                    </a:cubicBezTo>
                    <a:close/>
                  </a:path>
                </a:pathLst>
              </a:custGeom>
              <a:solidFill>
                <a:srgbClr val="0089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07" name="Rectangle"/>
              <p:cNvSpPr/>
              <p:nvPr/>
            </p:nvSpPr>
            <p:spPr>
              <a:xfrm>
                <a:off x="0" y="731729"/>
                <a:ext cx="1270000" cy="725588"/>
              </a:xfrm>
              <a:prstGeom prst="rect">
                <a:avLst/>
              </a:prstGeom>
              <a:solidFill>
                <a:srgbClr val="0089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209" name="File1.txt"/>
            <p:cNvSpPr txBox="1"/>
            <p:nvPr/>
          </p:nvSpPr>
          <p:spPr>
            <a:xfrm>
              <a:off x="0" y="1919185"/>
              <a:ext cx="3351812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825500">
                <a:spcBef>
                  <a:spcPts val="1800"/>
                </a:spcBef>
                <a:defRPr sz="4800" spc="-48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File1.txt</a:t>
              </a:r>
            </a:p>
          </p:txBody>
        </p:sp>
      </p:grpSp>
      <p:sp>
        <p:nvSpPr>
          <p:cNvPr id="211" name="T0"/>
          <p:cNvSpPr txBox="1"/>
          <p:nvPr/>
        </p:nvSpPr>
        <p:spPr>
          <a:xfrm>
            <a:off x="5014724" y="8844255"/>
            <a:ext cx="762509" cy="920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825500">
              <a:spcBef>
                <a:spcPts val="1800"/>
              </a:spcBef>
              <a:defRPr sz="5500" spc="-55">
                <a:solidFill>
                  <a:srgbClr val="0089A3">
                    <a:alpha val="74649"/>
                  </a:srgbClr>
                </a:solidFill>
              </a:defRPr>
            </a:pPr>
            <a:r>
              <a:t>T</a:t>
            </a:r>
            <a:r>
              <a:rPr baseline="-5999"/>
              <a:t>0</a:t>
            </a:r>
          </a:p>
        </p:txBody>
      </p:sp>
      <p:grpSp>
        <p:nvGrpSpPr>
          <p:cNvPr id="217" name="Group"/>
          <p:cNvGrpSpPr/>
          <p:nvPr/>
        </p:nvGrpSpPr>
        <p:grpSpPr>
          <a:xfrm>
            <a:off x="6846430" y="6035683"/>
            <a:ext cx="4573377" cy="2757386"/>
            <a:chOff x="0" y="0"/>
            <a:chExt cx="4573376" cy="2757386"/>
          </a:xfrm>
        </p:grpSpPr>
        <p:grpSp>
          <p:nvGrpSpPr>
            <p:cNvPr id="214" name="Group"/>
            <p:cNvGrpSpPr/>
            <p:nvPr/>
          </p:nvGrpSpPr>
          <p:grpSpPr>
            <a:xfrm>
              <a:off x="2262471" y="0"/>
              <a:ext cx="1270002" cy="1644634"/>
              <a:chOff x="0" y="0"/>
              <a:chExt cx="1270000" cy="1644632"/>
            </a:xfrm>
          </p:grpSpPr>
          <p:sp>
            <p:nvSpPr>
              <p:cNvPr id="212" name="Text Document"/>
              <p:cNvSpPr/>
              <p:nvPr/>
            </p:nvSpPr>
            <p:spPr>
              <a:xfrm>
                <a:off x="0" y="0"/>
                <a:ext cx="1270000" cy="16446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" y="0"/>
                    </a:moveTo>
                    <a:cubicBezTo>
                      <a:pt x="96" y="0"/>
                      <a:pt x="0" y="72"/>
                      <a:pt x="0" y="162"/>
                    </a:cubicBezTo>
                    <a:lnTo>
                      <a:pt x="0" y="21438"/>
                    </a:lnTo>
                    <a:cubicBezTo>
                      <a:pt x="0" y="21528"/>
                      <a:pt x="96" y="21600"/>
                      <a:pt x="213" y="21600"/>
                    </a:cubicBezTo>
                    <a:lnTo>
                      <a:pt x="21387" y="21600"/>
                    </a:lnTo>
                    <a:cubicBezTo>
                      <a:pt x="21504" y="21600"/>
                      <a:pt x="21600" y="21528"/>
                      <a:pt x="21600" y="21438"/>
                    </a:cubicBezTo>
                    <a:lnTo>
                      <a:pt x="21600" y="5895"/>
                    </a:lnTo>
                    <a:cubicBezTo>
                      <a:pt x="21600" y="5863"/>
                      <a:pt x="21567" y="5837"/>
                      <a:pt x="21525" y="5837"/>
                    </a:cubicBezTo>
                    <a:lnTo>
                      <a:pt x="14257" y="5837"/>
                    </a:lnTo>
                    <a:cubicBezTo>
                      <a:pt x="14140" y="5837"/>
                      <a:pt x="14044" y="5765"/>
                      <a:pt x="14044" y="5674"/>
                    </a:cubicBezTo>
                    <a:lnTo>
                      <a:pt x="14044" y="58"/>
                    </a:lnTo>
                    <a:cubicBezTo>
                      <a:pt x="14044" y="26"/>
                      <a:pt x="14011" y="0"/>
                      <a:pt x="13969" y="0"/>
                    </a:cubicBezTo>
                    <a:lnTo>
                      <a:pt x="213" y="0"/>
                    </a:lnTo>
                    <a:close/>
                    <a:moveTo>
                      <a:pt x="15018" y="86"/>
                    </a:moveTo>
                    <a:cubicBezTo>
                      <a:pt x="14992" y="94"/>
                      <a:pt x="14972" y="114"/>
                      <a:pt x="14972" y="140"/>
                    </a:cubicBezTo>
                    <a:lnTo>
                      <a:pt x="14972" y="4958"/>
                    </a:lnTo>
                    <a:cubicBezTo>
                      <a:pt x="14972" y="5048"/>
                      <a:pt x="15068" y="5120"/>
                      <a:pt x="15185" y="5120"/>
                    </a:cubicBezTo>
                    <a:lnTo>
                      <a:pt x="21419" y="5120"/>
                    </a:lnTo>
                    <a:cubicBezTo>
                      <a:pt x="21486" y="5120"/>
                      <a:pt x="21519" y="5058"/>
                      <a:pt x="21472" y="5021"/>
                    </a:cubicBezTo>
                    <a:lnTo>
                      <a:pt x="15100" y="99"/>
                    </a:lnTo>
                    <a:cubicBezTo>
                      <a:pt x="15077" y="81"/>
                      <a:pt x="15044" y="78"/>
                      <a:pt x="15018" y="86"/>
                    </a:cubicBezTo>
                    <a:close/>
                    <a:moveTo>
                      <a:pt x="3916" y="7813"/>
                    </a:moveTo>
                    <a:lnTo>
                      <a:pt x="17684" y="7813"/>
                    </a:lnTo>
                    <a:cubicBezTo>
                      <a:pt x="17718" y="7813"/>
                      <a:pt x="17747" y="7836"/>
                      <a:pt x="17747" y="7862"/>
                    </a:cubicBezTo>
                    <a:lnTo>
                      <a:pt x="17747" y="8842"/>
                    </a:lnTo>
                    <a:cubicBezTo>
                      <a:pt x="17747" y="8868"/>
                      <a:pt x="17718" y="8890"/>
                      <a:pt x="17684" y="8890"/>
                    </a:cubicBezTo>
                    <a:lnTo>
                      <a:pt x="3916" y="8890"/>
                    </a:lnTo>
                    <a:cubicBezTo>
                      <a:pt x="3882" y="8890"/>
                      <a:pt x="3853" y="8868"/>
                      <a:pt x="3853" y="8842"/>
                    </a:cubicBezTo>
                    <a:lnTo>
                      <a:pt x="3853" y="7862"/>
                    </a:lnTo>
                    <a:cubicBezTo>
                      <a:pt x="3853" y="7836"/>
                      <a:pt x="3882" y="7813"/>
                      <a:pt x="3916" y="7813"/>
                    </a:cubicBezTo>
                    <a:close/>
                    <a:moveTo>
                      <a:pt x="3916" y="10498"/>
                    </a:moveTo>
                    <a:lnTo>
                      <a:pt x="17684" y="10498"/>
                    </a:lnTo>
                    <a:cubicBezTo>
                      <a:pt x="17718" y="10498"/>
                      <a:pt x="17747" y="10520"/>
                      <a:pt x="17747" y="10546"/>
                    </a:cubicBezTo>
                    <a:lnTo>
                      <a:pt x="17747" y="11526"/>
                    </a:lnTo>
                    <a:cubicBezTo>
                      <a:pt x="17747" y="11552"/>
                      <a:pt x="17718" y="11573"/>
                      <a:pt x="17684" y="11573"/>
                    </a:cubicBezTo>
                    <a:lnTo>
                      <a:pt x="3916" y="11573"/>
                    </a:lnTo>
                    <a:cubicBezTo>
                      <a:pt x="3882" y="11573"/>
                      <a:pt x="3853" y="11552"/>
                      <a:pt x="3853" y="11526"/>
                    </a:cubicBezTo>
                    <a:lnTo>
                      <a:pt x="3853" y="10546"/>
                    </a:lnTo>
                    <a:cubicBezTo>
                      <a:pt x="3853" y="10520"/>
                      <a:pt x="3882" y="10498"/>
                      <a:pt x="3916" y="10498"/>
                    </a:cubicBezTo>
                    <a:close/>
                    <a:moveTo>
                      <a:pt x="3916" y="13182"/>
                    </a:moveTo>
                    <a:lnTo>
                      <a:pt x="17684" y="13182"/>
                    </a:lnTo>
                    <a:cubicBezTo>
                      <a:pt x="17718" y="13182"/>
                      <a:pt x="17747" y="13204"/>
                      <a:pt x="17747" y="13230"/>
                    </a:cubicBezTo>
                    <a:lnTo>
                      <a:pt x="17747" y="14210"/>
                    </a:lnTo>
                    <a:cubicBezTo>
                      <a:pt x="17747" y="14237"/>
                      <a:pt x="17718" y="14257"/>
                      <a:pt x="17684" y="14257"/>
                    </a:cubicBezTo>
                    <a:lnTo>
                      <a:pt x="3916" y="14257"/>
                    </a:lnTo>
                    <a:cubicBezTo>
                      <a:pt x="3882" y="14257"/>
                      <a:pt x="3853" y="14237"/>
                      <a:pt x="3853" y="14210"/>
                    </a:cubicBezTo>
                    <a:lnTo>
                      <a:pt x="3853" y="13230"/>
                    </a:lnTo>
                    <a:cubicBezTo>
                      <a:pt x="3853" y="13204"/>
                      <a:pt x="3882" y="13182"/>
                      <a:pt x="3916" y="13182"/>
                    </a:cubicBezTo>
                    <a:close/>
                    <a:moveTo>
                      <a:pt x="3916" y="15866"/>
                    </a:moveTo>
                    <a:lnTo>
                      <a:pt x="17684" y="15866"/>
                    </a:lnTo>
                    <a:cubicBezTo>
                      <a:pt x="17718" y="15866"/>
                      <a:pt x="17747" y="15888"/>
                      <a:pt x="17747" y="15914"/>
                    </a:cubicBezTo>
                    <a:lnTo>
                      <a:pt x="17747" y="16894"/>
                    </a:lnTo>
                    <a:cubicBezTo>
                      <a:pt x="17747" y="16921"/>
                      <a:pt x="17718" y="16941"/>
                      <a:pt x="17684" y="16941"/>
                    </a:cubicBezTo>
                    <a:lnTo>
                      <a:pt x="3916" y="16941"/>
                    </a:lnTo>
                    <a:cubicBezTo>
                      <a:pt x="3882" y="16941"/>
                      <a:pt x="3853" y="16921"/>
                      <a:pt x="3853" y="16894"/>
                    </a:cubicBezTo>
                    <a:lnTo>
                      <a:pt x="3853" y="15914"/>
                    </a:lnTo>
                    <a:cubicBezTo>
                      <a:pt x="3853" y="15888"/>
                      <a:pt x="3882" y="15866"/>
                      <a:pt x="3916" y="15866"/>
                    </a:cubicBezTo>
                    <a:close/>
                  </a:path>
                </a:pathLst>
              </a:custGeom>
              <a:solidFill>
                <a:srgbClr val="0089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13" name="Rectangle"/>
              <p:cNvSpPr/>
              <p:nvPr/>
            </p:nvSpPr>
            <p:spPr>
              <a:xfrm>
                <a:off x="0" y="731729"/>
                <a:ext cx="1270000" cy="725588"/>
              </a:xfrm>
              <a:prstGeom prst="rect">
                <a:avLst/>
              </a:prstGeom>
              <a:solidFill>
                <a:srgbClr val="0089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215" name="Line"/>
            <p:cNvSpPr/>
            <p:nvPr/>
          </p:nvSpPr>
          <p:spPr>
            <a:xfrm>
              <a:off x="0" y="822316"/>
              <a:ext cx="1447018" cy="1"/>
            </a:xfrm>
            <a:prstGeom prst="line">
              <a:avLst/>
            </a:prstGeom>
            <a:noFill/>
            <a:ln w="63500" cap="flat">
              <a:solidFill>
                <a:srgbClr val="0089A3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16" name="File1.txt"/>
            <p:cNvSpPr txBox="1"/>
            <p:nvPr/>
          </p:nvSpPr>
          <p:spPr>
            <a:xfrm>
              <a:off x="1221564" y="1919185"/>
              <a:ext cx="3351812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825500">
                <a:spcBef>
                  <a:spcPts val="1800"/>
                </a:spcBef>
                <a:defRPr sz="4800" spc="-48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File1.txt</a:t>
              </a:r>
            </a:p>
          </p:txBody>
        </p:sp>
      </p:grpSp>
      <p:sp>
        <p:nvSpPr>
          <p:cNvPr id="218" name="T1"/>
          <p:cNvSpPr txBox="1"/>
          <p:nvPr/>
        </p:nvSpPr>
        <p:spPr>
          <a:xfrm>
            <a:off x="9362646" y="8844255"/>
            <a:ext cx="762509" cy="920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825500">
              <a:spcBef>
                <a:spcPts val="1800"/>
              </a:spcBef>
              <a:defRPr sz="5500" spc="-55">
                <a:solidFill>
                  <a:srgbClr val="0089A3">
                    <a:alpha val="74649"/>
                  </a:srgbClr>
                </a:solidFill>
              </a:defRPr>
            </a:pPr>
            <a:r>
              <a:t>T</a:t>
            </a:r>
            <a:r>
              <a:rPr baseline="-5999"/>
              <a:t>1</a:t>
            </a:r>
          </a:p>
        </p:txBody>
      </p:sp>
      <p:grpSp>
        <p:nvGrpSpPr>
          <p:cNvPr id="222" name="Group"/>
          <p:cNvGrpSpPr/>
          <p:nvPr/>
        </p:nvGrpSpPr>
        <p:grpSpPr>
          <a:xfrm>
            <a:off x="10834243" y="6035683"/>
            <a:ext cx="5481762" cy="2757386"/>
            <a:chOff x="0" y="0"/>
            <a:chExt cx="5481761" cy="2757385"/>
          </a:xfrm>
        </p:grpSpPr>
        <p:sp>
          <p:nvSpPr>
            <p:cNvPr id="219" name="Text Document"/>
            <p:cNvSpPr/>
            <p:nvPr/>
          </p:nvSpPr>
          <p:spPr>
            <a:xfrm>
              <a:off x="3170855" y="0"/>
              <a:ext cx="1270001" cy="164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rgbClr val="0089A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0" name="Line"/>
            <p:cNvSpPr/>
            <p:nvPr/>
          </p:nvSpPr>
          <p:spPr>
            <a:xfrm>
              <a:off x="0" y="822316"/>
              <a:ext cx="2715513" cy="1"/>
            </a:xfrm>
            <a:prstGeom prst="line">
              <a:avLst/>
            </a:prstGeom>
            <a:noFill/>
            <a:ln w="63500" cap="flat">
              <a:solidFill>
                <a:srgbClr val="0089A3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21" name="File1.txt"/>
            <p:cNvSpPr txBox="1"/>
            <p:nvPr/>
          </p:nvSpPr>
          <p:spPr>
            <a:xfrm>
              <a:off x="2129949" y="1919185"/>
              <a:ext cx="335181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825500">
                <a:spcBef>
                  <a:spcPts val="1800"/>
                </a:spcBef>
                <a:defRPr sz="4800" spc="-48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File1.txt</a:t>
              </a:r>
            </a:p>
          </p:txBody>
        </p:sp>
      </p:grpSp>
      <p:sp>
        <p:nvSpPr>
          <p:cNvPr id="223" name="T2"/>
          <p:cNvSpPr txBox="1"/>
          <p:nvPr/>
        </p:nvSpPr>
        <p:spPr>
          <a:xfrm>
            <a:off x="14258844" y="8844255"/>
            <a:ext cx="762509" cy="920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825500">
              <a:spcBef>
                <a:spcPts val="1800"/>
              </a:spcBef>
              <a:defRPr sz="5500" spc="-55">
                <a:solidFill>
                  <a:srgbClr val="0089A3">
                    <a:alpha val="74649"/>
                  </a:srgbClr>
                </a:solidFill>
              </a:defRPr>
            </a:pPr>
            <a:r>
              <a:t>T</a:t>
            </a:r>
            <a:r>
              <a:rPr baseline="-5999"/>
              <a:t>2</a:t>
            </a:r>
          </a:p>
        </p:txBody>
      </p:sp>
      <p:grpSp>
        <p:nvGrpSpPr>
          <p:cNvPr id="227" name="Group"/>
          <p:cNvGrpSpPr/>
          <p:nvPr/>
        </p:nvGrpSpPr>
        <p:grpSpPr>
          <a:xfrm>
            <a:off x="16090552" y="6035683"/>
            <a:ext cx="4573377" cy="2757386"/>
            <a:chOff x="0" y="0"/>
            <a:chExt cx="4573375" cy="2757385"/>
          </a:xfrm>
        </p:grpSpPr>
        <p:sp>
          <p:nvSpPr>
            <p:cNvPr id="224" name="Text Document"/>
            <p:cNvSpPr/>
            <p:nvPr/>
          </p:nvSpPr>
          <p:spPr>
            <a:xfrm>
              <a:off x="2262469" y="0"/>
              <a:ext cx="1270001" cy="164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rgbClr val="0089A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5" name="Line"/>
            <p:cNvSpPr/>
            <p:nvPr/>
          </p:nvSpPr>
          <p:spPr>
            <a:xfrm>
              <a:off x="0" y="822316"/>
              <a:ext cx="1447017" cy="1"/>
            </a:xfrm>
            <a:prstGeom prst="line">
              <a:avLst/>
            </a:prstGeom>
            <a:noFill/>
            <a:ln w="63500" cap="flat">
              <a:solidFill>
                <a:srgbClr val="0089A3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26" name="File1.txt"/>
            <p:cNvSpPr txBox="1"/>
            <p:nvPr/>
          </p:nvSpPr>
          <p:spPr>
            <a:xfrm>
              <a:off x="1221564" y="1919185"/>
              <a:ext cx="3351812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825500">
                <a:spcBef>
                  <a:spcPts val="1800"/>
                </a:spcBef>
                <a:defRPr sz="4800" spc="-48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File1.txt</a:t>
              </a:r>
            </a:p>
          </p:txBody>
        </p:sp>
      </p:grpSp>
      <p:sp>
        <p:nvSpPr>
          <p:cNvPr id="228" name="T3"/>
          <p:cNvSpPr txBox="1"/>
          <p:nvPr/>
        </p:nvSpPr>
        <p:spPr>
          <a:xfrm>
            <a:off x="18606768" y="8844255"/>
            <a:ext cx="762509" cy="920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825500">
              <a:spcBef>
                <a:spcPts val="1800"/>
              </a:spcBef>
              <a:defRPr sz="5500" spc="-55">
                <a:solidFill>
                  <a:srgbClr val="0089A3">
                    <a:alpha val="74649"/>
                  </a:srgbClr>
                </a:solidFill>
              </a:defRPr>
            </a:pPr>
            <a:r>
              <a:t>T</a:t>
            </a:r>
            <a:r>
              <a:rPr baseline="-5999"/>
              <a:t>3</a:t>
            </a:r>
          </a:p>
        </p:txBody>
      </p:sp>
      <p:grpSp>
        <p:nvGrpSpPr>
          <p:cNvPr id="231" name="Group"/>
          <p:cNvGrpSpPr/>
          <p:nvPr/>
        </p:nvGrpSpPr>
        <p:grpSpPr>
          <a:xfrm>
            <a:off x="5014724" y="9966107"/>
            <a:ext cx="14567414" cy="920243"/>
            <a:chOff x="0" y="0"/>
            <a:chExt cx="14567412" cy="920242"/>
          </a:xfrm>
        </p:grpSpPr>
        <p:sp>
          <p:nvSpPr>
            <p:cNvPr id="229" name="Time"/>
            <p:cNvSpPr txBox="1"/>
            <p:nvPr/>
          </p:nvSpPr>
          <p:spPr>
            <a:xfrm>
              <a:off x="0" y="-1"/>
              <a:ext cx="1613282" cy="9202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825500">
                <a:spcBef>
                  <a:spcPts val="1800"/>
                </a:spcBef>
                <a:defRPr sz="5500" spc="-55">
                  <a:solidFill>
                    <a:srgbClr val="0089A3">
                      <a:alpha val="74649"/>
                    </a:srgbClr>
                  </a:solidFill>
                </a:defRPr>
              </a:lvl1pPr>
            </a:lstStyle>
            <a:p>
              <a:r>
                <a:t>Time</a:t>
              </a:r>
            </a:p>
          </p:txBody>
        </p:sp>
        <p:sp>
          <p:nvSpPr>
            <p:cNvPr id="230" name="Line"/>
            <p:cNvSpPr/>
            <p:nvPr/>
          </p:nvSpPr>
          <p:spPr>
            <a:xfrm>
              <a:off x="1831706" y="460121"/>
              <a:ext cx="12735707" cy="1"/>
            </a:xfrm>
            <a:prstGeom prst="line">
              <a:avLst/>
            </a:prstGeom>
            <a:noFill/>
            <a:ln w="63500" cap="flat">
              <a:solidFill>
                <a:srgbClr val="0089A3">
                  <a:alpha val="74630"/>
                </a:srgb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5" animBg="1" advAuto="0"/>
      <p:bldP spid="217" grpId="1" animBg="1" advAuto="0"/>
      <p:bldP spid="218" grpId="6" animBg="1" advAuto="0"/>
      <p:bldP spid="222" grpId="2" animBg="1" advAuto="0"/>
      <p:bldP spid="223" grpId="7" animBg="1" advAuto="0"/>
      <p:bldP spid="227" grpId="3" animBg="1" advAuto="0"/>
      <p:bldP spid="228" grpId="8" animBg="1" advAuto="0"/>
      <p:bldP spid="231" grpId="4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aving a File"/>
          <p:cNvSpPr txBox="1">
            <a:spLocks noGrp="1"/>
          </p:cNvSpPr>
          <p:nvPr>
            <p:ph type="title"/>
          </p:nvPr>
        </p:nvSpPr>
        <p:spPr>
          <a:xfrm>
            <a:off x="548564" y="-217835"/>
            <a:ext cx="21971004" cy="4648201"/>
          </a:xfrm>
          <a:prstGeom prst="rect">
            <a:avLst/>
          </a:prstGeom>
        </p:spPr>
        <p:txBody>
          <a:bodyPr/>
          <a:lstStyle/>
          <a:p>
            <a:r>
              <a:t>Saving a File</a:t>
            </a:r>
          </a:p>
        </p:txBody>
      </p:sp>
      <p:grpSp>
        <p:nvGrpSpPr>
          <p:cNvPr id="238" name="Group"/>
          <p:cNvGrpSpPr/>
          <p:nvPr/>
        </p:nvGrpSpPr>
        <p:grpSpPr>
          <a:xfrm>
            <a:off x="3720071" y="6035683"/>
            <a:ext cx="3351813" cy="2757386"/>
            <a:chOff x="0" y="0"/>
            <a:chExt cx="3351811" cy="2757385"/>
          </a:xfrm>
        </p:grpSpPr>
        <p:grpSp>
          <p:nvGrpSpPr>
            <p:cNvPr id="236" name="Group"/>
            <p:cNvGrpSpPr/>
            <p:nvPr/>
          </p:nvGrpSpPr>
          <p:grpSpPr>
            <a:xfrm>
              <a:off x="1040906" y="0"/>
              <a:ext cx="1270001" cy="1644633"/>
              <a:chOff x="0" y="0"/>
              <a:chExt cx="1270000" cy="1644632"/>
            </a:xfrm>
          </p:grpSpPr>
          <p:sp>
            <p:nvSpPr>
              <p:cNvPr id="234" name="Text Document"/>
              <p:cNvSpPr/>
              <p:nvPr/>
            </p:nvSpPr>
            <p:spPr>
              <a:xfrm>
                <a:off x="0" y="0"/>
                <a:ext cx="1270000" cy="16446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" y="0"/>
                    </a:moveTo>
                    <a:cubicBezTo>
                      <a:pt x="96" y="0"/>
                      <a:pt x="0" y="72"/>
                      <a:pt x="0" y="162"/>
                    </a:cubicBezTo>
                    <a:lnTo>
                      <a:pt x="0" y="21438"/>
                    </a:lnTo>
                    <a:cubicBezTo>
                      <a:pt x="0" y="21528"/>
                      <a:pt x="96" y="21600"/>
                      <a:pt x="213" y="21600"/>
                    </a:cubicBezTo>
                    <a:lnTo>
                      <a:pt x="21387" y="21600"/>
                    </a:lnTo>
                    <a:cubicBezTo>
                      <a:pt x="21504" y="21600"/>
                      <a:pt x="21600" y="21528"/>
                      <a:pt x="21600" y="21438"/>
                    </a:cubicBezTo>
                    <a:lnTo>
                      <a:pt x="21600" y="5895"/>
                    </a:lnTo>
                    <a:cubicBezTo>
                      <a:pt x="21600" y="5863"/>
                      <a:pt x="21567" y="5837"/>
                      <a:pt x="21525" y="5837"/>
                    </a:cubicBezTo>
                    <a:lnTo>
                      <a:pt x="14257" y="5837"/>
                    </a:lnTo>
                    <a:cubicBezTo>
                      <a:pt x="14140" y="5837"/>
                      <a:pt x="14044" y="5765"/>
                      <a:pt x="14044" y="5674"/>
                    </a:cubicBezTo>
                    <a:lnTo>
                      <a:pt x="14044" y="58"/>
                    </a:lnTo>
                    <a:cubicBezTo>
                      <a:pt x="14044" y="26"/>
                      <a:pt x="14011" y="0"/>
                      <a:pt x="13969" y="0"/>
                    </a:cubicBezTo>
                    <a:lnTo>
                      <a:pt x="213" y="0"/>
                    </a:lnTo>
                    <a:close/>
                    <a:moveTo>
                      <a:pt x="15018" y="86"/>
                    </a:moveTo>
                    <a:cubicBezTo>
                      <a:pt x="14992" y="94"/>
                      <a:pt x="14972" y="114"/>
                      <a:pt x="14972" y="140"/>
                    </a:cubicBezTo>
                    <a:lnTo>
                      <a:pt x="14972" y="4958"/>
                    </a:lnTo>
                    <a:cubicBezTo>
                      <a:pt x="14972" y="5048"/>
                      <a:pt x="15068" y="5120"/>
                      <a:pt x="15185" y="5120"/>
                    </a:cubicBezTo>
                    <a:lnTo>
                      <a:pt x="21419" y="5120"/>
                    </a:lnTo>
                    <a:cubicBezTo>
                      <a:pt x="21486" y="5120"/>
                      <a:pt x="21519" y="5058"/>
                      <a:pt x="21472" y="5021"/>
                    </a:cubicBezTo>
                    <a:lnTo>
                      <a:pt x="15100" y="99"/>
                    </a:lnTo>
                    <a:cubicBezTo>
                      <a:pt x="15077" y="81"/>
                      <a:pt x="15044" y="78"/>
                      <a:pt x="15018" y="86"/>
                    </a:cubicBezTo>
                    <a:close/>
                    <a:moveTo>
                      <a:pt x="3916" y="7813"/>
                    </a:moveTo>
                    <a:lnTo>
                      <a:pt x="17684" y="7813"/>
                    </a:lnTo>
                    <a:cubicBezTo>
                      <a:pt x="17718" y="7813"/>
                      <a:pt x="17747" y="7836"/>
                      <a:pt x="17747" y="7862"/>
                    </a:cubicBezTo>
                    <a:lnTo>
                      <a:pt x="17747" y="8842"/>
                    </a:lnTo>
                    <a:cubicBezTo>
                      <a:pt x="17747" y="8868"/>
                      <a:pt x="17718" y="8890"/>
                      <a:pt x="17684" y="8890"/>
                    </a:cubicBezTo>
                    <a:lnTo>
                      <a:pt x="3916" y="8890"/>
                    </a:lnTo>
                    <a:cubicBezTo>
                      <a:pt x="3882" y="8890"/>
                      <a:pt x="3853" y="8868"/>
                      <a:pt x="3853" y="8842"/>
                    </a:cubicBezTo>
                    <a:lnTo>
                      <a:pt x="3853" y="7862"/>
                    </a:lnTo>
                    <a:cubicBezTo>
                      <a:pt x="3853" y="7836"/>
                      <a:pt x="3882" y="7813"/>
                      <a:pt x="3916" y="7813"/>
                    </a:cubicBezTo>
                    <a:close/>
                    <a:moveTo>
                      <a:pt x="3916" y="10498"/>
                    </a:moveTo>
                    <a:lnTo>
                      <a:pt x="17684" y="10498"/>
                    </a:lnTo>
                    <a:cubicBezTo>
                      <a:pt x="17718" y="10498"/>
                      <a:pt x="17747" y="10520"/>
                      <a:pt x="17747" y="10546"/>
                    </a:cubicBezTo>
                    <a:lnTo>
                      <a:pt x="17747" y="11526"/>
                    </a:lnTo>
                    <a:cubicBezTo>
                      <a:pt x="17747" y="11552"/>
                      <a:pt x="17718" y="11573"/>
                      <a:pt x="17684" y="11573"/>
                    </a:cubicBezTo>
                    <a:lnTo>
                      <a:pt x="3916" y="11573"/>
                    </a:lnTo>
                    <a:cubicBezTo>
                      <a:pt x="3882" y="11573"/>
                      <a:pt x="3853" y="11552"/>
                      <a:pt x="3853" y="11526"/>
                    </a:cubicBezTo>
                    <a:lnTo>
                      <a:pt x="3853" y="10546"/>
                    </a:lnTo>
                    <a:cubicBezTo>
                      <a:pt x="3853" y="10520"/>
                      <a:pt x="3882" y="10498"/>
                      <a:pt x="3916" y="10498"/>
                    </a:cubicBezTo>
                    <a:close/>
                    <a:moveTo>
                      <a:pt x="3916" y="13182"/>
                    </a:moveTo>
                    <a:lnTo>
                      <a:pt x="17684" y="13182"/>
                    </a:lnTo>
                    <a:cubicBezTo>
                      <a:pt x="17718" y="13182"/>
                      <a:pt x="17747" y="13204"/>
                      <a:pt x="17747" y="13230"/>
                    </a:cubicBezTo>
                    <a:lnTo>
                      <a:pt x="17747" y="14210"/>
                    </a:lnTo>
                    <a:cubicBezTo>
                      <a:pt x="17747" y="14237"/>
                      <a:pt x="17718" y="14257"/>
                      <a:pt x="17684" y="14257"/>
                    </a:cubicBezTo>
                    <a:lnTo>
                      <a:pt x="3916" y="14257"/>
                    </a:lnTo>
                    <a:cubicBezTo>
                      <a:pt x="3882" y="14257"/>
                      <a:pt x="3853" y="14237"/>
                      <a:pt x="3853" y="14210"/>
                    </a:cubicBezTo>
                    <a:lnTo>
                      <a:pt x="3853" y="13230"/>
                    </a:lnTo>
                    <a:cubicBezTo>
                      <a:pt x="3853" y="13204"/>
                      <a:pt x="3882" y="13182"/>
                      <a:pt x="3916" y="13182"/>
                    </a:cubicBezTo>
                    <a:close/>
                    <a:moveTo>
                      <a:pt x="3916" y="15866"/>
                    </a:moveTo>
                    <a:lnTo>
                      <a:pt x="17684" y="15866"/>
                    </a:lnTo>
                    <a:cubicBezTo>
                      <a:pt x="17718" y="15866"/>
                      <a:pt x="17747" y="15888"/>
                      <a:pt x="17747" y="15914"/>
                    </a:cubicBezTo>
                    <a:lnTo>
                      <a:pt x="17747" y="16894"/>
                    </a:lnTo>
                    <a:cubicBezTo>
                      <a:pt x="17747" y="16921"/>
                      <a:pt x="17718" y="16941"/>
                      <a:pt x="17684" y="16941"/>
                    </a:cubicBezTo>
                    <a:lnTo>
                      <a:pt x="3916" y="16941"/>
                    </a:lnTo>
                    <a:cubicBezTo>
                      <a:pt x="3882" y="16941"/>
                      <a:pt x="3853" y="16921"/>
                      <a:pt x="3853" y="16894"/>
                    </a:cubicBezTo>
                    <a:lnTo>
                      <a:pt x="3853" y="15914"/>
                    </a:lnTo>
                    <a:cubicBezTo>
                      <a:pt x="3853" y="15888"/>
                      <a:pt x="3882" y="15866"/>
                      <a:pt x="3916" y="15866"/>
                    </a:cubicBezTo>
                    <a:close/>
                  </a:path>
                </a:pathLst>
              </a:custGeom>
              <a:solidFill>
                <a:srgbClr val="0089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35" name="Rectangle"/>
              <p:cNvSpPr/>
              <p:nvPr/>
            </p:nvSpPr>
            <p:spPr>
              <a:xfrm>
                <a:off x="0" y="731729"/>
                <a:ext cx="1270000" cy="725588"/>
              </a:xfrm>
              <a:prstGeom prst="rect">
                <a:avLst/>
              </a:prstGeom>
              <a:solidFill>
                <a:srgbClr val="0089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237" name="File1.txt"/>
            <p:cNvSpPr txBox="1"/>
            <p:nvPr/>
          </p:nvSpPr>
          <p:spPr>
            <a:xfrm>
              <a:off x="0" y="1919185"/>
              <a:ext cx="3351812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825500">
                <a:spcBef>
                  <a:spcPts val="1800"/>
                </a:spcBef>
                <a:defRPr sz="4800" spc="-48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File1.txt</a:t>
              </a:r>
            </a:p>
          </p:txBody>
        </p:sp>
      </p:grpSp>
      <p:sp>
        <p:nvSpPr>
          <p:cNvPr id="239" name="T0"/>
          <p:cNvSpPr txBox="1"/>
          <p:nvPr/>
        </p:nvSpPr>
        <p:spPr>
          <a:xfrm>
            <a:off x="5014724" y="8844255"/>
            <a:ext cx="762509" cy="920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825500">
              <a:spcBef>
                <a:spcPts val="1800"/>
              </a:spcBef>
              <a:defRPr sz="5500" spc="-55">
                <a:solidFill>
                  <a:srgbClr val="0089A3">
                    <a:alpha val="74649"/>
                  </a:srgbClr>
                </a:solidFill>
              </a:defRPr>
            </a:pPr>
            <a:r>
              <a:t>T</a:t>
            </a:r>
            <a:r>
              <a:rPr baseline="-5999"/>
              <a:t>0</a:t>
            </a:r>
          </a:p>
        </p:txBody>
      </p:sp>
      <p:grpSp>
        <p:nvGrpSpPr>
          <p:cNvPr id="245" name="Group"/>
          <p:cNvGrpSpPr/>
          <p:nvPr/>
        </p:nvGrpSpPr>
        <p:grpSpPr>
          <a:xfrm>
            <a:off x="6846430" y="6035683"/>
            <a:ext cx="4573377" cy="2757386"/>
            <a:chOff x="0" y="0"/>
            <a:chExt cx="4573375" cy="2757385"/>
          </a:xfrm>
        </p:grpSpPr>
        <p:grpSp>
          <p:nvGrpSpPr>
            <p:cNvPr id="242" name="Group"/>
            <p:cNvGrpSpPr/>
            <p:nvPr/>
          </p:nvGrpSpPr>
          <p:grpSpPr>
            <a:xfrm>
              <a:off x="2262470" y="0"/>
              <a:ext cx="1270001" cy="1644633"/>
              <a:chOff x="0" y="0"/>
              <a:chExt cx="1270000" cy="1644632"/>
            </a:xfrm>
          </p:grpSpPr>
          <p:sp>
            <p:nvSpPr>
              <p:cNvPr id="240" name="Text Document"/>
              <p:cNvSpPr/>
              <p:nvPr/>
            </p:nvSpPr>
            <p:spPr>
              <a:xfrm>
                <a:off x="0" y="0"/>
                <a:ext cx="1270000" cy="16446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" y="0"/>
                    </a:moveTo>
                    <a:cubicBezTo>
                      <a:pt x="96" y="0"/>
                      <a:pt x="0" y="72"/>
                      <a:pt x="0" y="162"/>
                    </a:cubicBezTo>
                    <a:lnTo>
                      <a:pt x="0" y="21438"/>
                    </a:lnTo>
                    <a:cubicBezTo>
                      <a:pt x="0" y="21528"/>
                      <a:pt x="96" y="21600"/>
                      <a:pt x="213" y="21600"/>
                    </a:cubicBezTo>
                    <a:lnTo>
                      <a:pt x="21387" y="21600"/>
                    </a:lnTo>
                    <a:cubicBezTo>
                      <a:pt x="21504" y="21600"/>
                      <a:pt x="21600" y="21528"/>
                      <a:pt x="21600" y="21438"/>
                    </a:cubicBezTo>
                    <a:lnTo>
                      <a:pt x="21600" y="5895"/>
                    </a:lnTo>
                    <a:cubicBezTo>
                      <a:pt x="21600" y="5863"/>
                      <a:pt x="21567" y="5837"/>
                      <a:pt x="21525" y="5837"/>
                    </a:cubicBezTo>
                    <a:lnTo>
                      <a:pt x="14257" y="5837"/>
                    </a:lnTo>
                    <a:cubicBezTo>
                      <a:pt x="14140" y="5837"/>
                      <a:pt x="14044" y="5765"/>
                      <a:pt x="14044" y="5674"/>
                    </a:cubicBezTo>
                    <a:lnTo>
                      <a:pt x="14044" y="58"/>
                    </a:lnTo>
                    <a:cubicBezTo>
                      <a:pt x="14044" y="26"/>
                      <a:pt x="14011" y="0"/>
                      <a:pt x="13969" y="0"/>
                    </a:cubicBezTo>
                    <a:lnTo>
                      <a:pt x="213" y="0"/>
                    </a:lnTo>
                    <a:close/>
                    <a:moveTo>
                      <a:pt x="15018" y="86"/>
                    </a:moveTo>
                    <a:cubicBezTo>
                      <a:pt x="14992" y="94"/>
                      <a:pt x="14972" y="114"/>
                      <a:pt x="14972" y="140"/>
                    </a:cubicBezTo>
                    <a:lnTo>
                      <a:pt x="14972" y="4958"/>
                    </a:lnTo>
                    <a:cubicBezTo>
                      <a:pt x="14972" y="5048"/>
                      <a:pt x="15068" y="5120"/>
                      <a:pt x="15185" y="5120"/>
                    </a:cubicBezTo>
                    <a:lnTo>
                      <a:pt x="21419" y="5120"/>
                    </a:lnTo>
                    <a:cubicBezTo>
                      <a:pt x="21486" y="5120"/>
                      <a:pt x="21519" y="5058"/>
                      <a:pt x="21472" y="5021"/>
                    </a:cubicBezTo>
                    <a:lnTo>
                      <a:pt x="15100" y="99"/>
                    </a:lnTo>
                    <a:cubicBezTo>
                      <a:pt x="15077" y="81"/>
                      <a:pt x="15044" y="78"/>
                      <a:pt x="15018" y="86"/>
                    </a:cubicBezTo>
                    <a:close/>
                    <a:moveTo>
                      <a:pt x="3916" y="7813"/>
                    </a:moveTo>
                    <a:lnTo>
                      <a:pt x="17684" y="7813"/>
                    </a:lnTo>
                    <a:cubicBezTo>
                      <a:pt x="17718" y="7813"/>
                      <a:pt x="17747" y="7836"/>
                      <a:pt x="17747" y="7862"/>
                    </a:cubicBezTo>
                    <a:lnTo>
                      <a:pt x="17747" y="8842"/>
                    </a:lnTo>
                    <a:cubicBezTo>
                      <a:pt x="17747" y="8868"/>
                      <a:pt x="17718" y="8890"/>
                      <a:pt x="17684" y="8890"/>
                    </a:cubicBezTo>
                    <a:lnTo>
                      <a:pt x="3916" y="8890"/>
                    </a:lnTo>
                    <a:cubicBezTo>
                      <a:pt x="3882" y="8890"/>
                      <a:pt x="3853" y="8868"/>
                      <a:pt x="3853" y="8842"/>
                    </a:cubicBezTo>
                    <a:lnTo>
                      <a:pt x="3853" y="7862"/>
                    </a:lnTo>
                    <a:cubicBezTo>
                      <a:pt x="3853" y="7836"/>
                      <a:pt x="3882" y="7813"/>
                      <a:pt x="3916" y="7813"/>
                    </a:cubicBezTo>
                    <a:close/>
                    <a:moveTo>
                      <a:pt x="3916" y="10498"/>
                    </a:moveTo>
                    <a:lnTo>
                      <a:pt x="17684" y="10498"/>
                    </a:lnTo>
                    <a:cubicBezTo>
                      <a:pt x="17718" y="10498"/>
                      <a:pt x="17747" y="10520"/>
                      <a:pt x="17747" y="10546"/>
                    </a:cubicBezTo>
                    <a:lnTo>
                      <a:pt x="17747" y="11526"/>
                    </a:lnTo>
                    <a:cubicBezTo>
                      <a:pt x="17747" y="11552"/>
                      <a:pt x="17718" y="11573"/>
                      <a:pt x="17684" y="11573"/>
                    </a:cubicBezTo>
                    <a:lnTo>
                      <a:pt x="3916" y="11573"/>
                    </a:lnTo>
                    <a:cubicBezTo>
                      <a:pt x="3882" y="11573"/>
                      <a:pt x="3853" y="11552"/>
                      <a:pt x="3853" y="11526"/>
                    </a:cubicBezTo>
                    <a:lnTo>
                      <a:pt x="3853" y="10546"/>
                    </a:lnTo>
                    <a:cubicBezTo>
                      <a:pt x="3853" y="10520"/>
                      <a:pt x="3882" y="10498"/>
                      <a:pt x="3916" y="10498"/>
                    </a:cubicBezTo>
                    <a:close/>
                    <a:moveTo>
                      <a:pt x="3916" y="13182"/>
                    </a:moveTo>
                    <a:lnTo>
                      <a:pt x="17684" y="13182"/>
                    </a:lnTo>
                    <a:cubicBezTo>
                      <a:pt x="17718" y="13182"/>
                      <a:pt x="17747" y="13204"/>
                      <a:pt x="17747" y="13230"/>
                    </a:cubicBezTo>
                    <a:lnTo>
                      <a:pt x="17747" y="14210"/>
                    </a:lnTo>
                    <a:cubicBezTo>
                      <a:pt x="17747" y="14237"/>
                      <a:pt x="17718" y="14257"/>
                      <a:pt x="17684" y="14257"/>
                    </a:cubicBezTo>
                    <a:lnTo>
                      <a:pt x="3916" y="14257"/>
                    </a:lnTo>
                    <a:cubicBezTo>
                      <a:pt x="3882" y="14257"/>
                      <a:pt x="3853" y="14237"/>
                      <a:pt x="3853" y="14210"/>
                    </a:cubicBezTo>
                    <a:lnTo>
                      <a:pt x="3853" y="13230"/>
                    </a:lnTo>
                    <a:cubicBezTo>
                      <a:pt x="3853" y="13204"/>
                      <a:pt x="3882" y="13182"/>
                      <a:pt x="3916" y="13182"/>
                    </a:cubicBezTo>
                    <a:close/>
                    <a:moveTo>
                      <a:pt x="3916" y="15866"/>
                    </a:moveTo>
                    <a:lnTo>
                      <a:pt x="17684" y="15866"/>
                    </a:lnTo>
                    <a:cubicBezTo>
                      <a:pt x="17718" y="15866"/>
                      <a:pt x="17747" y="15888"/>
                      <a:pt x="17747" y="15914"/>
                    </a:cubicBezTo>
                    <a:lnTo>
                      <a:pt x="17747" y="16894"/>
                    </a:lnTo>
                    <a:cubicBezTo>
                      <a:pt x="17747" y="16921"/>
                      <a:pt x="17718" y="16941"/>
                      <a:pt x="17684" y="16941"/>
                    </a:cubicBezTo>
                    <a:lnTo>
                      <a:pt x="3916" y="16941"/>
                    </a:lnTo>
                    <a:cubicBezTo>
                      <a:pt x="3882" y="16941"/>
                      <a:pt x="3853" y="16921"/>
                      <a:pt x="3853" y="16894"/>
                    </a:cubicBezTo>
                    <a:lnTo>
                      <a:pt x="3853" y="15914"/>
                    </a:lnTo>
                    <a:cubicBezTo>
                      <a:pt x="3853" y="15888"/>
                      <a:pt x="3882" y="15866"/>
                      <a:pt x="3916" y="15866"/>
                    </a:cubicBezTo>
                    <a:close/>
                  </a:path>
                </a:pathLst>
              </a:custGeom>
              <a:solidFill>
                <a:srgbClr val="0089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41" name="Rectangle"/>
              <p:cNvSpPr/>
              <p:nvPr/>
            </p:nvSpPr>
            <p:spPr>
              <a:xfrm>
                <a:off x="0" y="731729"/>
                <a:ext cx="1270000" cy="725588"/>
              </a:xfrm>
              <a:prstGeom prst="rect">
                <a:avLst/>
              </a:prstGeom>
              <a:solidFill>
                <a:srgbClr val="0089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243" name="Line"/>
            <p:cNvSpPr/>
            <p:nvPr/>
          </p:nvSpPr>
          <p:spPr>
            <a:xfrm>
              <a:off x="0" y="822316"/>
              <a:ext cx="1447017" cy="1"/>
            </a:xfrm>
            <a:prstGeom prst="line">
              <a:avLst/>
            </a:prstGeom>
            <a:noFill/>
            <a:ln w="63500" cap="flat">
              <a:solidFill>
                <a:srgbClr val="0089A3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44" name="File1.txt"/>
            <p:cNvSpPr txBox="1"/>
            <p:nvPr/>
          </p:nvSpPr>
          <p:spPr>
            <a:xfrm>
              <a:off x="1221564" y="1919185"/>
              <a:ext cx="3351812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825500">
                <a:spcBef>
                  <a:spcPts val="1800"/>
                </a:spcBef>
                <a:defRPr sz="4800" spc="-48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File1.txt</a:t>
              </a:r>
            </a:p>
          </p:txBody>
        </p:sp>
      </p:grpSp>
      <p:sp>
        <p:nvSpPr>
          <p:cNvPr id="246" name="T1"/>
          <p:cNvSpPr txBox="1"/>
          <p:nvPr/>
        </p:nvSpPr>
        <p:spPr>
          <a:xfrm>
            <a:off x="9362646" y="8844255"/>
            <a:ext cx="762509" cy="920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825500">
              <a:spcBef>
                <a:spcPts val="1800"/>
              </a:spcBef>
              <a:defRPr sz="5500" spc="-55">
                <a:solidFill>
                  <a:srgbClr val="0089A3">
                    <a:alpha val="74649"/>
                  </a:srgbClr>
                </a:solidFill>
              </a:defRPr>
            </a:pPr>
            <a:r>
              <a:t>T</a:t>
            </a:r>
            <a:r>
              <a:rPr baseline="-5999"/>
              <a:t>1</a:t>
            </a:r>
          </a:p>
        </p:txBody>
      </p:sp>
      <p:grpSp>
        <p:nvGrpSpPr>
          <p:cNvPr id="250" name="Group"/>
          <p:cNvGrpSpPr/>
          <p:nvPr/>
        </p:nvGrpSpPr>
        <p:grpSpPr>
          <a:xfrm>
            <a:off x="10834243" y="6035683"/>
            <a:ext cx="5481762" cy="2757386"/>
            <a:chOff x="0" y="0"/>
            <a:chExt cx="5481761" cy="2757385"/>
          </a:xfrm>
        </p:grpSpPr>
        <p:sp>
          <p:nvSpPr>
            <p:cNvPr id="247" name="Text Document"/>
            <p:cNvSpPr/>
            <p:nvPr/>
          </p:nvSpPr>
          <p:spPr>
            <a:xfrm>
              <a:off x="3170855" y="0"/>
              <a:ext cx="1270001" cy="164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rgbClr val="0089A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48" name="Line"/>
            <p:cNvSpPr/>
            <p:nvPr/>
          </p:nvSpPr>
          <p:spPr>
            <a:xfrm>
              <a:off x="0" y="822316"/>
              <a:ext cx="2715513" cy="1"/>
            </a:xfrm>
            <a:prstGeom prst="line">
              <a:avLst/>
            </a:prstGeom>
            <a:noFill/>
            <a:ln w="63500" cap="flat">
              <a:solidFill>
                <a:srgbClr val="0089A3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49" name="File1.txt"/>
            <p:cNvSpPr txBox="1"/>
            <p:nvPr/>
          </p:nvSpPr>
          <p:spPr>
            <a:xfrm>
              <a:off x="2129949" y="1919185"/>
              <a:ext cx="335181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825500">
                <a:spcBef>
                  <a:spcPts val="1800"/>
                </a:spcBef>
                <a:defRPr sz="4800" spc="-48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File1.txt</a:t>
              </a:r>
            </a:p>
          </p:txBody>
        </p:sp>
      </p:grpSp>
      <p:sp>
        <p:nvSpPr>
          <p:cNvPr id="251" name="T2"/>
          <p:cNvSpPr txBox="1"/>
          <p:nvPr/>
        </p:nvSpPr>
        <p:spPr>
          <a:xfrm>
            <a:off x="14258844" y="8844255"/>
            <a:ext cx="762509" cy="920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825500">
              <a:spcBef>
                <a:spcPts val="1800"/>
              </a:spcBef>
              <a:defRPr sz="5500" spc="-55">
                <a:solidFill>
                  <a:srgbClr val="0089A3">
                    <a:alpha val="74649"/>
                  </a:srgbClr>
                </a:solidFill>
              </a:defRPr>
            </a:pPr>
            <a:r>
              <a:t>T</a:t>
            </a:r>
            <a:r>
              <a:rPr baseline="-5999"/>
              <a:t>2</a:t>
            </a:r>
          </a:p>
        </p:txBody>
      </p:sp>
      <p:grpSp>
        <p:nvGrpSpPr>
          <p:cNvPr id="255" name="Group"/>
          <p:cNvGrpSpPr/>
          <p:nvPr/>
        </p:nvGrpSpPr>
        <p:grpSpPr>
          <a:xfrm>
            <a:off x="16090552" y="6035683"/>
            <a:ext cx="4573377" cy="2757386"/>
            <a:chOff x="0" y="0"/>
            <a:chExt cx="4573375" cy="2757385"/>
          </a:xfrm>
        </p:grpSpPr>
        <p:sp>
          <p:nvSpPr>
            <p:cNvPr id="252" name="Text Document"/>
            <p:cNvSpPr/>
            <p:nvPr/>
          </p:nvSpPr>
          <p:spPr>
            <a:xfrm>
              <a:off x="2262469" y="0"/>
              <a:ext cx="1270001" cy="164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rgbClr val="0089A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53" name="Line"/>
            <p:cNvSpPr/>
            <p:nvPr/>
          </p:nvSpPr>
          <p:spPr>
            <a:xfrm>
              <a:off x="0" y="822316"/>
              <a:ext cx="1447017" cy="1"/>
            </a:xfrm>
            <a:prstGeom prst="line">
              <a:avLst/>
            </a:prstGeom>
            <a:noFill/>
            <a:ln w="63500" cap="flat">
              <a:solidFill>
                <a:srgbClr val="0089A3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54" name="File1.txt"/>
            <p:cNvSpPr txBox="1"/>
            <p:nvPr/>
          </p:nvSpPr>
          <p:spPr>
            <a:xfrm>
              <a:off x="1221564" y="1919185"/>
              <a:ext cx="3351812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825500">
                <a:spcBef>
                  <a:spcPts val="1800"/>
                </a:spcBef>
                <a:defRPr sz="4800" spc="-48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File1.txt</a:t>
              </a:r>
            </a:p>
          </p:txBody>
        </p:sp>
      </p:grpSp>
      <p:sp>
        <p:nvSpPr>
          <p:cNvPr id="256" name="T3"/>
          <p:cNvSpPr txBox="1"/>
          <p:nvPr/>
        </p:nvSpPr>
        <p:spPr>
          <a:xfrm>
            <a:off x="18606768" y="8844255"/>
            <a:ext cx="762509" cy="920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825500">
              <a:spcBef>
                <a:spcPts val="1800"/>
              </a:spcBef>
              <a:defRPr sz="5500" spc="-55">
                <a:solidFill>
                  <a:srgbClr val="0089A3">
                    <a:alpha val="74649"/>
                  </a:srgbClr>
                </a:solidFill>
              </a:defRPr>
            </a:pPr>
            <a:r>
              <a:t>T</a:t>
            </a:r>
            <a:r>
              <a:rPr baseline="-5999"/>
              <a:t>3</a:t>
            </a:r>
          </a:p>
        </p:txBody>
      </p:sp>
      <p:grpSp>
        <p:nvGrpSpPr>
          <p:cNvPr id="259" name="Group"/>
          <p:cNvGrpSpPr/>
          <p:nvPr/>
        </p:nvGrpSpPr>
        <p:grpSpPr>
          <a:xfrm>
            <a:off x="5014724" y="9966107"/>
            <a:ext cx="14567414" cy="920243"/>
            <a:chOff x="0" y="0"/>
            <a:chExt cx="14567412" cy="920242"/>
          </a:xfrm>
        </p:grpSpPr>
        <p:sp>
          <p:nvSpPr>
            <p:cNvPr id="257" name="Time"/>
            <p:cNvSpPr txBox="1"/>
            <p:nvPr/>
          </p:nvSpPr>
          <p:spPr>
            <a:xfrm>
              <a:off x="0" y="-1"/>
              <a:ext cx="1613282" cy="9202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825500">
                <a:spcBef>
                  <a:spcPts val="1800"/>
                </a:spcBef>
                <a:defRPr sz="5500" spc="-55">
                  <a:solidFill>
                    <a:srgbClr val="0089A3">
                      <a:alpha val="74649"/>
                    </a:srgbClr>
                  </a:solidFill>
                </a:defRPr>
              </a:lvl1pPr>
            </a:lstStyle>
            <a:p>
              <a:r>
                <a:t>Time</a:t>
              </a:r>
            </a:p>
          </p:txBody>
        </p:sp>
        <p:sp>
          <p:nvSpPr>
            <p:cNvPr id="258" name="Line"/>
            <p:cNvSpPr/>
            <p:nvPr/>
          </p:nvSpPr>
          <p:spPr>
            <a:xfrm>
              <a:off x="1831706" y="460121"/>
              <a:ext cx="12735707" cy="1"/>
            </a:xfrm>
            <a:prstGeom prst="line">
              <a:avLst/>
            </a:prstGeom>
            <a:noFill/>
            <a:ln w="63500" cap="flat">
              <a:solidFill>
                <a:srgbClr val="0089A3">
                  <a:alpha val="74630"/>
                </a:srgb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62" name="Group"/>
          <p:cNvGrpSpPr/>
          <p:nvPr/>
        </p:nvGrpSpPr>
        <p:grpSpPr>
          <a:xfrm>
            <a:off x="6743337" y="4751133"/>
            <a:ext cx="1653203" cy="1656559"/>
            <a:chOff x="0" y="0"/>
            <a:chExt cx="1653201" cy="1656557"/>
          </a:xfrm>
        </p:grpSpPr>
        <p:sp>
          <p:nvSpPr>
            <p:cNvPr id="260" name="A"/>
            <p:cNvSpPr txBox="1"/>
            <p:nvPr/>
          </p:nvSpPr>
          <p:spPr>
            <a:xfrm>
              <a:off x="303643" y="0"/>
              <a:ext cx="1045916" cy="15908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lnSpc>
                  <a:spcPts val="12200"/>
                </a:lnSpc>
                <a:defRPr sz="10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261" name="Oval"/>
            <p:cNvSpPr/>
            <p:nvPr/>
          </p:nvSpPr>
          <p:spPr>
            <a:xfrm>
              <a:off x="0" y="135299"/>
              <a:ext cx="1653202" cy="1521259"/>
            </a:xfrm>
            <a:prstGeom prst="ellipse">
              <a:avLst/>
            </a:prstGeom>
            <a:noFill/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265" name="Group"/>
          <p:cNvGrpSpPr/>
          <p:nvPr/>
        </p:nvGrpSpPr>
        <p:grpSpPr>
          <a:xfrm>
            <a:off x="11414133" y="4767253"/>
            <a:ext cx="1651001" cy="1651001"/>
            <a:chOff x="0" y="5162"/>
            <a:chExt cx="1651000" cy="1651000"/>
          </a:xfrm>
        </p:grpSpPr>
        <p:sp>
          <p:nvSpPr>
            <p:cNvPr id="263" name="B"/>
            <p:cNvSpPr txBox="1"/>
            <p:nvPr/>
          </p:nvSpPr>
          <p:spPr>
            <a:xfrm>
              <a:off x="290435" y="5162"/>
              <a:ext cx="1070130" cy="16432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lnSpc>
                  <a:spcPts val="12200"/>
                </a:lnSpc>
                <a:defRPr sz="10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264" name="Oval"/>
            <p:cNvSpPr/>
            <p:nvPr/>
          </p:nvSpPr>
          <p:spPr>
            <a:xfrm>
              <a:off x="0" y="74874"/>
              <a:ext cx="1651000" cy="1581289"/>
            </a:xfrm>
            <a:prstGeom prst="ellipse">
              <a:avLst/>
            </a:prstGeom>
            <a:noFill/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268" name="Group"/>
          <p:cNvGrpSpPr/>
          <p:nvPr/>
        </p:nvGrpSpPr>
        <p:grpSpPr>
          <a:xfrm>
            <a:off x="13862232" y="3567840"/>
            <a:ext cx="1651001" cy="1651001"/>
            <a:chOff x="0" y="0"/>
            <a:chExt cx="1651000" cy="1650999"/>
          </a:xfrm>
        </p:grpSpPr>
        <p:sp>
          <p:nvSpPr>
            <p:cNvPr id="266" name="C"/>
            <p:cNvSpPr txBox="1"/>
            <p:nvPr/>
          </p:nvSpPr>
          <p:spPr>
            <a:xfrm>
              <a:off x="278305" y="0"/>
              <a:ext cx="1094390" cy="16344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0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267" name="Oval"/>
            <p:cNvSpPr/>
            <p:nvPr/>
          </p:nvSpPr>
          <p:spPr>
            <a:xfrm>
              <a:off x="0" y="87975"/>
              <a:ext cx="1651000" cy="1563025"/>
            </a:xfrm>
            <a:prstGeom prst="ellipse">
              <a:avLst/>
            </a:prstGeom>
            <a:noFill/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271" name="Group"/>
          <p:cNvGrpSpPr/>
          <p:nvPr/>
        </p:nvGrpSpPr>
        <p:grpSpPr>
          <a:xfrm>
            <a:off x="16036194" y="4767253"/>
            <a:ext cx="1651001" cy="1651001"/>
            <a:chOff x="0" y="0"/>
            <a:chExt cx="1651000" cy="1651000"/>
          </a:xfrm>
        </p:grpSpPr>
        <p:sp>
          <p:nvSpPr>
            <p:cNvPr id="269" name="D"/>
            <p:cNvSpPr txBox="1"/>
            <p:nvPr/>
          </p:nvSpPr>
          <p:spPr>
            <a:xfrm>
              <a:off x="318739" y="0"/>
              <a:ext cx="1094390" cy="165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0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rPr dirty="0"/>
                <a:t>D</a:t>
              </a:r>
            </a:p>
          </p:txBody>
        </p:sp>
        <p:sp>
          <p:nvSpPr>
            <p:cNvPr id="270" name="Oval"/>
            <p:cNvSpPr/>
            <p:nvPr/>
          </p:nvSpPr>
          <p:spPr>
            <a:xfrm>
              <a:off x="0" y="63087"/>
              <a:ext cx="1651000" cy="1578818"/>
            </a:xfrm>
            <a:prstGeom prst="ellipse">
              <a:avLst/>
            </a:prstGeom>
            <a:noFill/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grpId="3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grpId="4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1" animBg="1" advAuto="0"/>
      <p:bldP spid="265" grpId="2" animBg="1" advAuto="0"/>
      <p:bldP spid="268" grpId="3" animBg="1" advAuto="0"/>
      <p:bldP spid="271" grpId="4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aving a File"/>
          <p:cNvSpPr txBox="1">
            <a:spLocks noGrp="1"/>
          </p:cNvSpPr>
          <p:nvPr>
            <p:ph type="title"/>
          </p:nvPr>
        </p:nvSpPr>
        <p:spPr>
          <a:xfrm>
            <a:off x="548564" y="-217835"/>
            <a:ext cx="21971004" cy="4648201"/>
          </a:xfrm>
          <a:prstGeom prst="rect">
            <a:avLst/>
          </a:prstGeom>
        </p:spPr>
        <p:txBody>
          <a:bodyPr/>
          <a:lstStyle/>
          <a:p>
            <a:r>
              <a:rPr dirty="0"/>
              <a:t>Saving a File</a:t>
            </a:r>
          </a:p>
        </p:txBody>
      </p:sp>
      <p:grpSp>
        <p:nvGrpSpPr>
          <p:cNvPr id="278" name="Group"/>
          <p:cNvGrpSpPr/>
          <p:nvPr/>
        </p:nvGrpSpPr>
        <p:grpSpPr>
          <a:xfrm>
            <a:off x="3720071" y="6035683"/>
            <a:ext cx="3351813" cy="2757386"/>
            <a:chOff x="0" y="0"/>
            <a:chExt cx="3351811" cy="2757385"/>
          </a:xfrm>
        </p:grpSpPr>
        <p:grpSp>
          <p:nvGrpSpPr>
            <p:cNvPr id="276" name="Group"/>
            <p:cNvGrpSpPr/>
            <p:nvPr/>
          </p:nvGrpSpPr>
          <p:grpSpPr>
            <a:xfrm>
              <a:off x="1040906" y="0"/>
              <a:ext cx="1270001" cy="1644633"/>
              <a:chOff x="0" y="0"/>
              <a:chExt cx="1270000" cy="1644632"/>
            </a:xfrm>
          </p:grpSpPr>
          <p:sp>
            <p:nvSpPr>
              <p:cNvPr id="274" name="Text Document"/>
              <p:cNvSpPr/>
              <p:nvPr/>
            </p:nvSpPr>
            <p:spPr>
              <a:xfrm>
                <a:off x="0" y="0"/>
                <a:ext cx="1270000" cy="16446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" y="0"/>
                    </a:moveTo>
                    <a:cubicBezTo>
                      <a:pt x="96" y="0"/>
                      <a:pt x="0" y="72"/>
                      <a:pt x="0" y="162"/>
                    </a:cubicBezTo>
                    <a:lnTo>
                      <a:pt x="0" y="21438"/>
                    </a:lnTo>
                    <a:cubicBezTo>
                      <a:pt x="0" y="21528"/>
                      <a:pt x="96" y="21600"/>
                      <a:pt x="213" y="21600"/>
                    </a:cubicBezTo>
                    <a:lnTo>
                      <a:pt x="21387" y="21600"/>
                    </a:lnTo>
                    <a:cubicBezTo>
                      <a:pt x="21504" y="21600"/>
                      <a:pt x="21600" y="21528"/>
                      <a:pt x="21600" y="21438"/>
                    </a:cubicBezTo>
                    <a:lnTo>
                      <a:pt x="21600" y="5895"/>
                    </a:lnTo>
                    <a:cubicBezTo>
                      <a:pt x="21600" y="5863"/>
                      <a:pt x="21567" y="5837"/>
                      <a:pt x="21525" y="5837"/>
                    </a:cubicBezTo>
                    <a:lnTo>
                      <a:pt x="14257" y="5837"/>
                    </a:lnTo>
                    <a:cubicBezTo>
                      <a:pt x="14140" y="5837"/>
                      <a:pt x="14044" y="5765"/>
                      <a:pt x="14044" y="5674"/>
                    </a:cubicBezTo>
                    <a:lnTo>
                      <a:pt x="14044" y="58"/>
                    </a:lnTo>
                    <a:cubicBezTo>
                      <a:pt x="14044" y="26"/>
                      <a:pt x="14011" y="0"/>
                      <a:pt x="13969" y="0"/>
                    </a:cubicBezTo>
                    <a:lnTo>
                      <a:pt x="213" y="0"/>
                    </a:lnTo>
                    <a:close/>
                    <a:moveTo>
                      <a:pt x="15018" y="86"/>
                    </a:moveTo>
                    <a:cubicBezTo>
                      <a:pt x="14992" y="94"/>
                      <a:pt x="14972" y="114"/>
                      <a:pt x="14972" y="140"/>
                    </a:cubicBezTo>
                    <a:lnTo>
                      <a:pt x="14972" y="4958"/>
                    </a:lnTo>
                    <a:cubicBezTo>
                      <a:pt x="14972" y="5048"/>
                      <a:pt x="15068" y="5120"/>
                      <a:pt x="15185" y="5120"/>
                    </a:cubicBezTo>
                    <a:lnTo>
                      <a:pt x="21419" y="5120"/>
                    </a:lnTo>
                    <a:cubicBezTo>
                      <a:pt x="21486" y="5120"/>
                      <a:pt x="21519" y="5058"/>
                      <a:pt x="21472" y="5021"/>
                    </a:cubicBezTo>
                    <a:lnTo>
                      <a:pt x="15100" y="99"/>
                    </a:lnTo>
                    <a:cubicBezTo>
                      <a:pt x="15077" y="81"/>
                      <a:pt x="15044" y="78"/>
                      <a:pt x="15018" y="86"/>
                    </a:cubicBezTo>
                    <a:close/>
                    <a:moveTo>
                      <a:pt x="3916" y="7813"/>
                    </a:moveTo>
                    <a:lnTo>
                      <a:pt x="17684" y="7813"/>
                    </a:lnTo>
                    <a:cubicBezTo>
                      <a:pt x="17718" y="7813"/>
                      <a:pt x="17747" y="7836"/>
                      <a:pt x="17747" y="7862"/>
                    </a:cubicBezTo>
                    <a:lnTo>
                      <a:pt x="17747" y="8842"/>
                    </a:lnTo>
                    <a:cubicBezTo>
                      <a:pt x="17747" y="8868"/>
                      <a:pt x="17718" y="8890"/>
                      <a:pt x="17684" y="8890"/>
                    </a:cubicBezTo>
                    <a:lnTo>
                      <a:pt x="3916" y="8890"/>
                    </a:lnTo>
                    <a:cubicBezTo>
                      <a:pt x="3882" y="8890"/>
                      <a:pt x="3853" y="8868"/>
                      <a:pt x="3853" y="8842"/>
                    </a:cubicBezTo>
                    <a:lnTo>
                      <a:pt x="3853" y="7862"/>
                    </a:lnTo>
                    <a:cubicBezTo>
                      <a:pt x="3853" y="7836"/>
                      <a:pt x="3882" y="7813"/>
                      <a:pt x="3916" y="7813"/>
                    </a:cubicBezTo>
                    <a:close/>
                    <a:moveTo>
                      <a:pt x="3916" y="10498"/>
                    </a:moveTo>
                    <a:lnTo>
                      <a:pt x="17684" y="10498"/>
                    </a:lnTo>
                    <a:cubicBezTo>
                      <a:pt x="17718" y="10498"/>
                      <a:pt x="17747" y="10520"/>
                      <a:pt x="17747" y="10546"/>
                    </a:cubicBezTo>
                    <a:lnTo>
                      <a:pt x="17747" y="11526"/>
                    </a:lnTo>
                    <a:cubicBezTo>
                      <a:pt x="17747" y="11552"/>
                      <a:pt x="17718" y="11573"/>
                      <a:pt x="17684" y="11573"/>
                    </a:cubicBezTo>
                    <a:lnTo>
                      <a:pt x="3916" y="11573"/>
                    </a:lnTo>
                    <a:cubicBezTo>
                      <a:pt x="3882" y="11573"/>
                      <a:pt x="3853" y="11552"/>
                      <a:pt x="3853" y="11526"/>
                    </a:cubicBezTo>
                    <a:lnTo>
                      <a:pt x="3853" y="10546"/>
                    </a:lnTo>
                    <a:cubicBezTo>
                      <a:pt x="3853" y="10520"/>
                      <a:pt x="3882" y="10498"/>
                      <a:pt x="3916" y="10498"/>
                    </a:cubicBezTo>
                    <a:close/>
                    <a:moveTo>
                      <a:pt x="3916" y="13182"/>
                    </a:moveTo>
                    <a:lnTo>
                      <a:pt x="17684" y="13182"/>
                    </a:lnTo>
                    <a:cubicBezTo>
                      <a:pt x="17718" y="13182"/>
                      <a:pt x="17747" y="13204"/>
                      <a:pt x="17747" y="13230"/>
                    </a:cubicBezTo>
                    <a:lnTo>
                      <a:pt x="17747" y="14210"/>
                    </a:lnTo>
                    <a:cubicBezTo>
                      <a:pt x="17747" y="14237"/>
                      <a:pt x="17718" y="14257"/>
                      <a:pt x="17684" y="14257"/>
                    </a:cubicBezTo>
                    <a:lnTo>
                      <a:pt x="3916" y="14257"/>
                    </a:lnTo>
                    <a:cubicBezTo>
                      <a:pt x="3882" y="14257"/>
                      <a:pt x="3853" y="14237"/>
                      <a:pt x="3853" y="14210"/>
                    </a:cubicBezTo>
                    <a:lnTo>
                      <a:pt x="3853" y="13230"/>
                    </a:lnTo>
                    <a:cubicBezTo>
                      <a:pt x="3853" y="13204"/>
                      <a:pt x="3882" y="13182"/>
                      <a:pt x="3916" y="13182"/>
                    </a:cubicBezTo>
                    <a:close/>
                    <a:moveTo>
                      <a:pt x="3916" y="15866"/>
                    </a:moveTo>
                    <a:lnTo>
                      <a:pt x="17684" y="15866"/>
                    </a:lnTo>
                    <a:cubicBezTo>
                      <a:pt x="17718" y="15866"/>
                      <a:pt x="17747" y="15888"/>
                      <a:pt x="17747" y="15914"/>
                    </a:cubicBezTo>
                    <a:lnTo>
                      <a:pt x="17747" y="16894"/>
                    </a:lnTo>
                    <a:cubicBezTo>
                      <a:pt x="17747" y="16921"/>
                      <a:pt x="17718" y="16941"/>
                      <a:pt x="17684" y="16941"/>
                    </a:cubicBezTo>
                    <a:lnTo>
                      <a:pt x="3916" y="16941"/>
                    </a:lnTo>
                    <a:cubicBezTo>
                      <a:pt x="3882" y="16941"/>
                      <a:pt x="3853" y="16921"/>
                      <a:pt x="3853" y="16894"/>
                    </a:cubicBezTo>
                    <a:lnTo>
                      <a:pt x="3853" y="15914"/>
                    </a:lnTo>
                    <a:cubicBezTo>
                      <a:pt x="3853" y="15888"/>
                      <a:pt x="3882" y="15866"/>
                      <a:pt x="3916" y="15866"/>
                    </a:cubicBezTo>
                    <a:close/>
                  </a:path>
                </a:pathLst>
              </a:custGeom>
              <a:solidFill>
                <a:srgbClr val="0089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75" name="Rectangle"/>
              <p:cNvSpPr/>
              <p:nvPr/>
            </p:nvSpPr>
            <p:spPr>
              <a:xfrm>
                <a:off x="0" y="731729"/>
                <a:ext cx="1270000" cy="725588"/>
              </a:xfrm>
              <a:prstGeom prst="rect">
                <a:avLst/>
              </a:prstGeom>
              <a:solidFill>
                <a:srgbClr val="0089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277" name="File1.txt"/>
            <p:cNvSpPr txBox="1"/>
            <p:nvPr/>
          </p:nvSpPr>
          <p:spPr>
            <a:xfrm>
              <a:off x="0" y="1919185"/>
              <a:ext cx="3351812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825500">
                <a:spcBef>
                  <a:spcPts val="1800"/>
                </a:spcBef>
                <a:defRPr sz="4800" spc="-48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File1.txt</a:t>
              </a:r>
            </a:p>
          </p:txBody>
        </p:sp>
      </p:grpSp>
      <p:grpSp>
        <p:nvGrpSpPr>
          <p:cNvPr id="284" name="Group"/>
          <p:cNvGrpSpPr/>
          <p:nvPr/>
        </p:nvGrpSpPr>
        <p:grpSpPr>
          <a:xfrm>
            <a:off x="6846430" y="6035683"/>
            <a:ext cx="4573377" cy="2757386"/>
            <a:chOff x="0" y="0"/>
            <a:chExt cx="4573375" cy="2757385"/>
          </a:xfrm>
        </p:grpSpPr>
        <p:grpSp>
          <p:nvGrpSpPr>
            <p:cNvPr id="281" name="Group"/>
            <p:cNvGrpSpPr/>
            <p:nvPr/>
          </p:nvGrpSpPr>
          <p:grpSpPr>
            <a:xfrm>
              <a:off x="2262470" y="0"/>
              <a:ext cx="1270001" cy="1644633"/>
              <a:chOff x="0" y="0"/>
              <a:chExt cx="1270000" cy="1644632"/>
            </a:xfrm>
          </p:grpSpPr>
          <p:sp>
            <p:nvSpPr>
              <p:cNvPr id="279" name="Text Document"/>
              <p:cNvSpPr/>
              <p:nvPr/>
            </p:nvSpPr>
            <p:spPr>
              <a:xfrm>
                <a:off x="0" y="0"/>
                <a:ext cx="1270000" cy="16446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" y="0"/>
                    </a:moveTo>
                    <a:cubicBezTo>
                      <a:pt x="96" y="0"/>
                      <a:pt x="0" y="72"/>
                      <a:pt x="0" y="162"/>
                    </a:cubicBezTo>
                    <a:lnTo>
                      <a:pt x="0" y="21438"/>
                    </a:lnTo>
                    <a:cubicBezTo>
                      <a:pt x="0" y="21528"/>
                      <a:pt x="96" y="21600"/>
                      <a:pt x="213" y="21600"/>
                    </a:cubicBezTo>
                    <a:lnTo>
                      <a:pt x="21387" y="21600"/>
                    </a:lnTo>
                    <a:cubicBezTo>
                      <a:pt x="21504" y="21600"/>
                      <a:pt x="21600" y="21528"/>
                      <a:pt x="21600" y="21438"/>
                    </a:cubicBezTo>
                    <a:lnTo>
                      <a:pt x="21600" y="5895"/>
                    </a:lnTo>
                    <a:cubicBezTo>
                      <a:pt x="21600" y="5863"/>
                      <a:pt x="21567" y="5837"/>
                      <a:pt x="21525" y="5837"/>
                    </a:cubicBezTo>
                    <a:lnTo>
                      <a:pt x="14257" y="5837"/>
                    </a:lnTo>
                    <a:cubicBezTo>
                      <a:pt x="14140" y="5837"/>
                      <a:pt x="14044" y="5765"/>
                      <a:pt x="14044" y="5674"/>
                    </a:cubicBezTo>
                    <a:lnTo>
                      <a:pt x="14044" y="58"/>
                    </a:lnTo>
                    <a:cubicBezTo>
                      <a:pt x="14044" y="26"/>
                      <a:pt x="14011" y="0"/>
                      <a:pt x="13969" y="0"/>
                    </a:cubicBezTo>
                    <a:lnTo>
                      <a:pt x="213" y="0"/>
                    </a:lnTo>
                    <a:close/>
                    <a:moveTo>
                      <a:pt x="15018" y="86"/>
                    </a:moveTo>
                    <a:cubicBezTo>
                      <a:pt x="14992" y="94"/>
                      <a:pt x="14972" y="114"/>
                      <a:pt x="14972" y="140"/>
                    </a:cubicBezTo>
                    <a:lnTo>
                      <a:pt x="14972" y="4958"/>
                    </a:lnTo>
                    <a:cubicBezTo>
                      <a:pt x="14972" y="5048"/>
                      <a:pt x="15068" y="5120"/>
                      <a:pt x="15185" y="5120"/>
                    </a:cubicBezTo>
                    <a:lnTo>
                      <a:pt x="21419" y="5120"/>
                    </a:lnTo>
                    <a:cubicBezTo>
                      <a:pt x="21486" y="5120"/>
                      <a:pt x="21519" y="5058"/>
                      <a:pt x="21472" y="5021"/>
                    </a:cubicBezTo>
                    <a:lnTo>
                      <a:pt x="15100" y="99"/>
                    </a:lnTo>
                    <a:cubicBezTo>
                      <a:pt x="15077" y="81"/>
                      <a:pt x="15044" y="78"/>
                      <a:pt x="15018" y="86"/>
                    </a:cubicBezTo>
                    <a:close/>
                    <a:moveTo>
                      <a:pt x="3916" y="7813"/>
                    </a:moveTo>
                    <a:lnTo>
                      <a:pt x="17684" y="7813"/>
                    </a:lnTo>
                    <a:cubicBezTo>
                      <a:pt x="17718" y="7813"/>
                      <a:pt x="17747" y="7836"/>
                      <a:pt x="17747" y="7862"/>
                    </a:cubicBezTo>
                    <a:lnTo>
                      <a:pt x="17747" y="8842"/>
                    </a:lnTo>
                    <a:cubicBezTo>
                      <a:pt x="17747" y="8868"/>
                      <a:pt x="17718" y="8890"/>
                      <a:pt x="17684" y="8890"/>
                    </a:cubicBezTo>
                    <a:lnTo>
                      <a:pt x="3916" y="8890"/>
                    </a:lnTo>
                    <a:cubicBezTo>
                      <a:pt x="3882" y="8890"/>
                      <a:pt x="3853" y="8868"/>
                      <a:pt x="3853" y="8842"/>
                    </a:cubicBezTo>
                    <a:lnTo>
                      <a:pt x="3853" y="7862"/>
                    </a:lnTo>
                    <a:cubicBezTo>
                      <a:pt x="3853" y="7836"/>
                      <a:pt x="3882" y="7813"/>
                      <a:pt x="3916" y="7813"/>
                    </a:cubicBezTo>
                    <a:close/>
                    <a:moveTo>
                      <a:pt x="3916" y="10498"/>
                    </a:moveTo>
                    <a:lnTo>
                      <a:pt x="17684" y="10498"/>
                    </a:lnTo>
                    <a:cubicBezTo>
                      <a:pt x="17718" y="10498"/>
                      <a:pt x="17747" y="10520"/>
                      <a:pt x="17747" y="10546"/>
                    </a:cubicBezTo>
                    <a:lnTo>
                      <a:pt x="17747" y="11526"/>
                    </a:lnTo>
                    <a:cubicBezTo>
                      <a:pt x="17747" y="11552"/>
                      <a:pt x="17718" y="11573"/>
                      <a:pt x="17684" y="11573"/>
                    </a:cubicBezTo>
                    <a:lnTo>
                      <a:pt x="3916" y="11573"/>
                    </a:lnTo>
                    <a:cubicBezTo>
                      <a:pt x="3882" y="11573"/>
                      <a:pt x="3853" y="11552"/>
                      <a:pt x="3853" y="11526"/>
                    </a:cubicBezTo>
                    <a:lnTo>
                      <a:pt x="3853" y="10546"/>
                    </a:lnTo>
                    <a:cubicBezTo>
                      <a:pt x="3853" y="10520"/>
                      <a:pt x="3882" y="10498"/>
                      <a:pt x="3916" y="10498"/>
                    </a:cubicBezTo>
                    <a:close/>
                    <a:moveTo>
                      <a:pt x="3916" y="13182"/>
                    </a:moveTo>
                    <a:lnTo>
                      <a:pt x="17684" y="13182"/>
                    </a:lnTo>
                    <a:cubicBezTo>
                      <a:pt x="17718" y="13182"/>
                      <a:pt x="17747" y="13204"/>
                      <a:pt x="17747" y="13230"/>
                    </a:cubicBezTo>
                    <a:lnTo>
                      <a:pt x="17747" y="14210"/>
                    </a:lnTo>
                    <a:cubicBezTo>
                      <a:pt x="17747" y="14237"/>
                      <a:pt x="17718" y="14257"/>
                      <a:pt x="17684" y="14257"/>
                    </a:cubicBezTo>
                    <a:lnTo>
                      <a:pt x="3916" y="14257"/>
                    </a:lnTo>
                    <a:cubicBezTo>
                      <a:pt x="3882" y="14257"/>
                      <a:pt x="3853" y="14237"/>
                      <a:pt x="3853" y="14210"/>
                    </a:cubicBezTo>
                    <a:lnTo>
                      <a:pt x="3853" y="13230"/>
                    </a:lnTo>
                    <a:cubicBezTo>
                      <a:pt x="3853" y="13204"/>
                      <a:pt x="3882" y="13182"/>
                      <a:pt x="3916" y="13182"/>
                    </a:cubicBezTo>
                    <a:close/>
                    <a:moveTo>
                      <a:pt x="3916" y="15866"/>
                    </a:moveTo>
                    <a:lnTo>
                      <a:pt x="17684" y="15866"/>
                    </a:lnTo>
                    <a:cubicBezTo>
                      <a:pt x="17718" y="15866"/>
                      <a:pt x="17747" y="15888"/>
                      <a:pt x="17747" y="15914"/>
                    </a:cubicBezTo>
                    <a:lnTo>
                      <a:pt x="17747" y="16894"/>
                    </a:lnTo>
                    <a:cubicBezTo>
                      <a:pt x="17747" y="16921"/>
                      <a:pt x="17718" y="16941"/>
                      <a:pt x="17684" y="16941"/>
                    </a:cubicBezTo>
                    <a:lnTo>
                      <a:pt x="3916" y="16941"/>
                    </a:lnTo>
                    <a:cubicBezTo>
                      <a:pt x="3882" y="16941"/>
                      <a:pt x="3853" y="16921"/>
                      <a:pt x="3853" y="16894"/>
                    </a:cubicBezTo>
                    <a:lnTo>
                      <a:pt x="3853" y="15914"/>
                    </a:lnTo>
                    <a:cubicBezTo>
                      <a:pt x="3853" y="15888"/>
                      <a:pt x="3882" y="15866"/>
                      <a:pt x="3916" y="15866"/>
                    </a:cubicBezTo>
                    <a:close/>
                  </a:path>
                </a:pathLst>
              </a:custGeom>
              <a:solidFill>
                <a:srgbClr val="0089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80" name="Rectangle"/>
              <p:cNvSpPr/>
              <p:nvPr/>
            </p:nvSpPr>
            <p:spPr>
              <a:xfrm>
                <a:off x="0" y="731729"/>
                <a:ext cx="1270000" cy="725588"/>
              </a:xfrm>
              <a:prstGeom prst="rect">
                <a:avLst/>
              </a:prstGeom>
              <a:solidFill>
                <a:srgbClr val="0089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282" name="Line"/>
            <p:cNvSpPr/>
            <p:nvPr/>
          </p:nvSpPr>
          <p:spPr>
            <a:xfrm>
              <a:off x="0" y="822316"/>
              <a:ext cx="1447017" cy="1"/>
            </a:xfrm>
            <a:prstGeom prst="line">
              <a:avLst/>
            </a:prstGeom>
            <a:noFill/>
            <a:ln w="63500" cap="flat">
              <a:solidFill>
                <a:srgbClr val="0089A3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83" name="File1.txt"/>
            <p:cNvSpPr txBox="1"/>
            <p:nvPr/>
          </p:nvSpPr>
          <p:spPr>
            <a:xfrm>
              <a:off x="1221564" y="1919185"/>
              <a:ext cx="3351812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825500">
                <a:spcBef>
                  <a:spcPts val="1800"/>
                </a:spcBef>
                <a:defRPr sz="4800" spc="-48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File1.txt</a:t>
              </a:r>
            </a:p>
          </p:txBody>
        </p:sp>
      </p:grpSp>
      <p:grpSp>
        <p:nvGrpSpPr>
          <p:cNvPr id="287" name="Group"/>
          <p:cNvGrpSpPr/>
          <p:nvPr/>
        </p:nvGrpSpPr>
        <p:grpSpPr>
          <a:xfrm>
            <a:off x="6743337" y="4751133"/>
            <a:ext cx="1653203" cy="1656559"/>
            <a:chOff x="0" y="0"/>
            <a:chExt cx="1653201" cy="1656557"/>
          </a:xfrm>
        </p:grpSpPr>
        <p:sp>
          <p:nvSpPr>
            <p:cNvPr id="285" name="A"/>
            <p:cNvSpPr txBox="1"/>
            <p:nvPr/>
          </p:nvSpPr>
          <p:spPr>
            <a:xfrm>
              <a:off x="303643" y="0"/>
              <a:ext cx="1045916" cy="15908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lnSpc>
                  <a:spcPts val="12200"/>
                </a:lnSpc>
                <a:defRPr sz="10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286" name="Oval"/>
            <p:cNvSpPr/>
            <p:nvPr/>
          </p:nvSpPr>
          <p:spPr>
            <a:xfrm>
              <a:off x="0" y="135299"/>
              <a:ext cx="1653202" cy="1521259"/>
            </a:xfrm>
            <a:prstGeom prst="ellipse">
              <a:avLst/>
            </a:prstGeom>
            <a:noFill/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05" name="Group"/>
          <p:cNvGrpSpPr/>
          <p:nvPr/>
        </p:nvGrpSpPr>
        <p:grpSpPr>
          <a:xfrm>
            <a:off x="10834243" y="3567840"/>
            <a:ext cx="9829686" cy="5225229"/>
            <a:chOff x="0" y="0"/>
            <a:chExt cx="9829685" cy="5225228"/>
          </a:xfrm>
        </p:grpSpPr>
        <p:grpSp>
          <p:nvGrpSpPr>
            <p:cNvPr id="291" name="Group"/>
            <p:cNvGrpSpPr/>
            <p:nvPr/>
          </p:nvGrpSpPr>
          <p:grpSpPr>
            <a:xfrm>
              <a:off x="0" y="2467843"/>
              <a:ext cx="5481762" cy="2757386"/>
              <a:chOff x="0" y="0"/>
              <a:chExt cx="5481761" cy="2757385"/>
            </a:xfrm>
          </p:grpSpPr>
          <p:sp>
            <p:nvSpPr>
              <p:cNvPr id="288" name="Text Document"/>
              <p:cNvSpPr/>
              <p:nvPr/>
            </p:nvSpPr>
            <p:spPr>
              <a:xfrm>
                <a:off x="3170855" y="0"/>
                <a:ext cx="1270001" cy="16446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" y="0"/>
                    </a:moveTo>
                    <a:cubicBezTo>
                      <a:pt x="96" y="0"/>
                      <a:pt x="0" y="72"/>
                      <a:pt x="0" y="162"/>
                    </a:cubicBezTo>
                    <a:lnTo>
                      <a:pt x="0" y="21438"/>
                    </a:lnTo>
                    <a:cubicBezTo>
                      <a:pt x="0" y="21528"/>
                      <a:pt x="96" y="21600"/>
                      <a:pt x="213" y="21600"/>
                    </a:cubicBezTo>
                    <a:lnTo>
                      <a:pt x="21387" y="21600"/>
                    </a:lnTo>
                    <a:cubicBezTo>
                      <a:pt x="21504" y="21600"/>
                      <a:pt x="21600" y="21528"/>
                      <a:pt x="21600" y="21438"/>
                    </a:cubicBezTo>
                    <a:lnTo>
                      <a:pt x="21600" y="5895"/>
                    </a:lnTo>
                    <a:cubicBezTo>
                      <a:pt x="21600" y="5863"/>
                      <a:pt x="21567" y="5837"/>
                      <a:pt x="21525" y="5837"/>
                    </a:cubicBezTo>
                    <a:lnTo>
                      <a:pt x="14257" y="5837"/>
                    </a:lnTo>
                    <a:cubicBezTo>
                      <a:pt x="14140" y="5837"/>
                      <a:pt x="14044" y="5765"/>
                      <a:pt x="14044" y="5674"/>
                    </a:cubicBezTo>
                    <a:lnTo>
                      <a:pt x="14044" y="58"/>
                    </a:lnTo>
                    <a:cubicBezTo>
                      <a:pt x="14044" y="26"/>
                      <a:pt x="14011" y="0"/>
                      <a:pt x="13969" y="0"/>
                    </a:cubicBezTo>
                    <a:lnTo>
                      <a:pt x="213" y="0"/>
                    </a:lnTo>
                    <a:close/>
                    <a:moveTo>
                      <a:pt x="15018" y="86"/>
                    </a:moveTo>
                    <a:cubicBezTo>
                      <a:pt x="14992" y="94"/>
                      <a:pt x="14972" y="114"/>
                      <a:pt x="14972" y="140"/>
                    </a:cubicBezTo>
                    <a:lnTo>
                      <a:pt x="14972" y="4958"/>
                    </a:lnTo>
                    <a:cubicBezTo>
                      <a:pt x="14972" y="5048"/>
                      <a:pt x="15068" y="5120"/>
                      <a:pt x="15185" y="5120"/>
                    </a:cubicBezTo>
                    <a:lnTo>
                      <a:pt x="21419" y="5120"/>
                    </a:lnTo>
                    <a:cubicBezTo>
                      <a:pt x="21486" y="5120"/>
                      <a:pt x="21519" y="5058"/>
                      <a:pt x="21472" y="5021"/>
                    </a:cubicBezTo>
                    <a:lnTo>
                      <a:pt x="15100" y="99"/>
                    </a:lnTo>
                    <a:cubicBezTo>
                      <a:pt x="15077" y="81"/>
                      <a:pt x="15044" y="78"/>
                      <a:pt x="15018" y="86"/>
                    </a:cubicBezTo>
                    <a:close/>
                    <a:moveTo>
                      <a:pt x="3916" y="7813"/>
                    </a:moveTo>
                    <a:lnTo>
                      <a:pt x="17684" y="7813"/>
                    </a:lnTo>
                    <a:cubicBezTo>
                      <a:pt x="17718" y="7813"/>
                      <a:pt x="17747" y="7836"/>
                      <a:pt x="17747" y="7862"/>
                    </a:cubicBezTo>
                    <a:lnTo>
                      <a:pt x="17747" y="8842"/>
                    </a:lnTo>
                    <a:cubicBezTo>
                      <a:pt x="17747" y="8868"/>
                      <a:pt x="17718" y="8890"/>
                      <a:pt x="17684" y="8890"/>
                    </a:cubicBezTo>
                    <a:lnTo>
                      <a:pt x="3916" y="8890"/>
                    </a:lnTo>
                    <a:cubicBezTo>
                      <a:pt x="3882" y="8890"/>
                      <a:pt x="3853" y="8868"/>
                      <a:pt x="3853" y="8842"/>
                    </a:cubicBezTo>
                    <a:lnTo>
                      <a:pt x="3853" y="7862"/>
                    </a:lnTo>
                    <a:cubicBezTo>
                      <a:pt x="3853" y="7836"/>
                      <a:pt x="3882" y="7813"/>
                      <a:pt x="3916" y="7813"/>
                    </a:cubicBezTo>
                    <a:close/>
                    <a:moveTo>
                      <a:pt x="3916" y="10498"/>
                    </a:moveTo>
                    <a:lnTo>
                      <a:pt x="17684" y="10498"/>
                    </a:lnTo>
                    <a:cubicBezTo>
                      <a:pt x="17718" y="10498"/>
                      <a:pt x="17747" y="10520"/>
                      <a:pt x="17747" y="10546"/>
                    </a:cubicBezTo>
                    <a:lnTo>
                      <a:pt x="17747" y="11526"/>
                    </a:lnTo>
                    <a:cubicBezTo>
                      <a:pt x="17747" y="11552"/>
                      <a:pt x="17718" y="11573"/>
                      <a:pt x="17684" y="11573"/>
                    </a:cubicBezTo>
                    <a:lnTo>
                      <a:pt x="3916" y="11573"/>
                    </a:lnTo>
                    <a:cubicBezTo>
                      <a:pt x="3882" y="11573"/>
                      <a:pt x="3853" y="11552"/>
                      <a:pt x="3853" y="11526"/>
                    </a:cubicBezTo>
                    <a:lnTo>
                      <a:pt x="3853" y="10546"/>
                    </a:lnTo>
                    <a:cubicBezTo>
                      <a:pt x="3853" y="10520"/>
                      <a:pt x="3882" y="10498"/>
                      <a:pt x="3916" y="10498"/>
                    </a:cubicBezTo>
                    <a:close/>
                    <a:moveTo>
                      <a:pt x="3916" y="13182"/>
                    </a:moveTo>
                    <a:lnTo>
                      <a:pt x="17684" y="13182"/>
                    </a:lnTo>
                    <a:cubicBezTo>
                      <a:pt x="17718" y="13182"/>
                      <a:pt x="17747" y="13204"/>
                      <a:pt x="17747" y="13230"/>
                    </a:cubicBezTo>
                    <a:lnTo>
                      <a:pt x="17747" y="14210"/>
                    </a:lnTo>
                    <a:cubicBezTo>
                      <a:pt x="17747" y="14237"/>
                      <a:pt x="17718" y="14257"/>
                      <a:pt x="17684" y="14257"/>
                    </a:cubicBezTo>
                    <a:lnTo>
                      <a:pt x="3916" y="14257"/>
                    </a:lnTo>
                    <a:cubicBezTo>
                      <a:pt x="3882" y="14257"/>
                      <a:pt x="3853" y="14237"/>
                      <a:pt x="3853" y="14210"/>
                    </a:cubicBezTo>
                    <a:lnTo>
                      <a:pt x="3853" y="13230"/>
                    </a:lnTo>
                    <a:cubicBezTo>
                      <a:pt x="3853" y="13204"/>
                      <a:pt x="3882" y="13182"/>
                      <a:pt x="3916" y="13182"/>
                    </a:cubicBezTo>
                    <a:close/>
                    <a:moveTo>
                      <a:pt x="3916" y="15866"/>
                    </a:moveTo>
                    <a:lnTo>
                      <a:pt x="17684" y="15866"/>
                    </a:lnTo>
                    <a:cubicBezTo>
                      <a:pt x="17718" y="15866"/>
                      <a:pt x="17747" y="15888"/>
                      <a:pt x="17747" y="15914"/>
                    </a:cubicBezTo>
                    <a:lnTo>
                      <a:pt x="17747" y="16894"/>
                    </a:lnTo>
                    <a:cubicBezTo>
                      <a:pt x="17747" y="16921"/>
                      <a:pt x="17718" y="16941"/>
                      <a:pt x="17684" y="16941"/>
                    </a:cubicBezTo>
                    <a:lnTo>
                      <a:pt x="3916" y="16941"/>
                    </a:lnTo>
                    <a:cubicBezTo>
                      <a:pt x="3882" y="16941"/>
                      <a:pt x="3853" y="16921"/>
                      <a:pt x="3853" y="16894"/>
                    </a:cubicBezTo>
                    <a:lnTo>
                      <a:pt x="3853" y="15914"/>
                    </a:lnTo>
                    <a:cubicBezTo>
                      <a:pt x="3853" y="15888"/>
                      <a:pt x="3882" y="15866"/>
                      <a:pt x="3916" y="15866"/>
                    </a:cubicBezTo>
                    <a:close/>
                  </a:path>
                </a:pathLst>
              </a:custGeom>
              <a:solidFill>
                <a:srgbClr val="0089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89" name="Line"/>
              <p:cNvSpPr/>
              <p:nvPr/>
            </p:nvSpPr>
            <p:spPr>
              <a:xfrm>
                <a:off x="0" y="822316"/>
                <a:ext cx="2715513" cy="1"/>
              </a:xfrm>
              <a:prstGeom prst="line">
                <a:avLst/>
              </a:prstGeom>
              <a:noFill/>
              <a:ln w="63500" cap="flat">
                <a:solidFill>
                  <a:srgbClr val="0089A3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90" name="File1.txt"/>
              <p:cNvSpPr txBox="1"/>
              <p:nvPr/>
            </p:nvSpPr>
            <p:spPr>
              <a:xfrm>
                <a:off x="2129949" y="1919185"/>
                <a:ext cx="3351813" cy="838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 defTabSz="825500">
                  <a:spcBef>
                    <a:spcPts val="1800"/>
                  </a:spcBef>
                  <a:defRPr sz="4800" spc="-48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r>
                  <a:t>File1.txt</a:t>
                </a:r>
              </a:p>
            </p:txBody>
          </p:sp>
        </p:grpSp>
        <p:grpSp>
          <p:nvGrpSpPr>
            <p:cNvPr id="295" name="Group"/>
            <p:cNvGrpSpPr/>
            <p:nvPr/>
          </p:nvGrpSpPr>
          <p:grpSpPr>
            <a:xfrm>
              <a:off x="5256309" y="2467843"/>
              <a:ext cx="4573377" cy="2757386"/>
              <a:chOff x="0" y="0"/>
              <a:chExt cx="4573375" cy="2757385"/>
            </a:xfrm>
          </p:grpSpPr>
          <p:sp>
            <p:nvSpPr>
              <p:cNvPr id="292" name="Text Document"/>
              <p:cNvSpPr/>
              <p:nvPr/>
            </p:nvSpPr>
            <p:spPr>
              <a:xfrm>
                <a:off x="2262469" y="0"/>
                <a:ext cx="1270001" cy="16446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" y="0"/>
                    </a:moveTo>
                    <a:cubicBezTo>
                      <a:pt x="96" y="0"/>
                      <a:pt x="0" y="72"/>
                      <a:pt x="0" y="162"/>
                    </a:cubicBezTo>
                    <a:lnTo>
                      <a:pt x="0" y="21438"/>
                    </a:lnTo>
                    <a:cubicBezTo>
                      <a:pt x="0" y="21528"/>
                      <a:pt x="96" y="21600"/>
                      <a:pt x="213" y="21600"/>
                    </a:cubicBezTo>
                    <a:lnTo>
                      <a:pt x="21387" y="21600"/>
                    </a:lnTo>
                    <a:cubicBezTo>
                      <a:pt x="21504" y="21600"/>
                      <a:pt x="21600" y="21528"/>
                      <a:pt x="21600" y="21438"/>
                    </a:cubicBezTo>
                    <a:lnTo>
                      <a:pt x="21600" y="5895"/>
                    </a:lnTo>
                    <a:cubicBezTo>
                      <a:pt x="21600" y="5863"/>
                      <a:pt x="21567" y="5837"/>
                      <a:pt x="21525" y="5837"/>
                    </a:cubicBezTo>
                    <a:lnTo>
                      <a:pt x="14257" y="5837"/>
                    </a:lnTo>
                    <a:cubicBezTo>
                      <a:pt x="14140" y="5837"/>
                      <a:pt x="14044" y="5765"/>
                      <a:pt x="14044" y="5674"/>
                    </a:cubicBezTo>
                    <a:lnTo>
                      <a:pt x="14044" y="58"/>
                    </a:lnTo>
                    <a:cubicBezTo>
                      <a:pt x="14044" y="26"/>
                      <a:pt x="14011" y="0"/>
                      <a:pt x="13969" y="0"/>
                    </a:cubicBezTo>
                    <a:lnTo>
                      <a:pt x="213" y="0"/>
                    </a:lnTo>
                    <a:close/>
                    <a:moveTo>
                      <a:pt x="15018" y="86"/>
                    </a:moveTo>
                    <a:cubicBezTo>
                      <a:pt x="14992" y="94"/>
                      <a:pt x="14972" y="114"/>
                      <a:pt x="14972" y="140"/>
                    </a:cubicBezTo>
                    <a:lnTo>
                      <a:pt x="14972" y="4958"/>
                    </a:lnTo>
                    <a:cubicBezTo>
                      <a:pt x="14972" y="5048"/>
                      <a:pt x="15068" y="5120"/>
                      <a:pt x="15185" y="5120"/>
                    </a:cubicBezTo>
                    <a:lnTo>
                      <a:pt x="21419" y="5120"/>
                    </a:lnTo>
                    <a:cubicBezTo>
                      <a:pt x="21486" y="5120"/>
                      <a:pt x="21519" y="5058"/>
                      <a:pt x="21472" y="5021"/>
                    </a:cubicBezTo>
                    <a:lnTo>
                      <a:pt x="15100" y="99"/>
                    </a:lnTo>
                    <a:cubicBezTo>
                      <a:pt x="15077" y="81"/>
                      <a:pt x="15044" y="78"/>
                      <a:pt x="15018" y="86"/>
                    </a:cubicBezTo>
                    <a:close/>
                    <a:moveTo>
                      <a:pt x="3916" y="7813"/>
                    </a:moveTo>
                    <a:lnTo>
                      <a:pt x="17684" y="7813"/>
                    </a:lnTo>
                    <a:cubicBezTo>
                      <a:pt x="17718" y="7813"/>
                      <a:pt x="17747" y="7836"/>
                      <a:pt x="17747" y="7862"/>
                    </a:cubicBezTo>
                    <a:lnTo>
                      <a:pt x="17747" y="8842"/>
                    </a:lnTo>
                    <a:cubicBezTo>
                      <a:pt x="17747" y="8868"/>
                      <a:pt x="17718" y="8890"/>
                      <a:pt x="17684" y="8890"/>
                    </a:cubicBezTo>
                    <a:lnTo>
                      <a:pt x="3916" y="8890"/>
                    </a:lnTo>
                    <a:cubicBezTo>
                      <a:pt x="3882" y="8890"/>
                      <a:pt x="3853" y="8868"/>
                      <a:pt x="3853" y="8842"/>
                    </a:cubicBezTo>
                    <a:lnTo>
                      <a:pt x="3853" y="7862"/>
                    </a:lnTo>
                    <a:cubicBezTo>
                      <a:pt x="3853" y="7836"/>
                      <a:pt x="3882" y="7813"/>
                      <a:pt x="3916" y="7813"/>
                    </a:cubicBezTo>
                    <a:close/>
                    <a:moveTo>
                      <a:pt x="3916" y="10498"/>
                    </a:moveTo>
                    <a:lnTo>
                      <a:pt x="17684" y="10498"/>
                    </a:lnTo>
                    <a:cubicBezTo>
                      <a:pt x="17718" y="10498"/>
                      <a:pt x="17747" y="10520"/>
                      <a:pt x="17747" y="10546"/>
                    </a:cubicBezTo>
                    <a:lnTo>
                      <a:pt x="17747" y="11526"/>
                    </a:lnTo>
                    <a:cubicBezTo>
                      <a:pt x="17747" y="11552"/>
                      <a:pt x="17718" y="11573"/>
                      <a:pt x="17684" y="11573"/>
                    </a:cubicBezTo>
                    <a:lnTo>
                      <a:pt x="3916" y="11573"/>
                    </a:lnTo>
                    <a:cubicBezTo>
                      <a:pt x="3882" y="11573"/>
                      <a:pt x="3853" y="11552"/>
                      <a:pt x="3853" y="11526"/>
                    </a:cubicBezTo>
                    <a:lnTo>
                      <a:pt x="3853" y="10546"/>
                    </a:lnTo>
                    <a:cubicBezTo>
                      <a:pt x="3853" y="10520"/>
                      <a:pt x="3882" y="10498"/>
                      <a:pt x="3916" y="10498"/>
                    </a:cubicBezTo>
                    <a:close/>
                    <a:moveTo>
                      <a:pt x="3916" y="13182"/>
                    </a:moveTo>
                    <a:lnTo>
                      <a:pt x="17684" y="13182"/>
                    </a:lnTo>
                    <a:cubicBezTo>
                      <a:pt x="17718" y="13182"/>
                      <a:pt x="17747" y="13204"/>
                      <a:pt x="17747" y="13230"/>
                    </a:cubicBezTo>
                    <a:lnTo>
                      <a:pt x="17747" y="14210"/>
                    </a:lnTo>
                    <a:cubicBezTo>
                      <a:pt x="17747" y="14237"/>
                      <a:pt x="17718" y="14257"/>
                      <a:pt x="17684" y="14257"/>
                    </a:cubicBezTo>
                    <a:lnTo>
                      <a:pt x="3916" y="14257"/>
                    </a:lnTo>
                    <a:cubicBezTo>
                      <a:pt x="3882" y="14257"/>
                      <a:pt x="3853" y="14237"/>
                      <a:pt x="3853" y="14210"/>
                    </a:cubicBezTo>
                    <a:lnTo>
                      <a:pt x="3853" y="13230"/>
                    </a:lnTo>
                    <a:cubicBezTo>
                      <a:pt x="3853" y="13204"/>
                      <a:pt x="3882" y="13182"/>
                      <a:pt x="3916" y="13182"/>
                    </a:cubicBezTo>
                    <a:close/>
                    <a:moveTo>
                      <a:pt x="3916" y="15866"/>
                    </a:moveTo>
                    <a:lnTo>
                      <a:pt x="17684" y="15866"/>
                    </a:lnTo>
                    <a:cubicBezTo>
                      <a:pt x="17718" y="15866"/>
                      <a:pt x="17747" y="15888"/>
                      <a:pt x="17747" y="15914"/>
                    </a:cubicBezTo>
                    <a:lnTo>
                      <a:pt x="17747" y="16894"/>
                    </a:lnTo>
                    <a:cubicBezTo>
                      <a:pt x="17747" y="16921"/>
                      <a:pt x="17718" y="16941"/>
                      <a:pt x="17684" y="16941"/>
                    </a:cubicBezTo>
                    <a:lnTo>
                      <a:pt x="3916" y="16941"/>
                    </a:lnTo>
                    <a:cubicBezTo>
                      <a:pt x="3882" y="16941"/>
                      <a:pt x="3853" y="16921"/>
                      <a:pt x="3853" y="16894"/>
                    </a:cubicBezTo>
                    <a:lnTo>
                      <a:pt x="3853" y="15914"/>
                    </a:lnTo>
                    <a:cubicBezTo>
                      <a:pt x="3853" y="15888"/>
                      <a:pt x="3882" y="15866"/>
                      <a:pt x="3916" y="15866"/>
                    </a:cubicBezTo>
                    <a:close/>
                  </a:path>
                </a:pathLst>
              </a:custGeom>
              <a:solidFill>
                <a:srgbClr val="0089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93" name="Line"/>
              <p:cNvSpPr/>
              <p:nvPr/>
            </p:nvSpPr>
            <p:spPr>
              <a:xfrm>
                <a:off x="0" y="822316"/>
                <a:ext cx="1447017" cy="1"/>
              </a:xfrm>
              <a:prstGeom prst="line">
                <a:avLst/>
              </a:prstGeom>
              <a:noFill/>
              <a:ln w="63500" cap="flat">
                <a:solidFill>
                  <a:srgbClr val="0089A3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94" name="File1.txt"/>
              <p:cNvSpPr txBox="1"/>
              <p:nvPr/>
            </p:nvSpPr>
            <p:spPr>
              <a:xfrm>
                <a:off x="1221564" y="1919185"/>
                <a:ext cx="3351812" cy="838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 defTabSz="825500">
                  <a:spcBef>
                    <a:spcPts val="1800"/>
                  </a:spcBef>
                  <a:defRPr sz="4800" spc="-48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r>
                  <a:t>File1.txt</a:t>
                </a:r>
              </a:p>
            </p:txBody>
          </p:sp>
        </p:grpSp>
        <p:grpSp>
          <p:nvGrpSpPr>
            <p:cNvPr id="298" name="Group"/>
            <p:cNvGrpSpPr/>
            <p:nvPr/>
          </p:nvGrpSpPr>
          <p:grpSpPr>
            <a:xfrm>
              <a:off x="579890" y="1199413"/>
              <a:ext cx="1651001" cy="1651001"/>
              <a:chOff x="0" y="5162"/>
              <a:chExt cx="1651000" cy="1651000"/>
            </a:xfrm>
          </p:grpSpPr>
          <p:sp>
            <p:nvSpPr>
              <p:cNvPr id="296" name="B"/>
              <p:cNvSpPr txBox="1"/>
              <p:nvPr/>
            </p:nvSpPr>
            <p:spPr>
              <a:xfrm>
                <a:off x="290435" y="5162"/>
                <a:ext cx="1070130" cy="16432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lnSpc>
                    <a:spcPts val="12200"/>
                  </a:lnSpc>
                  <a:defRPr sz="10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rPr dirty="0"/>
                  <a:t>B</a:t>
                </a:r>
              </a:p>
            </p:txBody>
          </p:sp>
          <p:sp>
            <p:nvSpPr>
              <p:cNvPr id="297" name="Oval"/>
              <p:cNvSpPr/>
              <p:nvPr/>
            </p:nvSpPr>
            <p:spPr>
              <a:xfrm>
                <a:off x="0" y="74874"/>
                <a:ext cx="1651000" cy="1581289"/>
              </a:xfrm>
              <a:prstGeom prst="ellipse">
                <a:avLst/>
              </a:prstGeom>
              <a:noFill/>
              <a:ln w="889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301" name="Group"/>
            <p:cNvGrpSpPr/>
            <p:nvPr/>
          </p:nvGrpSpPr>
          <p:grpSpPr>
            <a:xfrm>
              <a:off x="3027989" y="0"/>
              <a:ext cx="1651001" cy="1651000"/>
              <a:chOff x="0" y="0"/>
              <a:chExt cx="1651000" cy="1650999"/>
            </a:xfrm>
          </p:grpSpPr>
          <p:sp>
            <p:nvSpPr>
              <p:cNvPr id="299" name="C"/>
              <p:cNvSpPr txBox="1"/>
              <p:nvPr/>
            </p:nvSpPr>
            <p:spPr>
              <a:xfrm>
                <a:off x="278305" y="0"/>
                <a:ext cx="1094390" cy="16344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0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300" name="Oval"/>
              <p:cNvSpPr/>
              <p:nvPr/>
            </p:nvSpPr>
            <p:spPr>
              <a:xfrm>
                <a:off x="0" y="87975"/>
                <a:ext cx="1651000" cy="1563025"/>
              </a:xfrm>
              <a:prstGeom prst="ellipse">
                <a:avLst/>
              </a:prstGeom>
              <a:noFill/>
              <a:ln w="889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304" name="Group"/>
            <p:cNvGrpSpPr/>
            <p:nvPr/>
          </p:nvGrpSpPr>
          <p:grpSpPr>
            <a:xfrm>
              <a:off x="5201951" y="1199412"/>
              <a:ext cx="1651001" cy="1651001"/>
              <a:chOff x="0" y="0"/>
              <a:chExt cx="1651000" cy="1651000"/>
            </a:xfrm>
          </p:grpSpPr>
          <p:sp>
            <p:nvSpPr>
              <p:cNvPr id="302" name="D"/>
              <p:cNvSpPr txBox="1"/>
              <p:nvPr/>
            </p:nvSpPr>
            <p:spPr>
              <a:xfrm>
                <a:off x="318739" y="0"/>
                <a:ext cx="1094390" cy="1651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0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D</a:t>
                </a:r>
              </a:p>
            </p:txBody>
          </p:sp>
          <p:sp>
            <p:nvSpPr>
              <p:cNvPr id="303" name="Oval"/>
              <p:cNvSpPr/>
              <p:nvPr/>
            </p:nvSpPr>
            <p:spPr>
              <a:xfrm>
                <a:off x="0" y="63087"/>
                <a:ext cx="1651000" cy="1578818"/>
              </a:xfrm>
              <a:prstGeom prst="ellipse">
                <a:avLst/>
              </a:prstGeom>
              <a:noFill/>
              <a:ln w="889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7" dur="indefinite" fill="hold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" grpId="1" animBg="1" advAuto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4.8|3.4|3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8.3|2.6|4.6|4|3.6|9.4|6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3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1646</Words>
  <Application>Microsoft Office PowerPoint</Application>
  <PresentationFormat>Custom</PresentationFormat>
  <Paragraphs>278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Courier</vt:lpstr>
      <vt:lpstr>Helvetica Neue</vt:lpstr>
      <vt:lpstr>Helvetica Neue Medium</vt:lpstr>
      <vt:lpstr>Times Roman</vt:lpstr>
      <vt:lpstr>21_BasicWhite</vt:lpstr>
      <vt:lpstr>Git Basics for Non-Technical Audiences</vt:lpstr>
      <vt:lpstr>PowerPoint Presentation</vt:lpstr>
      <vt:lpstr>Git Basics for Non-Technical Audiences</vt:lpstr>
      <vt:lpstr>Git Basics for Non-Technical Audiences</vt:lpstr>
      <vt:lpstr>PowerPoint Presentation</vt:lpstr>
      <vt:lpstr>A different way to think about it.</vt:lpstr>
      <vt:lpstr>Saving a File</vt:lpstr>
      <vt:lpstr>Saving a File</vt:lpstr>
      <vt:lpstr>Saving a File</vt:lpstr>
      <vt:lpstr>Saving a File</vt:lpstr>
      <vt:lpstr>Saving a File</vt:lpstr>
      <vt:lpstr>Saving a File</vt:lpstr>
      <vt:lpstr>Saving a File</vt:lpstr>
      <vt:lpstr>Saving a File</vt:lpstr>
      <vt:lpstr>Saving a File</vt:lpstr>
      <vt:lpstr>Saving a File</vt:lpstr>
      <vt:lpstr>PowerPoint Presentation</vt:lpstr>
      <vt:lpstr>That’s it.</vt:lpstr>
      <vt:lpstr>PowerPoint Presentation</vt:lpstr>
      <vt:lpstr>PowerPoint Presentation</vt:lpstr>
      <vt:lpstr>PowerPoint Presentation</vt:lpstr>
      <vt:lpstr>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Basics for Non-Technical Audiences</dc:title>
  <dc:creator>Garrett Griffith</dc:creator>
  <cp:lastModifiedBy>Garrett Griffith</cp:lastModifiedBy>
  <cp:revision>11</cp:revision>
  <dcterms:modified xsi:type="dcterms:W3CDTF">2021-04-27T20:11:26Z</dcterms:modified>
</cp:coreProperties>
</file>