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16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55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770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65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459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79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148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803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1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86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6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2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1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3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75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39034D-DDE4-45FD-825A-0B99ED0DC63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E11A17-6EBF-4FF8-B7D9-180E33187F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81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47E4F-C738-9FDC-B831-22D9C19A7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MHW1 </a:t>
            </a:r>
            <a:r>
              <a:rPr lang="it-IT" dirty="0"/>
              <a:t>Mosca Giuseppe</a:t>
            </a:r>
          </a:p>
        </p:txBody>
      </p:sp>
    </p:spTree>
    <p:extLst>
      <p:ext uri="{BB962C8B-B14F-4D97-AF65-F5344CB8AC3E}">
        <p14:creationId xmlns:p14="http://schemas.microsoft.com/office/powerpoint/2010/main" val="342343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624FD8-8241-BC16-A802-FB43CE7F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Il sito web che ho replicato è: www.hilton.com/it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CF8B3C1-0291-6018-FCAD-5F76F818F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54" y="1871293"/>
            <a:ext cx="8600388" cy="421632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BD0E80-4FEA-0951-4933-4D8C13EA683E}"/>
              </a:ext>
            </a:extLst>
          </p:cNvPr>
          <p:cNvSpPr txBox="1"/>
          <p:nvPr/>
        </p:nvSpPr>
        <p:spPr>
          <a:xfrm>
            <a:off x="1613777" y="6117595"/>
            <a:ext cx="2226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*immagine presa dal sito originale</a:t>
            </a:r>
          </a:p>
        </p:txBody>
      </p:sp>
    </p:spTree>
    <p:extLst>
      <p:ext uri="{BB962C8B-B14F-4D97-AF65-F5344CB8AC3E}">
        <p14:creationId xmlns:p14="http://schemas.microsoft.com/office/powerpoint/2010/main" val="206218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EE24B-743E-B8EC-FCC2-C75BDBE3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Ho creato un </a:t>
            </a:r>
            <a:r>
              <a:rPr lang="it-IT" dirty="0" err="1"/>
              <a:t>header</a:t>
            </a:r>
            <a:r>
              <a:rPr lang="it-IT" dirty="0"/>
              <a:t> con position </a:t>
            </a:r>
            <a:r>
              <a:rPr lang="it-IT" dirty="0" err="1"/>
              <a:t>sticky</a:t>
            </a:r>
            <a:r>
              <a:rPr lang="it-IT" dirty="0"/>
              <a:t> per farlo rimanere su schermo anche quando si scorre verso il basso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C4E56F8-0EBA-5A96-640E-AC7C415D6B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2725" y="5377760"/>
            <a:ext cx="10066549" cy="598636"/>
          </a:xfr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E0DB760-3BB1-CE2D-E501-3541BEED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322" y="2652120"/>
            <a:ext cx="3453966" cy="1553760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0083DA1-CFFB-12CE-6F22-8608131E80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40071" y="2087592"/>
            <a:ext cx="6359275" cy="2521916"/>
          </a:xfrm>
        </p:spPr>
      </p:pic>
    </p:spTree>
    <p:extLst>
      <p:ext uri="{BB962C8B-B14F-4D97-AF65-F5344CB8AC3E}">
        <p14:creationId xmlns:p14="http://schemas.microsoft.com/office/powerpoint/2010/main" val="124283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8804-6951-0F3B-CADF-A3CAC08D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Successivamente sono passato alla sezione di ricerca nel sito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AFE68B0-58DD-C3E3-5A3E-FA136C1D65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5196" y="5857700"/>
            <a:ext cx="10301901" cy="618438"/>
          </a:xfrm>
        </p:spPr>
      </p:pic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7065FCD-C688-07E8-6829-B7B4FF064E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46464" y="1790764"/>
            <a:ext cx="5059363" cy="3856222"/>
          </a:xfrm>
        </p:spPr>
      </p:pic>
    </p:spTree>
    <p:extLst>
      <p:ext uri="{BB962C8B-B14F-4D97-AF65-F5344CB8AC3E}">
        <p14:creationId xmlns:p14="http://schemas.microsoft.com/office/powerpoint/2010/main" val="424076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20AE0-C1FD-6DD0-BC81-59644D39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Continuando abbiamo tutta la sezione con il contenuto del sito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8581F33-AEF9-773E-485C-D4976F246F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592" y="1732449"/>
            <a:ext cx="5065712" cy="2425364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502B9D6-8B50-C9CD-DA6F-0385C066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814" y="4243197"/>
            <a:ext cx="4617267" cy="2485755"/>
          </a:xfrm>
          <a:prstGeom prst="rect">
            <a:avLst/>
          </a:prstGeom>
        </p:spPr>
      </p:pic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D05566E-88A9-D279-CACE-3DD7902C5F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6755" y="1732449"/>
            <a:ext cx="6097343" cy="3075492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A012C4B-F37B-5EFC-E721-113D48B00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98" y="5030040"/>
            <a:ext cx="6096000" cy="12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0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9B93C-659F-03A1-E888-9A2D1585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Infine ho creato il </a:t>
            </a:r>
            <a:r>
              <a:rPr lang="it-IT" dirty="0" err="1"/>
              <a:t>footer</a:t>
            </a:r>
            <a:r>
              <a:rPr lang="it-IT" dirty="0"/>
              <a:t> contenente i contatti e altri servizi del sito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CDBC3DF-9CD7-6A90-1236-3242C1ACB0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1573" y="3069126"/>
            <a:ext cx="6805389" cy="1290428"/>
          </a:xfrm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1C3D3224-7427-15F1-1AF6-D13782C7B3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5038" y="1788003"/>
            <a:ext cx="3966385" cy="4339627"/>
          </a:xfrm>
        </p:spPr>
      </p:pic>
    </p:spTree>
    <p:extLst>
      <p:ext uri="{BB962C8B-B14F-4D97-AF65-F5344CB8AC3E}">
        <p14:creationId xmlns:p14="http://schemas.microsoft.com/office/powerpoint/2010/main" val="3469325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41</TotalTime>
  <Words>75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Ardesia</vt:lpstr>
      <vt:lpstr>MHW1 Mosca Giuseppe</vt:lpstr>
      <vt:lpstr>Il sito web che ho replicato è: www.hilton.com/it</vt:lpstr>
      <vt:lpstr>Ho creato un header con position sticky per farlo rimanere su schermo anche quando si scorre verso il basso</vt:lpstr>
      <vt:lpstr>Successivamente sono passato alla sezione di ricerca nel sito</vt:lpstr>
      <vt:lpstr>Continuando abbiamo tutta la sezione con il contenuto del sito</vt:lpstr>
      <vt:lpstr>Infine ho creato il footer contenente i contatti e altri servizi del sito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MWH1 Mosca Giuseppe</dc:title>
  <dc:creator>Giuseppe</dc:creator>
  <cp:lastModifiedBy>Giuseppe Mosca</cp:lastModifiedBy>
  <cp:revision>5</cp:revision>
  <dcterms:created xsi:type="dcterms:W3CDTF">2024-03-24T08:23:49Z</dcterms:created>
  <dcterms:modified xsi:type="dcterms:W3CDTF">2024-03-24T22:37:35Z</dcterms:modified>
</cp:coreProperties>
</file>