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tensorflow.org/tutorials/keras/basic_classification" TargetMode="External"/><Relationship Id="rId1" Type="http://schemas.openxmlformats.org/officeDocument/2006/relationships/hyperlink" Target="https://medium.com/@margaretmz/anaconda-jupyter-notebook-tensorflow-and-keras-b91f381405f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anaconda.com/download/#window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 </a:t>
            </a:r>
            <a:r>
              <a:rPr lang="en-US" dirty="0" err="1"/>
              <a:t>Tensorflow</a:t>
            </a:r>
            <a:r>
              <a:rPr lang="en-US" dirty="0"/>
              <a:t> using anaconda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32" y="884290"/>
            <a:ext cx="9068336" cy="5089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3664"/>
            <a:ext cx="9144000" cy="50906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07169"/>
            <a:ext cx="9144000" cy="4643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0"/>
            <a:ext cx="4627975" cy="577344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Menlo"/>
              </a:rPr>
              <a:t># update </a:t>
            </a:r>
            <a:r>
              <a:rPr lang="en-US" altLang="en-US" b="1" dirty="0" err="1">
                <a:latin typeface="Menlo"/>
              </a:rPr>
              <a:t>conda</a:t>
            </a:r>
            <a:r>
              <a:rPr lang="en-US" altLang="en-US" b="1" dirty="0">
                <a:latin typeface="Menlo"/>
              </a:rPr>
              <a:t> in your default environment </a:t>
            </a:r>
            <a:endParaRPr lang="en-US" altLang="en-US" b="1" dirty="0"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000" i="1" dirty="0" err="1">
                <a:latin typeface="inherit"/>
              </a:rPr>
              <a:t>conda</a:t>
            </a:r>
            <a:r>
              <a:rPr lang="en-US" altLang="en-US" sz="1000" i="1" dirty="0">
                <a:latin typeface="inherit"/>
              </a:rPr>
              <a:t> upgrade </a:t>
            </a:r>
            <a:r>
              <a:rPr lang="en-US" altLang="en-US" sz="1000" i="1" dirty="0" err="1">
                <a:latin typeface="inherit"/>
              </a:rPr>
              <a:t>conda</a:t>
            </a:r>
            <a:endParaRPr lang="en-US" altLang="en-US" sz="1000" i="1" dirty="0">
              <a:latin typeface="inheri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000" i="1" dirty="0">
                <a:latin typeface="inherit"/>
              </a:rPr>
              <a:t> </a:t>
            </a:r>
            <a:r>
              <a:rPr lang="en-US" altLang="en-US" sz="1000" i="1" dirty="0" err="1">
                <a:latin typeface="inherit"/>
              </a:rPr>
              <a:t>conda</a:t>
            </a:r>
            <a:r>
              <a:rPr lang="en-US" altLang="en-US" sz="1000" i="1" dirty="0">
                <a:latin typeface="inherit"/>
              </a:rPr>
              <a:t> upgrade –all</a:t>
            </a:r>
            <a:endParaRPr lang="en-US" altLang="en-US" sz="1000" i="1" dirty="0">
              <a:latin typeface="inheri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Menlo"/>
              </a:rPr>
              <a:t># create a new environment with </a:t>
            </a:r>
            <a:r>
              <a:rPr lang="en-US" altLang="en-US" b="1" dirty="0" err="1">
                <a:latin typeface="Menlo"/>
              </a:rPr>
              <a:t>conda</a:t>
            </a:r>
            <a:endParaRPr lang="en-US" altLang="en-US" b="1" dirty="0"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i="1" dirty="0">
                <a:latin typeface="Menlo"/>
              </a:rPr>
              <a:t> </a:t>
            </a:r>
            <a:r>
              <a:rPr lang="en-US" altLang="en-US" i="1" dirty="0" err="1">
                <a:latin typeface="Menlo"/>
              </a:rPr>
              <a:t>conda</a:t>
            </a:r>
            <a:r>
              <a:rPr lang="en-US" altLang="en-US" i="1" dirty="0">
                <a:latin typeface="Menlo"/>
              </a:rPr>
              <a:t> create -n [my-env-name]</a:t>
            </a:r>
            <a:endParaRPr lang="en-US" altLang="en-US" i="1" dirty="0">
              <a:latin typeface="Menl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Menlo"/>
              </a:rPr>
              <a:t># activate the environment you create</a:t>
            </a:r>
            <a:endParaRPr lang="en-US" altLang="en-US" b="1" dirty="0"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i="1" dirty="0">
                <a:latin typeface="Menlo"/>
              </a:rPr>
              <a:t>$ source activate [my-env-name]</a:t>
            </a:r>
            <a:endParaRPr lang="en-US" altLang="en-US" i="1" dirty="0">
              <a:latin typeface="Menl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Menlo"/>
              </a:rPr>
              <a:t># take a look at the environment you created</a:t>
            </a:r>
            <a:endParaRPr lang="en-US" altLang="en-US" b="1" dirty="0"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i="1" dirty="0">
                <a:latin typeface="Menlo"/>
              </a:rPr>
              <a:t>$ </a:t>
            </a:r>
            <a:r>
              <a:rPr lang="en-US" altLang="en-US" i="1" dirty="0" err="1">
                <a:latin typeface="Menlo"/>
              </a:rPr>
              <a:t>conda</a:t>
            </a:r>
            <a:r>
              <a:rPr lang="en-US" altLang="en-US" i="1" dirty="0">
                <a:latin typeface="Menlo"/>
              </a:rPr>
              <a:t> info</a:t>
            </a:r>
            <a:endParaRPr lang="en-US" altLang="en-US" i="1" dirty="0"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i="1" dirty="0">
                <a:latin typeface="Menlo"/>
              </a:rPr>
              <a:t>$ </a:t>
            </a:r>
            <a:r>
              <a:rPr lang="en-US" altLang="en-US" i="1" dirty="0" err="1">
                <a:latin typeface="Menlo"/>
              </a:rPr>
              <a:t>conda</a:t>
            </a:r>
            <a:r>
              <a:rPr lang="en-US" altLang="en-US" i="1" dirty="0">
                <a:latin typeface="Menlo"/>
              </a:rPr>
              <a:t> list</a:t>
            </a:r>
            <a:endParaRPr lang="en-US" altLang="en-US" i="1" dirty="0">
              <a:latin typeface="Menl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Menlo"/>
              </a:rPr>
              <a:t># install a package with </a:t>
            </a:r>
            <a:r>
              <a:rPr lang="en-US" altLang="en-US" b="1" dirty="0" err="1">
                <a:latin typeface="Menlo"/>
              </a:rPr>
              <a:t>conda</a:t>
            </a:r>
            <a:r>
              <a:rPr lang="en-US" altLang="en-US" b="1" dirty="0">
                <a:latin typeface="Menlo"/>
              </a:rPr>
              <a:t> and verify it's installed</a:t>
            </a:r>
            <a:endParaRPr lang="en-US" altLang="en-US" b="1" dirty="0"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i="1" dirty="0">
                <a:latin typeface="Menlo"/>
              </a:rPr>
              <a:t>$ </a:t>
            </a:r>
            <a:r>
              <a:rPr lang="en-US" altLang="en-US" i="1" dirty="0" err="1">
                <a:latin typeface="Menlo"/>
              </a:rPr>
              <a:t>conda</a:t>
            </a:r>
            <a:r>
              <a:rPr lang="en-US" altLang="en-US" i="1" dirty="0">
                <a:latin typeface="Menlo"/>
              </a:rPr>
              <a:t> install </a:t>
            </a:r>
            <a:r>
              <a:rPr lang="en-US" altLang="en-US" i="1" dirty="0" err="1">
                <a:latin typeface="Menlo"/>
              </a:rPr>
              <a:t>numpy</a:t>
            </a:r>
            <a:endParaRPr lang="en-US" altLang="en-US" i="1" dirty="0"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i="1" dirty="0">
                <a:latin typeface="Menlo"/>
              </a:rPr>
              <a:t>$ </a:t>
            </a:r>
            <a:r>
              <a:rPr lang="en-US" altLang="en-US" i="1" dirty="0" err="1">
                <a:latin typeface="Menlo"/>
              </a:rPr>
              <a:t>conda</a:t>
            </a:r>
            <a:r>
              <a:rPr lang="en-US" altLang="en-US" i="1" dirty="0">
                <a:latin typeface="Menlo"/>
              </a:rPr>
              <a:t> list</a:t>
            </a:r>
            <a:endParaRPr lang="en-US" altLang="en-US" i="1" dirty="0">
              <a:latin typeface="Menl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Menlo"/>
              </a:rPr>
              <a:t># take a look at the list of environments you currently have</a:t>
            </a:r>
            <a:endParaRPr lang="en-US" altLang="en-US" b="1" dirty="0"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i="1" dirty="0">
                <a:latin typeface="Menlo"/>
              </a:rPr>
              <a:t>$ </a:t>
            </a:r>
            <a:r>
              <a:rPr lang="en-US" altLang="en-US" i="1" dirty="0" err="1">
                <a:latin typeface="Menlo"/>
              </a:rPr>
              <a:t>conda</a:t>
            </a:r>
            <a:r>
              <a:rPr lang="en-US" altLang="en-US" i="1" dirty="0">
                <a:latin typeface="Menlo"/>
              </a:rPr>
              <a:t> info –e</a:t>
            </a:r>
            <a:endParaRPr lang="en-US" altLang="en-US" i="1" dirty="0">
              <a:latin typeface="Menl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Menlo"/>
              </a:rPr>
              <a:t># remove an environment</a:t>
            </a:r>
            <a:endParaRPr lang="en-US" altLang="en-US" b="1" dirty="0"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Menlo"/>
              </a:rPr>
              <a:t>$ </a:t>
            </a:r>
            <a:r>
              <a:rPr lang="en-US" altLang="en-US" dirty="0" err="1">
                <a:latin typeface="Menlo"/>
              </a:rPr>
              <a:t>conda</a:t>
            </a:r>
            <a:r>
              <a:rPr lang="en-US" altLang="en-US" dirty="0">
                <a:latin typeface="Menlo"/>
              </a:rPr>
              <a:t> env remove --name [my-env-name]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err="1"/>
              <a:t>Conda</a:t>
            </a:r>
            <a:r>
              <a:rPr lang="en-US" b="1" dirty="0"/>
              <a:t> </a:t>
            </a:r>
            <a:r>
              <a:rPr lang="en-US" dirty="0"/>
              <a:t>is a package manager to manage virtual environment and install packages. Here are some helpful commands using </a:t>
            </a:r>
            <a:r>
              <a:rPr lang="en-US" dirty="0" err="1"/>
              <a:t>conda</a:t>
            </a:r>
            <a:r>
              <a:rPr lang="en-US" dirty="0"/>
              <a:t>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https://medium.com/@margaretmz/anaconda-jupyter-notebook-tensorflow-and-keras-b91f381405f8</a:t>
            </a:r>
            <a:endParaRPr lang="en-US" dirty="0"/>
          </a:p>
          <a:p>
            <a:r>
              <a:rPr lang="en-US">
                <a:hlinkClick r:id="rId2"/>
              </a:rPr>
              <a:t>https://www.tensorflow.org/tutorials/keras/basic_classification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hlinkClick r:id="rId1"/>
              </a:rPr>
              <a:t>https://www.anaconda.com/download/#windows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91412"/>
            <a:ext cx="6858000" cy="36326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 (contd.)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7318" y="2141538"/>
            <a:ext cx="4672163" cy="36496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96" y="448322"/>
            <a:ext cx="9053808" cy="596135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50" y="1713389"/>
            <a:ext cx="9055899" cy="394660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56" y="932155"/>
            <a:ext cx="9070087" cy="526889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 shot of a computer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09" y="896644"/>
            <a:ext cx="9038001" cy="52333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650" y="908112"/>
            <a:ext cx="8658700" cy="504177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173" y="879629"/>
            <a:ext cx="8773654" cy="509874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WPS Presentation</Application>
  <PresentationFormat>On-screen Show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</vt:lpstr>
      <vt:lpstr>Menlo</vt:lpstr>
      <vt:lpstr>inherit</vt:lpstr>
      <vt:lpstr>Calibri Light</vt:lpstr>
      <vt:lpstr>Calibri</vt:lpstr>
      <vt:lpstr>Microsoft YaHei</vt:lpstr>
      <vt:lpstr>Arial Unicode MS</vt:lpstr>
      <vt:lpstr>Siyam Rupali</vt:lpstr>
      <vt:lpstr>Celestial</vt:lpstr>
      <vt:lpstr>Installing  Tensorflow using anaconda</vt:lpstr>
      <vt:lpstr>Installing Anaconda</vt:lpstr>
      <vt:lpstr>Installing Anaconda (contd.)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 Tensorflow using anaconda</dc:title>
  <dc:creator>Fateeha</dc:creator>
  <cp:lastModifiedBy>Asus</cp:lastModifiedBy>
  <cp:revision>12</cp:revision>
  <dcterms:created xsi:type="dcterms:W3CDTF">2018-10-08T14:00:00Z</dcterms:created>
  <dcterms:modified xsi:type="dcterms:W3CDTF">2018-10-22T14:10:34Z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