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5196" autoAdjust="0"/>
  </p:normalViewPr>
  <p:slideViewPr>
    <p:cSldViewPr snapToGrid="0">
      <p:cViewPr varScale="1">
        <p:scale>
          <a:sx n="127" d="100"/>
          <a:sy n="127" d="100"/>
        </p:scale>
        <p:origin x="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E1E41-E382-482D-887A-87A02870F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D1AF15-45B3-4C26-BF96-2B34C93E1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239B07-F308-4828-8B92-2D4B5C5E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B9C2-6FD3-4A57-84C5-E8EDB889804D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FA732A-CFE2-4280-A6E1-64C4BE21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151A66-5031-4F59-B876-9C15BDC3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7EBD-A925-40FC-BFC0-C34639786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320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D5EBB-A00E-4268-A7A2-40D5B01D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754446-7F14-4279-AABD-BCDEAA730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E48175-9AA7-4106-8357-D21FC463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B9C2-6FD3-4A57-84C5-E8EDB889804D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03B4FE-CC78-4C34-8050-F222D195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E8DD4A-62E3-4E96-A443-22F93C59E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7EBD-A925-40FC-BFC0-C34639786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39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EA7E0C-E2CC-46B7-867A-213D09B67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9ABBA2-4B70-4737-821B-1A3306355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0F87FD-B83A-47AC-9E04-6D53F77E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B9C2-6FD3-4A57-84C5-E8EDB889804D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08B10F-8852-4D7E-B3FD-53026AA8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052F25-1887-4BA6-8696-66A07F07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7EBD-A925-40FC-BFC0-C34639786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31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B343D-1A1F-496F-833C-22FEC0F2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6F0E1-3B76-4C52-8B3C-640DE89C6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C468C6-39AF-426C-8EE8-D06DF49B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B9C2-6FD3-4A57-84C5-E8EDB889804D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823881-4C64-4123-A97A-E9B6424D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F9898-E6FD-4376-8047-9C6C4BAF9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7EBD-A925-40FC-BFC0-C34639786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23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331AB-C77B-4AA0-B3BF-1680788C4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3F7125-CDE7-4114-A9D9-49F2AF53F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12C740-F134-4253-9DBC-C10F620DB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B9C2-6FD3-4A57-84C5-E8EDB889804D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41B12B-6BBB-455D-AB00-0D207349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26992C-8D7A-40E5-B739-988D9229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7EBD-A925-40FC-BFC0-C34639786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90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B43F1-2418-4855-92AF-4AF96FD4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71AC5-019C-4789-8852-266F54C28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69E143-0799-4827-97DE-FF90DC4B4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32DEED-0FA1-4D95-A02A-6422DE1B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B9C2-6FD3-4A57-84C5-E8EDB889804D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AD0F0C-CA64-417A-B08F-567852DD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8AAA6D-84A4-45AE-8CFF-325990B0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7EBD-A925-40FC-BFC0-C34639786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02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B17CB-E4AD-4CBE-9B89-00DA46C7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049656-D7EE-45D4-A6A6-C7477BFBE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869A1D-E413-496D-A6A5-74E1580F4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943A3E-C110-4E04-9ECC-4BC7D98ED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9E7391-9E80-4F3A-9C4F-D2AFA538A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152135-DD92-4116-93F0-F53B1FCB5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B9C2-6FD3-4A57-84C5-E8EDB889804D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599BC0-FBDC-47B7-AAFC-751F307E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991E8B-5665-45DA-9A54-3E79D479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7EBD-A925-40FC-BFC0-C34639786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43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F7C3D-A626-4BD2-B023-8CF5D7C9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292CFE-5FA5-45E2-A04F-DDC52130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B9C2-6FD3-4A57-84C5-E8EDB889804D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A0266C-FE11-4F5D-9F43-091C98F8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FB7E57-BF3C-45B5-BFCF-B5BABC70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7EBD-A925-40FC-BFC0-C34639786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66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5234E3-2955-42DD-929B-81BFCFFD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B9C2-6FD3-4A57-84C5-E8EDB889804D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73A872-AB3B-4103-B731-0957E25E9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8F1E17-65AE-437B-B230-31D3F760B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7EBD-A925-40FC-BFC0-C34639786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05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BDBB6-0AAB-4E4F-97F5-20BD3AA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B0A0C6-BF9F-4269-907E-97FB13CA4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4ECABF-AF3F-492D-ADA8-1FD02A83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D0F6D8-973F-486B-80E2-E2A5F621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B9C2-6FD3-4A57-84C5-E8EDB889804D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ECD545-8B5B-4DE2-B8B7-FB4CDFE0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7EACE1-C7F2-4B47-8F1D-62D7D058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7EBD-A925-40FC-BFC0-C34639786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88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CFD4D-DDB2-4CC2-B28E-6BF274ED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40FC14-68A4-47C2-9CF7-CC6805642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6A89FC-1E1B-45AF-820A-8A199BAEF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F1AD7A-6EFE-453C-8936-65430129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B9C2-6FD3-4A57-84C5-E8EDB889804D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2468A8-C807-46F6-9711-E0ADD2AE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1F1159-6391-425D-9789-F5A56811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77EBD-A925-40FC-BFC0-C34639786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94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BED1A8-FB49-4357-A51E-2343C44DF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37892A-3889-4DD4-92EC-334191947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8B483C-104D-443D-83DD-7D0B97CF6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4B9C2-6FD3-4A57-84C5-E8EDB889804D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9947A9-5BD6-4FE6-8EEB-7FE201E0E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36F5F3-1CAF-412B-925F-8A7F62910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77EBD-A925-40FC-BFC0-C34639786D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10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DFC7E03-4AA4-4F5C-98F3-16E4F96D3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26524" cy="34255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F10F81-51A1-4104-8C48-24074D1C9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940" y="3425524"/>
            <a:ext cx="4892464" cy="32006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86F230-C755-451C-98A8-7B8199736E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450" y="0"/>
            <a:ext cx="4160881" cy="387891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A551342-98BE-4EE3-B6A5-8DCC9DE76F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450" y="3878916"/>
            <a:ext cx="7316734" cy="289735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E9C1EED-73E4-44B4-ADD3-91E10D8E5E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475" y="-1"/>
            <a:ext cx="4160887" cy="387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8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42FD42-C6C3-4CD8-95F1-A6F2CEAA8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550" y="0"/>
            <a:ext cx="5566039" cy="29882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C71C93F-3E42-4393-81FA-3504AD110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988298"/>
            <a:ext cx="6689768" cy="37707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C1D75F-5FDD-42C4-8C8E-84304E6137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751" y="98980"/>
            <a:ext cx="5405071" cy="35824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C30E20C-ADAE-4E58-B9A0-13D5D292A3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99" y="3049654"/>
            <a:ext cx="2202371" cy="33530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29616BD-FD1C-49DA-91B1-22A9EAB823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727" y="3681472"/>
            <a:ext cx="5467775" cy="307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7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7817B08-EA32-4E2F-A9AC-C6D383F7B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165130" cy="31296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6D7295D-F2D6-45F1-A90B-C6CCC3778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94" y="0"/>
            <a:ext cx="6107957" cy="56843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683319A-1041-4179-A4D5-AE20BCBDBC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8" y="3129699"/>
            <a:ext cx="6419396" cy="37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3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F782AF9-2FA7-47B8-AE22-676B92853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637"/>
            <a:ext cx="3601039" cy="24006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EAF91CF-B767-470F-A990-E6527F4AE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611644"/>
            <a:ext cx="4930219" cy="13446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2090AD7-B19D-4087-A21A-43340EAAC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4654"/>
            <a:ext cx="4930219" cy="135759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15EE3E2-EC76-4C72-8B9D-365D7026AB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969241"/>
            <a:ext cx="9670618" cy="189754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06ECBA5-E1ED-4434-8B53-C14E617CFA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039" y="0"/>
            <a:ext cx="5172053" cy="267721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3375776-DBA0-4CB5-B48F-DF7D64807C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308" y="2624550"/>
            <a:ext cx="4638630" cy="236200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6967F6A-4400-4D22-B871-5C9424472C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190" y="0"/>
            <a:ext cx="4503810" cy="87637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9035487-D733-4DED-B511-A303CA2E66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833" y="840777"/>
            <a:ext cx="4029167" cy="94299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A574A60-0199-4C32-B33B-7F4A22BEB5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290" y="1778580"/>
            <a:ext cx="3581710" cy="83065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05EF8EF-1422-4E20-BB1E-3B58CB989A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258" y="2623238"/>
            <a:ext cx="3635055" cy="83827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61CAB24-E161-4BD2-9EB3-B08416A413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092" y="3474503"/>
            <a:ext cx="3393221" cy="8916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B1B4F75-E196-4FE1-B2C6-7359C279BF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052" y="5974003"/>
            <a:ext cx="3932261" cy="88399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9DDB639-B998-4A1A-942A-A45FC65C4B3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739" y="5319603"/>
            <a:ext cx="3932261" cy="76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4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BBE69D5-C646-4B6C-9596-F2F82CDE7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30398" cy="7925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D82B1B-1DC6-496D-B2B4-0A7F372DF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140" y="-2"/>
            <a:ext cx="4320914" cy="8382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7888B9A-BE82-4878-B4C7-010583C485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947" y="-2"/>
            <a:ext cx="4077053" cy="79254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85254A5-845E-4BF6-A872-377699137F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1" y="792547"/>
            <a:ext cx="6073666" cy="1844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03850D5-0DB7-454D-94D2-BC240DCF75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38271"/>
            <a:ext cx="4028212" cy="55689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F8979D6-81FD-412B-9CCA-B61510039E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45045"/>
            <a:ext cx="3382001" cy="83827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D7CE1AA-58E1-4B5A-91D3-7DAD0F5475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4990"/>
            <a:ext cx="4035140" cy="237474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87C7B06-C3E6-4A89-8F0E-5DAE0E9562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016" y="3600650"/>
            <a:ext cx="4221846" cy="265961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A8D70A4-15AE-467C-9A46-0DAB72FABB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064" y="2183318"/>
            <a:ext cx="4370657" cy="371093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034747E-3099-40B3-A6E2-EF21ABDE42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4142"/>
            <a:ext cx="5342083" cy="96782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ED423C4-9FC8-47C3-9894-2882B4456D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646" y="2691006"/>
            <a:ext cx="1823627" cy="5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85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C0A01E1-CEE3-4224-9F85-42E42CE4E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01609" cy="32768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99A3062-62CA-4F2C-B0E8-AAA2CACDA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609" y="69377"/>
            <a:ext cx="3208298" cy="29872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CDC139B-019A-43AD-B3D4-25DA42FB8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80" y="40028"/>
            <a:ext cx="6677320" cy="11202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A77B2F7-F3EE-4211-A826-C6D7F4D298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6884"/>
            <a:ext cx="3154953" cy="15546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B3E7BC3-5C88-441A-9385-CBEC053953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1245"/>
            <a:ext cx="7087214" cy="117358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13D58AD-391F-4E16-82A0-143AAD751E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367" y="1160265"/>
            <a:ext cx="5692633" cy="12650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A088FEE-60C2-4B13-835C-66AB3E512C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1948"/>
            <a:ext cx="5273497" cy="96782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2AFD3FE-2EC7-40F0-AF7F-0564864DC6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09" y="2425295"/>
            <a:ext cx="7202891" cy="136409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6CA01BE-FED3-47C5-8771-62832E2463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328" y="3690325"/>
            <a:ext cx="4526672" cy="156985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FDB34E9-89D8-4773-9D25-9535F31C41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908" y="5130908"/>
            <a:ext cx="4281512" cy="168706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E1E61C0-1D98-4F5E-81A3-AD2C5B15F5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953" y="3699295"/>
            <a:ext cx="3208299" cy="175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62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6C4DD3A-58C1-4BB0-A692-DE5BDDDE5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174557" cy="25276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A205C8C-8390-441F-B2DF-0B2360CB3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558" y="1"/>
            <a:ext cx="6017442" cy="25276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599F7D2-BF5F-4974-8F7F-A4265A212F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" y="2527602"/>
            <a:ext cx="3086367" cy="201185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914521D-503E-45A2-BACE-42FBBFC1A3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353" y="2527602"/>
            <a:ext cx="4663844" cy="156985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784DDE5-9729-4FF3-875E-31181C667A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354" y="4097458"/>
            <a:ext cx="4663844" cy="61366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5A1339E-4582-4C75-9124-BD1B3EF377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97" y="2501130"/>
            <a:ext cx="4472892" cy="220999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A4B1746-BD2F-4110-96D6-C50594DFBE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9456"/>
            <a:ext cx="4816257" cy="160033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005DE39-D611-49BF-BB1C-3083041F46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257" y="4711122"/>
            <a:ext cx="5372566" cy="17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4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725A0F0-E3DF-4B43-855D-18EA1FCC1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147018" cy="295059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0163ED8-B3B2-42CE-80B0-AE8303E4A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019" y="1"/>
            <a:ext cx="7044980" cy="29505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9045CC-6AE0-475D-B4E2-ED979B35CC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26004"/>
            <a:ext cx="7590809" cy="38697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A77724-67C6-4351-8107-0022CA1BB0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808" y="2771480"/>
            <a:ext cx="4578082" cy="414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29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3033E15-EC7C-4261-AD09-2CC2CC1A2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78662" cy="61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0</Words>
  <Application>Microsoft Macintosh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Hongfei</cp:lastModifiedBy>
  <cp:revision>21</cp:revision>
  <dcterms:created xsi:type="dcterms:W3CDTF">2024-12-25T12:54:33Z</dcterms:created>
  <dcterms:modified xsi:type="dcterms:W3CDTF">2025-01-21T08:55:50Z</dcterms:modified>
</cp:coreProperties>
</file>